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4" r:id="rId2"/>
    <p:sldId id="266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ED378-9893-40DC-9BCB-4DFBC7B4BB19}" v="9" dt="2022-11-14T16:47:2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Qutaiba Al-Qazaz" userId="dca7917148c405f8" providerId="LiveId" clId="{FBBED378-9893-40DC-9BCB-4DFBC7B4BB19}"/>
    <pc:docChg chg="undo custSel addSld delSld modSld">
      <pc:chgData name="Dr.Qutaiba Al-Qazaz" userId="dca7917148c405f8" providerId="LiveId" clId="{FBBED378-9893-40DC-9BCB-4DFBC7B4BB19}" dt="2022-11-14T16:52:57.936" v="359" actId="20577"/>
      <pc:docMkLst>
        <pc:docMk/>
      </pc:docMkLst>
      <pc:sldChg chg="modSp new del">
        <pc:chgData name="Dr.Qutaiba Al-Qazaz" userId="dca7917148c405f8" providerId="LiveId" clId="{FBBED378-9893-40DC-9BCB-4DFBC7B4BB19}" dt="2022-11-14T16:31:54.986" v="3" actId="680"/>
        <pc:sldMkLst>
          <pc:docMk/>
          <pc:sldMk cId="1285958609" sldId="256"/>
        </pc:sldMkLst>
        <pc:spChg chg="mod">
          <ac:chgData name="Dr.Qutaiba Al-Qazaz" userId="dca7917148c405f8" providerId="LiveId" clId="{FBBED378-9893-40DC-9BCB-4DFBC7B4BB19}" dt="2022-11-14T16:31:51.688" v="2"/>
          <ac:spMkLst>
            <pc:docMk/>
            <pc:sldMk cId="1285958609" sldId="256"/>
            <ac:spMk id="2" creationId="{D8AB4574-B145-ACAF-543A-6257109EC7FD}"/>
          </ac:spMkLst>
        </pc:spChg>
        <pc:spChg chg="mod">
          <ac:chgData name="Dr.Qutaiba Al-Qazaz" userId="dca7917148c405f8" providerId="LiveId" clId="{FBBED378-9893-40DC-9BCB-4DFBC7B4BB19}" dt="2022-11-14T16:31:51.688" v="2"/>
          <ac:spMkLst>
            <pc:docMk/>
            <pc:sldMk cId="1285958609" sldId="256"/>
            <ac:spMk id="3" creationId="{10624F25-0B68-709F-E7BE-A52F3BC312C0}"/>
          </ac:spMkLst>
        </pc:spChg>
      </pc:sldChg>
      <pc:sldChg chg="modSp new mod">
        <pc:chgData name="Dr.Qutaiba Al-Qazaz" userId="dca7917148c405f8" providerId="LiveId" clId="{FBBED378-9893-40DC-9BCB-4DFBC7B4BB19}" dt="2022-11-14T16:52:10.344" v="356" actId="20577"/>
        <pc:sldMkLst>
          <pc:docMk/>
          <pc:sldMk cId="2540494001" sldId="256"/>
        </pc:sldMkLst>
        <pc:spChg chg="mod">
          <ac:chgData name="Dr.Qutaiba Al-Qazaz" userId="dca7917148c405f8" providerId="LiveId" clId="{FBBED378-9893-40DC-9BCB-4DFBC7B4BB19}" dt="2022-11-14T16:52:10.344" v="356" actId="20577"/>
          <ac:spMkLst>
            <pc:docMk/>
            <pc:sldMk cId="2540494001" sldId="256"/>
            <ac:spMk id="2" creationId="{FED1E205-5557-B190-E028-A994B0640EB2}"/>
          </ac:spMkLst>
        </pc:spChg>
        <pc:spChg chg="mod">
          <ac:chgData name="Dr.Qutaiba Al-Qazaz" userId="dca7917148c405f8" providerId="LiveId" clId="{FBBED378-9893-40DC-9BCB-4DFBC7B4BB19}" dt="2022-11-14T16:51:33.830" v="347" actId="20577"/>
          <ac:spMkLst>
            <pc:docMk/>
            <pc:sldMk cId="2540494001" sldId="256"/>
            <ac:spMk id="3" creationId="{18742CE4-225B-B47A-9EA7-252D912DB1D0}"/>
          </ac:spMkLst>
        </pc:spChg>
      </pc:sldChg>
      <pc:sldChg chg="delSp modSp new mod">
        <pc:chgData name="Dr.Qutaiba Al-Qazaz" userId="dca7917148c405f8" providerId="LiveId" clId="{FBBED378-9893-40DC-9BCB-4DFBC7B4BB19}" dt="2022-11-14T16:40:46.073" v="219" actId="121"/>
        <pc:sldMkLst>
          <pc:docMk/>
          <pc:sldMk cId="4011743971" sldId="257"/>
        </pc:sldMkLst>
        <pc:spChg chg="mod">
          <ac:chgData name="Dr.Qutaiba Al-Qazaz" userId="dca7917148c405f8" providerId="LiveId" clId="{FBBED378-9893-40DC-9BCB-4DFBC7B4BB19}" dt="2022-11-14T16:40:46.073" v="219" actId="121"/>
          <ac:spMkLst>
            <pc:docMk/>
            <pc:sldMk cId="4011743971" sldId="257"/>
            <ac:spMk id="2" creationId="{8DA333C3-0A13-80B1-B155-F3F4FC099091}"/>
          </ac:spMkLst>
        </pc:spChg>
        <pc:spChg chg="del">
          <ac:chgData name="Dr.Qutaiba Al-Qazaz" userId="dca7917148c405f8" providerId="LiveId" clId="{FBBED378-9893-40DC-9BCB-4DFBC7B4BB19}" dt="2022-11-14T16:39:13.421" v="201" actId="478"/>
          <ac:spMkLst>
            <pc:docMk/>
            <pc:sldMk cId="4011743971" sldId="257"/>
            <ac:spMk id="3" creationId="{EBF7818D-31ED-50E5-0249-41476C9D6752}"/>
          </ac:spMkLst>
        </pc:spChg>
      </pc:sldChg>
      <pc:sldChg chg="modSp mod">
        <pc:chgData name="Dr.Qutaiba Al-Qazaz" userId="dca7917148c405f8" providerId="LiveId" clId="{FBBED378-9893-40DC-9BCB-4DFBC7B4BB19}" dt="2022-11-14T16:43:34.786" v="238"/>
        <pc:sldMkLst>
          <pc:docMk/>
          <pc:sldMk cId="1052124223" sldId="258"/>
        </pc:sldMkLst>
        <pc:spChg chg="mod">
          <ac:chgData name="Dr.Qutaiba Al-Qazaz" userId="dca7917148c405f8" providerId="LiveId" clId="{FBBED378-9893-40DC-9BCB-4DFBC7B4BB19}" dt="2022-11-14T16:43:34.786" v="238"/>
          <ac:spMkLst>
            <pc:docMk/>
            <pc:sldMk cId="1052124223" sldId="258"/>
            <ac:spMk id="2" creationId="{8DA333C3-0A13-80B1-B155-F3F4FC099091}"/>
          </ac:spMkLst>
        </pc:spChg>
      </pc:sldChg>
      <pc:sldChg chg="modSp mod">
        <pc:chgData name="Dr.Qutaiba Al-Qazaz" userId="dca7917148c405f8" providerId="LiveId" clId="{FBBED378-9893-40DC-9BCB-4DFBC7B4BB19}" dt="2022-11-14T16:45:30.963" v="264"/>
        <pc:sldMkLst>
          <pc:docMk/>
          <pc:sldMk cId="3096731097" sldId="259"/>
        </pc:sldMkLst>
        <pc:spChg chg="mod">
          <ac:chgData name="Dr.Qutaiba Al-Qazaz" userId="dca7917148c405f8" providerId="LiveId" clId="{FBBED378-9893-40DC-9BCB-4DFBC7B4BB19}" dt="2022-11-14T16:45:30.963" v="264"/>
          <ac:spMkLst>
            <pc:docMk/>
            <pc:sldMk cId="3096731097" sldId="259"/>
            <ac:spMk id="2" creationId="{8DA333C3-0A13-80B1-B155-F3F4FC099091}"/>
          </ac:spMkLst>
        </pc:spChg>
      </pc:sldChg>
      <pc:sldChg chg="modSp mod">
        <pc:chgData name="Dr.Qutaiba Al-Qazaz" userId="dca7917148c405f8" providerId="LiveId" clId="{FBBED378-9893-40DC-9BCB-4DFBC7B4BB19}" dt="2022-11-14T16:47:11.363" v="285" actId="27636"/>
        <pc:sldMkLst>
          <pc:docMk/>
          <pc:sldMk cId="469946545" sldId="260"/>
        </pc:sldMkLst>
        <pc:spChg chg="mod">
          <ac:chgData name="Dr.Qutaiba Al-Qazaz" userId="dca7917148c405f8" providerId="LiveId" clId="{FBBED378-9893-40DC-9BCB-4DFBC7B4BB19}" dt="2022-11-14T16:47:11.363" v="285" actId="27636"/>
          <ac:spMkLst>
            <pc:docMk/>
            <pc:sldMk cId="469946545" sldId="260"/>
            <ac:spMk id="2" creationId="{8DA333C3-0A13-80B1-B155-F3F4FC099091}"/>
          </ac:spMkLst>
        </pc:spChg>
      </pc:sldChg>
      <pc:sldChg chg="modSp mod">
        <pc:chgData name="Dr.Qutaiba Al-Qazaz" userId="dca7917148c405f8" providerId="LiveId" clId="{FBBED378-9893-40DC-9BCB-4DFBC7B4BB19}" dt="2022-11-14T16:52:57.936" v="359" actId="20577"/>
        <pc:sldMkLst>
          <pc:docMk/>
          <pc:sldMk cId="1899189221" sldId="261"/>
        </pc:sldMkLst>
        <pc:spChg chg="mod">
          <ac:chgData name="Dr.Qutaiba Al-Qazaz" userId="dca7917148c405f8" providerId="LiveId" clId="{FBBED378-9893-40DC-9BCB-4DFBC7B4BB19}" dt="2022-11-14T16:52:57.936" v="359" actId="20577"/>
          <ac:spMkLst>
            <pc:docMk/>
            <pc:sldMk cId="1899189221" sldId="261"/>
            <ac:spMk id="2" creationId="{8DA333C3-0A13-80B1-B155-F3F4FC0990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77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1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61CCEA-875E-47EE-A2EC-1DC22A2E4AB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93A8-4ADD-424D-BDC2-746EA7D7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5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44824"/>
            <a:ext cx="7848872" cy="1800200"/>
          </a:xfrm>
        </p:spPr>
        <p:txBody>
          <a:bodyPr>
            <a:normAutofit/>
          </a:bodyPr>
          <a:lstStyle/>
          <a:p>
            <a:pPr algn="ctr" rtl="1"/>
            <a:r>
              <a:rPr lang="ar-IQ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ورشة عمل بعنوان:</a:t>
            </a:r>
            <a:r>
              <a:rPr lang="ar-IQ" sz="3200" b="1" dirty="0">
                <a:solidFill>
                  <a:srgbClr val="000000"/>
                </a:solidFill>
              </a:rPr>
              <a:t/>
            </a:r>
            <a:br>
              <a:rPr lang="ar-IQ" sz="3200" b="1" dirty="0">
                <a:solidFill>
                  <a:srgbClr val="000000"/>
                </a:solidFill>
              </a:rPr>
            </a:br>
            <a:r>
              <a:rPr lang="ar-IQ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الرؤية التنظيمية غياب للمستقبل طغيان الحاضر على الماضي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07568" y="3658383"/>
            <a:ext cx="7405642" cy="1338706"/>
          </a:xfrm>
        </p:spPr>
        <p:txBody>
          <a:bodyPr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IQ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</a:rPr>
              <a:t>يلقيها كل من</a:t>
            </a:r>
          </a:p>
          <a:p>
            <a:pPr algn="ctr" rtl="1">
              <a:spcBef>
                <a:spcPts val="0"/>
              </a:spcBef>
            </a:pPr>
            <a:r>
              <a:rPr lang="ar-IQ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</a:rPr>
              <a:t>أ.م.د. </a:t>
            </a: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</a:rPr>
              <a:t>سهى جمال    أ.م.ميرة شكر</a:t>
            </a:r>
          </a:p>
          <a:p>
            <a:pPr algn="ctr" rtl="1">
              <a:spcBef>
                <a:spcPts val="0"/>
              </a:spcBef>
            </a:pPr>
            <a:r>
              <a:rPr lang="ar-IQ" sz="32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قسم </a:t>
            </a:r>
            <a:r>
              <a:rPr lang="ar-IQ" sz="32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إدارة الأعمال </a:t>
            </a:r>
          </a:p>
          <a:p>
            <a:pPr algn="ctr" rtl="1">
              <a:spcBef>
                <a:spcPts val="0"/>
              </a:spcBef>
            </a:pPr>
            <a:endParaRPr lang="ar-IQ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777"/>
            <a:ext cx="2232248" cy="22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8133" y="11445"/>
            <a:ext cx="4168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IQ" sz="2800" b="1" dirty="0">
                <a:latin typeface="Adobe Arabic" pitchFamily="18" charset="-78"/>
                <a:cs typeface="Adobe Arabic" pitchFamily="18" charset="-78"/>
              </a:rPr>
              <a:t>جامعة بغداد كلية الإدارة والاقتصاد</a:t>
            </a:r>
          </a:p>
          <a:p>
            <a:pPr lvl="0" algn="r" rtl="1"/>
            <a:r>
              <a:rPr lang="ar-IQ" sz="2800" b="1" dirty="0" smtClean="0">
                <a:latin typeface="Adobe Arabic" pitchFamily="18" charset="-78"/>
                <a:cs typeface="Adobe Arabic" pitchFamily="18" charset="-78"/>
              </a:rPr>
              <a:t>الشؤون العلمية</a:t>
            </a:r>
            <a:endParaRPr lang="ar-IQ" sz="2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en-US" sz="28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63" y="5292436"/>
            <a:ext cx="4073236" cy="156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4425"/>
          <a:stretch/>
        </p:blipFill>
        <p:spPr>
          <a:xfrm>
            <a:off x="7010399" y="5292437"/>
            <a:ext cx="3429479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هدف الورشة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z="2400" b="1" dirty="0" smtClean="0"/>
              <a:t>ال</a:t>
            </a:r>
            <a:r>
              <a:rPr lang="ar-SA" sz="2400" b="1" dirty="0" smtClean="0"/>
              <a:t>تركز  </a:t>
            </a:r>
            <a:r>
              <a:rPr lang="ar-SA" sz="2400" b="1" dirty="0"/>
              <a:t>على خلق ثقافة ذات قيمة تشجع او تعزز اداء العاملين</a:t>
            </a:r>
            <a:endParaRPr lang="ar-IQ" sz="2400" b="1" dirty="0" smtClean="0"/>
          </a:p>
          <a:p>
            <a:pPr algn="r" rtl="1"/>
            <a:r>
              <a:rPr lang="ar-SA" sz="2400" b="1" dirty="0" smtClean="0"/>
              <a:t>النظر </a:t>
            </a:r>
            <a:r>
              <a:rPr lang="ar-SA" sz="2400" b="1" dirty="0"/>
              <a:t>الى العاملين بانهم جزء من نظام او ثقافة اعم واشمل </a:t>
            </a:r>
            <a:r>
              <a:rPr lang="ar-SA" sz="2400" b="1" dirty="0" smtClean="0"/>
              <a:t>للعمل</a:t>
            </a:r>
            <a:r>
              <a:rPr lang="ar-IQ" sz="2400" b="1" dirty="0" smtClean="0"/>
              <a:t> </a:t>
            </a:r>
          </a:p>
          <a:p>
            <a:pPr algn="r" rtl="1"/>
            <a:r>
              <a:rPr lang="ar-IQ" sz="2400" b="1" dirty="0" smtClean="0"/>
              <a:t> </a:t>
            </a:r>
          </a:p>
          <a:p>
            <a:pPr algn="r" rtl="1"/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82982" y="3000650"/>
            <a:ext cx="7237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b="1" dirty="0" smtClean="0"/>
              <a:t>ادراك </a:t>
            </a:r>
            <a:r>
              <a:rPr lang="ar-SA" sz="2800" b="1" dirty="0" smtClean="0"/>
              <a:t> </a:t>
            </a:r>
            <a:r>
              <a:rPr lang="ar-SA" sz="2800" b="1" dirty="0"/>
              <a:t>الافراد بان المنظمات تؤثر وتتأثر احداهما </a:t>
            </a:r>
            <a:r>
              <a:rPr lang="ar-SA" sz="2800" b="1" dirty="0" smtClean="0"/>
              <a:t>بالاخرى</a:t>
            </a:r>
            <a:endParaRPr lang="ar-IQ" sz="2800" b="1" dirty="0" smtClean="0"/>
          </a:p>
          <a:p>
            <a:pPr algn="r" rtl="1"/>
            <a:r>
              <a:rPr lang="ar-IQ" sz="2800" b="1" dirty="0" smtClean="0"/>
              <a:t>  و ادراك بكون المنظمات </a:t>
            </a:r>
            <a:r>
              <a:rPr lang="ar-SA" sz="2800" b="1" dirty="0" smtClean="0"/>
              <a:t>انظمة </a:t>
            </a:r>
            <a:r>
              <a:rPr lang="ar-SA" sz="2800" b="1" dirty="0"/>
              <a:t>تجاوبية او تداؤبية تأخذ وتعطي وتتفاعل وذات تأثير مشترك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36" y="4374895"/>
            <a:ext cx="3587477" cy="234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930" y="4385645"/>
            <a:ext cx="4706007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6339"/>
            <a:ext cx="104047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dirty="0"/>
              <a:t> </a:t>
            </a:r>
            <a:r>
              <a:rPr lang="ar-IQ" sz="2800" dirty="0" smtClean="0"/>
              <a:t> </a:t>
            </a:r>
            <a:r>
              <a:rPr lang="ar-SA" sz="2800" dirty="0"/>
              <a:t/>
            </a:r>
            <a:br>
              <a:rPr lang="ar-SA" sz="2800" dirty="0"/>
            </a:br>
            <a:r>
              <a:rPr lang="ar-SA" sz="2800" dirty="0"/>
              <a:t>1- يتوجب على المدراء والمسؤولين في المنظمات التفكير ملياً في قضية المنظومة القيمية .</a:t>
            </a:r>
            <a:br>
              <a:rPr lang="ar-SA" sz="2800" dirty="0"/>
            </a:br>
            <a:r>
              <a:rPr lang="ar-SA" sz="2800" dirty="0"/>
              <a:t>2- يشترط في تصميم منهج الاخلاقيات داخل المنظمات في المرحلة الراهنة توافر للمدارء اليات عملية لقياس وتسهيل وتعزيز وتحسين الممارسات الاخلاقية الحسنة .</a:t>
            </a:r>
            <a:br>
              <a:rPr lang="ar-SA" sz="2800" dirty="0"/>
            </a:br>
            <a:r>
              <a:rPr lang="ar-SA" sz="2800" dirty="0"/>
              <a:t>3- يطلب من المنظمات بالمقابل السعي الحثيث لايجاد برامج متطورة لتأمين جودة الخدمة واصلاحها .</a:t>
            </a:r>
            <a:br>
              <a:rPr lang="ar-SA" sz="2800" dirty="0"/>
            </a:br>
            <a:r>
              <a:rPr lang="ar-SA" sz="2800" dirty="0"/>
              <a:t>4- تقليص عدد التصرفات اللااخلاقية من خلال اشراك المستفيدين او اصحاب المصالح في عملية اتخاذ </a:t>
            </a:r>
            <a:r>
              <a:rPr lang="ar-IQ" sz="2800" dirty="0" smtClean="0"/>
              <a:t>القرار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0691" y="36021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4800" b="1" dirty="0" smtClean="0"/>
              <a:t>التوصيات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66045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76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Adobe Arabic</vt:lpstr>
      <vt:lpstr>Arial</vt:lpstr>
      <vt:lpstr>Century Gothic</vt:lpstr>
      <vt:lpstr>Microsoft Uighur</vt:lpstr>
      <vt:lpstr>Times New Roman</vt:lpstr>
      <vt:lpstr>Wingdings 3</vt:lpstr>
      <vt:lpstr>Ion</vt:lpstr>
      <vt:lpstr>ورشة عمل بعنوان: الرؤية التنظيمية غياب للمستقبل طغيان الحاضر على الماضي</vt:lpstr>
      <vt:lpstr>هدف الورشة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المقاصة العلمية للعام الدراسي 2023/2022</dc:title>
  <dc:creator>Dr.Qutaiba Al-Qazaz</dc:creator>
  <cp:lastModifiedBy>Microsoft account</cp:lastModifiedBy>
  <cp:revision>14</cp:revision>
  <dcterms:created xsi:type="dcterms:W3CDTF">2022-11-14T16:31:22Z</dcterms:created>
  <dcterms:modified xsi:type="dcterms:W3CDTF">2023-11-29T17:56:11Z</dcterms:modified>
</cp:coreProperties>
</file>