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7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2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3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1057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5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7793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087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4582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15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2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4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79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33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82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AD56-D49E-4094-BD36-93DB92A0D59B}" type="datetimeFigureOut">
              <a:rPr lang="en-US" smtClean="0"/>
              <a:t>11/29/2023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102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6AD56-D49E-4094-BD36-93DB92A0D59B}" type="datetimeFigureOut">
              <a:rPr lang="en-US" smtClean="0"/>
              <a:t>11/29/2023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50AD4D6-B035-4C8B-9015-B12240FE7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0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7439891" y="284202"/>
            <a:ext cx="2976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2000" b="1" dirty="0" smtClean="0"/>
              <a:t>ج</a:t>
            </a:r>
            <a:r>
              <a:rPr lang="ar-IQ" sz="2000" b="1" dirty="0" smtClean="0">
                <a:solidFill>
                  <a:schemeClr val="tx1"/>
                </a:solidFill>
              </a:rPr>
              <a:t>امعة </a:t>
            </a:r>
            <a:r>
              <a:rPr lang="ar-IQ" sz="2000" b="1" dirty="0">
                <a:solidFill>
                  <a:schemeClr val="tx1"/>
                </a:solidFill>
              </a:rPr>
              <a:t>بغداد</a:t>
            </a:r>
            <a:r>
              <a:rPr lang="ar-SA" sz="2000" b="1" dirty="0">
                <a:solidFill>
                  <a:schemeClr val="tx1"/>
                </a:solidFill>
              </a:rPr>
              <a:t/>
            </a:r>
            <a:br>
              <a:rPr lang="ar-SA" sz="2000" b="1" dirty="0">
                <a:solidFill>
                  <a:schemeClr val="tx1"/>
                </a:solidFill>
              </a:rPr>
            </a:br>
            <a:r>
              <a:rPr lang="ar-SA" sz="2000" b="1" dirty="0">
                <a:solidFill>
                  <a:schemeClr val="tx1"/>
                </a:solidFill>
              </a:rPr>
              <a:t> كلية الإدارة والاقتصاد</a:t>
            </a:r>
          </a:p>
          <a:p>
            <a:r>
              <a:rPr lang="ar-IQ" sz="2000" b="1" dirty="0" smtClean="0">
                <a:solidFill>
                  <a:srgbClr val="FF0000"/>
                </a:solidFill>
              </a:rPr>
              <a:t>الشؤون العلمية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153302" y="4996935"/>
            <a:ext cx="7075046" cy="1352893"/>
          </a:xfrm>
        </p:spPr>
        <p:txBody>
          <a:bodyPr>
            <a:normAutofit fontScale="25000" lnSpcReduction="20000"/>
          </a:bodyPr>
          <a:lstStyle/>
          <a:p>
            <a:pPr algn="ctr" rtl="1"/>
            <a:r>
              <a:rPr lang="ar-SA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تقدي</a:t>
            </a:r>
            <a:r>
              <a:rPr lang="ar-IQ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تققققل</a:t>
            </a:r>
            <a:r>
              <a:rPr lang="ar-SA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م</a:t>
            </a:r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rtl="1"/>
            <a:r>
              <a:rPr lang="ar-IQ" sz="11200" b="1" dirty="0">
                <a:latin typeface="Arial" pitchFamily="34" charset="0"/>
              </a:rPr>
              <a:t>تقديم كل من </a:t>
            </a:r>
          </a:p>
          <a:p>
            <a:pPr algn="ctr" rtl="1"/>
            <a:r>
              <a:rPr lang="ar-IQ" sz="8000" b="1" dirty="0" smtClean="0">
                <a:solidFill>
                  <a:srgbClr val="FF0000"/>
                </a:solidFill>
                <a:latin typeface="Arial" pitchFamily="34" charset="0"/>
              </a:rPr>
              <a:t>     </a:t>
            </a:r>
            <a:r>
              <a:rPr lang="ar-IQ" sz="8000" b="1" dirty="0" smtClean="0">
                <a:solidFill>
                  <a:srgbClr val="FF0000"/>
                </a:solidFill>
                <a:latin typeface="Arial" pitchFamily="34" charset="0"/>
              </a:rPr>
              <a:t>ا.م. اميرة شكر </a:t>
            </a:r>
            <a:r>
              <a:rPr lang="ar-IQ" sz="8000" b="1" dirty="0" smtClean="0">
                <a:solidFill>
                  <a:srgbClr val="FF0000"/>
                </a:solidFill>
                <a:latin typeface="Arial" pitchFamily="34" charset="0"/>
              </a:rPr>
              <a:t>ولي            م.م. كاظم محمود عبد القادر</a:t>
            </a:r>
            <a:endParaRPr lang="ar-IQ" sz="8000" b="1" dirty="0">
              <a:solidFill>
                <a:srgbClr val="FF0000"/>
              </a:solidFill>
              <a:latin typeface="Arial" pitchFamily="34" charset="0"/>
            </a:endParaRPr>
          </a:p>
          <a:p>
            <a:pPr algn="ctr" rtl="1"/>
            <a:r>
              <a:rPr lang="ar-IQ" sz="11200" b="1" dirty="0">
                <a:latin typeface="Arial" pitchFamily="34" charset="0"/>
              </a:rPr>
              <a:t> قسم ادارة الاعمال </a:t>
            </a:r>
            <a:endParaRPr lang="en-US" sz="11200" b="1" dirty="0">
              <a:latin typeface="Arial" pitchFamily="34" charset="0"/>
            </a:endParaRPr>
          </a:p>
          <a:p>
            <a:pPr algn="ctr"/>
            <a:r>
              <a:rPr lang="ar-SA" sz="11200" b="1" dirty="0">
                <a:solidFill>
                  <a:schemeClr val="bg1"/>
                </a:solidFill>
                <a:latin typeface="Arial" pitchFamily="34" charset="0"/>
              </a:rPr>
              <a:t>قسم  إدارة الأعمال</a:t>
            </a:r>
            <a:endParaRPr lang="en-US" sz="11200" b="1" dirty="0">
              <a:solidFill>
                <a:schemeClr val="bg1"/>
              </a:solidFill>
              <a:latin typeface="Arial" pitchFamily="34" charset="0"/>
            </a:endParaRPr>
          </a:p>
          <a:p>
            <a:endParaRPr lang="ar-SA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62" y="228602"/>
            <a:ext cx="1501239" cy="1219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143672" y="1170558"/>
            <a:ext cx="6408712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ar-IQ" sz="2800" b="1" dirty="0"/>
              <a:t>ورشة عمل بعنوان</a:t>
            </a:r>
            <a:endParaRPr lang="ar-SA" sz="2800" b="1" dirty="0"/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ar-IQ" sz="3200" dirty="0">
                <a:solidFill>
                  <a:srgbClr val="FF0000"/>
                </a:solidFill>
              </a:rPr>
              <a:t>تأثير التزام المرأة في المسؤولية الاجتماعية في الحد من توجه الشباب نحو تعاطي المواد المخدرة</a:t>
            </a:r>
            <a:endParaRPr lang="ar-SA" sz="3600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97" y="3273632"/>
            <a:ext cx="2854036" cy="18091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8133" y="3273631"/>
            <a:ext cx="3073938" cy="18091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2071" y="3208966"/>
            <a:ext cx="3624409" cy="175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9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81200" y="704088"/>
            <a:ext cx="8229600" cy="667512"/>
          </a:xfrm>
        </p:spPr>
        <p:txBody>
          <a:bodyPr>
            <a:noAutofit/>
          </a:bodyPr>
          <a:lstStyle/>
          <a:p>
            <a:pPr algn="r"/>
            <a:r>
              <a:rPr lang="ar-SA" b="1" dirty="0">
                <a:solidFill>
                  <a:srgbClr val="FF0000"/>
                </a:solidFill>
              </a:rPr>
              <a:t>هدف الورشة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981200" y="2027930"/>
            <a:ext cx="8229600" cy="4472005"/>
          </a:xfrm>
        </p:spPr>
        <p:txBody>
          <a:bodyPr>
            <a:noAutofit/>
          </a:bodyPr>
          <a:lstStyle/>
          <a:p>
            <a:pPr algn="ctr" rtl="1"/>
            <a:r>
              <a:rPr lang="ar-SA" sz="3600" dirty="0"/>
              <a:t> </a:t>
            </a:r>
            <a:r>
              <a:rPr lang="ar-IQ" sz="4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endParaRPr lang="ar-SA" sz="4000" b="1" dirty="0">
              <a:latin typeface="Simplified Arabic" pitchFamily="18" charset="-78"/>
              <a:cs typeface="Simplified Arabic" pitchFamily="18" charset="-78"/>
            </a:endParaRPr>
          </a:p>
          <a:p>
            <a:endParaRPr lang="ar-SA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91" y="1444139"/>
            <a:ext cx="9019309" cy="505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26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095" y="476672"/>
            <a:ext cx="5265632" cy="875184"/>
          </a:xfrm>
        </p:spPr>
        <p:txBody>
          <a:bodyPr/>
          <a:lstStyle/>
          <a:p>
            <a:pPr algn="ctr"/>
            <a:r>
              <a:rPr lang="ar-IQ" b="1" dirty="0" smtClean="0">
                <a:solidFill>
                  <a:srgbClr val="FF0000"/>
                </a:solidFill>
              </a:rPr>
              <a:t>التوصيات</a:t>
            </a:r>
            <a:endParaRPr lang="ar-IQ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صور لا للمخدرات"/>
          <p:cNvPicPr/>
          <p:nvPr/>
        </p:nvPicPr>
        <p:blipFill rotWithShape="1">
          <a:blip r:embed="rId2"/>
          <a:srcRect l="10557" t="19572" r="13908" b="10653"/>
          <a:stretch/>
        </p:blipFill>
        <p:spPr bwMode="auto">
          <a:xfrm>
            <a:off x="692727" y="1918075"/>
            <a:ext cx="7703128" cy="420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7927" y="1351856"/>
            <a:ext cx="8761384" cy="4434235"/>
          </a:xfrm>
        </p:spPr>
        <p:txBody>
          <a:bodyPr/>
          <a:lstStyle/>
          <a:p>
            <a:pPr marL="0" indent="0" algn="r" rtl="1">
              <a:buNone/>
            </a:pPr>
            <a:r>
              <a:rPr lang="ar-IQ" dirty="0" smtClean="0"/>
              <a:t>اهم التوصيات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47711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</TotalTime>
  <Words>51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Simplified Arabic</vt:lpstr>
      <vt:lpstr>Tahoma</vt:lpstr>
      <vt:lpstr>Trebuchet MS</vt:lpstr>
      <vt:lpstr>Wingdings 3</vt:lpstr>
      <vt:lpstr>Facet</vt:lpstr>
      <vt:lpstr>جامعة بغداد  كلية الإدارة والاقتصاد الشؤون العلمية</vt:lpstr>
      <vt:lpstr>هدف الورشة</vt:lpstr>
      <vt:lpstr>التوصيات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ججججامعة بغداد  كلية الإدارة والاقتصاد الشؤون العلمية</dc:title>
  <dc:creator>Microsoft account</dc:creator>
  <cp:lastModifiedBy>Microsoft account</cp:lastModifiedBy>
  <cp:revision>6</cp:revision>
  <dcterms:created xsi:type="dcterms:W3CDTF">2023-11-29T20:19:11Z</dcterms:created>
  <dcterms:modified xsi:type="dcterms:W3CDTF">2023-11-29T21:29:06Z</dcterms:modified>
</cp:coreProperties>
</file>