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43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8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0DC47D-91AF-4B8F-92DF-020CB3C12D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534-00B4-4797-A86C-37E9BB1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7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564" y="1538734"/>
            <a:ext cx="7848872" cy="192875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3200" b="1" dirty="0">
                <a:solidFill>
                  <a:srgbClr val="000000"/>
                </a:solidFill>
              </a:rPr>
              <a:t/>
            </a:r>
            <a:br>
              <a:rPr lang="ar-IQ" sz="3200" b="1" dirty="0">
                <a:solidFill>
                  <a:srgbClr val="000000"/>
                </a:solidFill>
              </a:rPr>
            </a:br>
            <a:r>
              <a:rPr lang="ar-IQ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ورشة عمل بعنوان:</a:t>
            </a:r>
            <a:r>
              <a:rPr lang="ar-IQ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تأثير التزام النساء بالتسويق الاخضر للحد من التلوث البيئي</a:t>
            </a:r>
            <a:endParaRPr lang="en-US" sz="4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32248" y="3548223"/>
            <a:ext cx="7405642" cy="1338706"/>
          </a:xfrm>
        </p:spPr>
        <p:txBody>
          <a:bodyPr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IQ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</a:rPr>
              <a:t>يلقيها كل من</a:t>
            </a:r>
          </a:p>
          <a:p>
            <a:pPr algn="ctr" rtl="1">
              <a:spcBef>
                <a:spcPts val="0"/>
              </a:spcBef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</a:rPr>
              <a:t>أ.م.د. سهى جمال    أ.م.ميرة شكر  م.م. كاظم محمود</a:t>
            </a:r>
            <a:endParaRPr lang="ar-IQ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  <a:p>
            <a:pPr algn="ctr" rtl="1">
              <a:spcBef>
                <a:spcPts val="0"/>
              </a:spcBef>
            </a:pPr>
            <a:endParaRPr lang="ar-IQ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19"/>
            <a:ext cx="2232248" cy="22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8133" y="11445"/>
            <a:ext cx="55536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IQ" sz="2000" b="1" dirty="0">
                <a:latin typeface="Adobe Arabic" pitchFamily="18" charset="-78"/>
                <a:cs typeface="Adobe Arabic" pitchFamily="18" charset="-78"/>
              </a:rPr>
              <a:t>جامعة بغداد </a:t>
            </a:r>
            <a:endParaRPr lang="ar-IQ" sz="20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IQ" sz="2000" b="1" dirty="0" smtClean="0">
                <a:latin typeface="Adobe Arabic" pitchFamily="18" charset="-78"/>
                <a:cs typeface="Adobe Arabic" pitchFamily="18" charset="-78"/>
              </a:rPr>
              <a:t>كلية </a:t>
            </a:r>
            <a:r>
              <a:rPr lang="ar-IQ" sz="2000" b="1" dirty="0">
                <a:latin typeface="Adobe Arabic" pitchFamily="18" charset="-78"/>
                <a:cs typeface="Adobe Arabic" pitchFamily="18" charset="-78"/>
              </a:rPr>
              <a:t>الإدارة </a:t>
            </a:r>
            <a:r>
              <a:rPr lang="ar-IQ" sz="2000" b="1" dirty="0" smtClean="0">
                <a:latin typeface="Adobe Arabic" pitchFamily="18" charset="-78"/>
                <a:cs typeface="Adobe Arabic" pitchFamily="18" charset="-78"/>
              </a:rPr>
              <a:t>والاقتصاد</a:t>
            </a:r>
            <a:endParaRPr lang="ar-IQ" sz="20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IQ" sz="2000" b="1" dirty="0" smtClean="0">
                <a:latin typeface="Adobe Arabic" pitchFamily="18" charset="-78"/>
                <a:cs typeface="Adobe Arabic" pitchFamily="18" charset="-78"/>
              </a:rPr>
              <a:t>الشؤون العلمية</a:t>
            </a:r>
          </a:p>
          <a:p>
            <a:pPr algn="r" rtl="1"/>
            <a:r>
              <a:rPr lang="ar-IQ" sz="20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قسم إدارة الأعمال </a:t>
            </a:r>
          </a:p>
          <a:p>
            <a:pPr lvl="0" algn="r" rtl="1"/>
            <a:endParaRPr lang="ar-IQ" sz="20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en-US" sz="28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4672444"/>
            <a:ext cx="973282" cy="12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solidFill>
                  <a:srgbClr val="FFFF00"/>
                </a:solidFill>
              </a:rPr>
              <a:t>هدف الورشة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400" b="1" dirty="0" smtClean="0">
                <a:solidFill>
                  <a:srgbClr val="00B0F0"/>
                </a:solidFill>
              </a:rPr>
              <a:t>القاء الضوء على مجالات التسويق الاخضر وتتمل ب: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/>
              <a:t>سلاسل التجهيز  الاكثر صديقة للبيئة.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/>
              <a:t>المنتجات الصديقة للبيئة.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/>
              <a:t> </a:t>
            </a:r>
            <a:r>
              <a:rPr lang="ar-IQ" sz="2400" b="1" dirty="0" smtClean="0"/>
              <a:t>التعبئة والتغليف الخضراء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/>
              <a:t>تعزيز الجهود للحد من التلوث البيئي </a:t>
            </a:r>
            <a:endParaRPr lang="en-US" sz="2400" b="1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/>
              <a:t> </a:t>
            </a:r>
            <a:r>
              <a:rPr lang="ar-IQ" sz="2400" b="1" dirty="0" smtClean="0"/>
              <a:t>دور المراة في  تعزيز </a:t>
            </a:r>
            <a:r>
              <a:rPr lang="ar-IQ" sz="2400" b="1" smtClean="0"/>
              <a:t>التسويق الاخضر وحماية البيئة بشكل عام</a:t>
            </a:r>
            <a:endParaRPr lang="ar-IQ" sz="2400" b="1" dirty="0" smtClean="0"/>
          </a:p>
          <a:p>
            <a:pPr marL="0" indent="0" algn="r" rtl="1">
              <a:buNone/>
            </a:pPr>
            <a:endParaRPr lang="ar-IQ" sz="2400" b="1" dirty="0" smtClean="0"/>
          </a:p>
          <a:p>
            <a:pPr algn="r" rtl="1">
              <a:buFont typeface="Wingdings" panose="05000000000000000000" pitchFamily="2" charset="2"/>
              <a:buChar char="v"/>
            </a:pPr>
            <a:endParaRPr lang="ar-IQ" sz="2400" b="1" dirty="0" smtClean="0">
              <a:solidFill>
                <a:srgbClr val="00B0F0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ar-IQ" sz="2400" b="1" dirty="0" smtClean="0">
              <a:solidFill>
                <a:srgbClr val="00B0F0"/>
              </a:solidFill>
            </a:endParaRPr>
          </a:p>
          <a:p>
            <a:pPr algn="r" rtl="1"/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72321" cy="192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21" y="0"/>
            <a:ext cx="2723679" cy="19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7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solidFill>
                  <a:srgbClr val="FFFF00"/>
                </a:solidFill>
              </a:rPr>
              <a:t>التوصيات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94482"/>
            <a:ext cx="8946541" cy="419548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/>
              <a:t>دور التسويق الاخصر في حماية البيئة  الا ان هذا التسويق له </a:t>
            </a:r>
            <a:r>
              <a:rPr lang="ar-IQ" sz="2400" b="1" dirty="0" smtClean="0">
                <a:solidFill>
                  <a:srgbClr val="00B0F0"/>
                </a:solidFill>
              </a:rPr>
              <a:t> عيوب </a:t>
            </a:r>
            <a:r>
              <a:rPr lang="ar-IQ" sz="2400" b="1" dirty="0" smtClean="0"/>
              <a:t>ايضا تتمثل ب</a:t>
            </a:r>
            <a:r>
              <a:rPr lang="ar-IQ" sz="2400" b="1" dirty="0">
                <a:sym typeface="Wingdings" panose="05000000000000000000" pitchFamily="2" charset="2"/>
              </a:rPr>
              <a:t> </a:t>
            </a:r>
            <a:r>
              <a:rPr lang="ar-IQ" sz="2400" b="1" dirty="0" smtClean="0">
                <a:sym typeface="Wingdings" panose="05000000000000000000" pitchFamily="2" charset="2"/>
              </a:rPr>
              <a:t>: </a:t>
            </a:r>
          </a:p>
          <a:p>
            <a:pPr marL="0" indent="0" algn="r" rtl="1">
              <a:buNone/>
            </a:pPr>
            <a:r>
              <a:rPr lang="ar-IQ" sz="2400" b="1" dirty="0" smtClean="0">
                <a:sym typeface="Wingdings" panose="05000000000000000000" pitchFamily="2" charset="2"/>
              </a:rPr>
              <a:t>( زيادة الكلف – الغسل الاخصر –و الشهادات الخضراء 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>
                <a:sym typeface="Wingdings" panose="05000000000000000000" pitchFamily="2" charset="2"/>
              </a:rPr>
              <a:t>من ابرز </a:t>
            </a:r>
            <a:r>
              <a:rPr lang="ar-IQ" sz="24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التحديات</a:t>
            </a:r>
            <a:r>
              <a:rPr lang="ar-IQ" sz="2400" b="1" dirty="0" smtClean="0">
                <a:sym typeface="Wingdings" panose="05000000000000000000" pitchFamily="2" charset="2"/>
              </a:rPr>
              <a:t> المواجهة للتسويق الاخصر ( تكاليف الاستدامة -  الزيف الاخضر والتباهي بالاستدامة – تغير حاجات ورغبات المستهلكين – و التحديات القانونية والتنظيمية 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التوعية البيئة </a:t>
            </a:r>
            <a:r>
              <a:rPr lang="ar-IQ" sz="2400" b="1" dirty="0" smtClean="0">
                <a:sym typeface="Wingdings" panose="05000000000000000000" pitchFamily="2" charset="2"/>
              </a:rPr>
              <a:t>شرط اساسي للتحول وعامل مهم من اجل بيئة خضراء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sz="24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الام هي المدرسة الثانية </a:t>
            </a:r>
            <a:r>
              <a:rPr lang="ar-IQ" sz="2400" b="1" dirty="0" smtClean="0">
                <a:sym typeface="Wingdings" panose="05000000000000000000" pitchFamily="2" charset="2"/>
              </a:rPr>
              <a:t>للطفل وحثه للحفاظ على البيئة واستخدام المنتجات الخضراء او عدم الاضرار بالبيئة بشكل عام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9309" cy="321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09" y="0"/>
            <a:ext cx="3286584" cy="14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147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Adobe Arabic</vt:lpstr>
      <vt:lpstr>Arial</vt:lpstr>
      <vt:lpstr>Century Gothic</vt:lpstr>
      <vt:lpstr>Microsoft Uighur</vt:lpstr>
      <vt:lpstr>Times New Roman</vt:lpstr>
      <vt:lpstr>Wingdings</vt:lpstr>
      <vt:lpstr>Wingdings 3</vt:lpstr>
      <vt:lpstr>Ion</vt:lpstr>
      <vt:lpstr>              ورشة عمل بعنوان: تأثير التزام النساء بالتسويق الاخضر للحد من التلوث البيئي</vt:lpstr>
      <vt:lpstr>هدف الورشة</vt:lpstr>
      <vt:lpstr>التوصيات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ورشة عمل بعنوان:  تأثير التزام النساء بالتسويق الاخضر للحد من التلوث البيئي</dc:title>
  <dc:creator>Microsoft account</dc:creator>
  <cp:lastModifiedBy>Microsoft account</cp:lastModifiedBy>
  <cp:revision>6</cp:revision>
  <dcterms:created xsi:type="dcterms:W3CDTF">2023-12-01T07:43:59Z</dcterms:created>
  <dcterms:modified xsi:type="dcterms:W3CDTF">2023-12-01T08:50:44Z</dcterms:modified>
</cp:coreProperties>
</file>