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6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7664-08D4-4882-AFA0-B184B0AF2E9A}" type="datetimeFigureOut">
              <a:rPr lang="en-MY" smtClean="0"/>
              <a:t>26/2/2023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12A4-77EC-4135-A0BB-646D23EA1F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8449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7664-08D4-4882-AFA0-B184B0AF2E9A}" type="datetimeFigureOut">
              <a:rPr lang="en-MY" smtClean="0"/>
              <a:t>26/2/2023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12A4-77EC-4135-A0BB-646D23EA1F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8437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7664-08D4-4882-AFA0-B184B0AF2E9A}" type="datetimeFigureOut">
              <a:rPr lang="en-MY" smtClean="0"/>
              <a:t>26/2/2023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12A4-77EC-4135-A0BB-646D23EA1F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1658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7664-08D4-4882-AFA0-B184B0AF2E9A}" type="datetimeFigureOut">
              <a:rPr lang="en-MY" smtClean="0"/>
              <a:t>26/2/2023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12A4-77EC-4135-A0BB-646D23EA1F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5062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7664-08D4-4882-AFA0-B184B0AF2E9A}" type="datetimeFigureOut">
              <a:rPr lang="en-MY" smtClean="0"/>
              <a:t>26/2/2023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12A4-77EC-4135-A0BB-646D23EA1F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35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7664-08D4-4882-AFA0-B184B0AF2E9A}" type="datetimeFigureOut">
              <a:rPr lang="en-MY" smtClean="0"/>
              <a:t>26/2/2023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12A4-77EC-4135-A0BB-646D23EA1F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4365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7664-08D4-4882-AFA0-B184B0AF2E9A}" type="datetimeFigureOut">
              <a:rPr lang="en-MY" smtClean="0"/>
              <a:t>26/2/2023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12A4-77EC-4135-A0BB-646D23EA1F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834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7664-08D4-4882-AFA0-B184B0AF2E9A}" type="datetimeFigureOut">
              <a:rPr lang="en-MY" smtClean="0"/>
              <a:t>26/2/2023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12A4-77EC-4135-A0BB-646D23EA1F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860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7664-08D4-4882-AFA0-B184B0AF2E9A}" type="datetimeFigureOut">
              <a:rPr lang="en-MY" smtClean="0"/>
              <a:t>26/2/2023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12A4-77EC-4135-A0BB-646D23EA1F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9203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7664-08D4-4882-AFA0-B184B0AF2E9A}" type="datetimeFigureOut">
              <a:rPr lang="en-MY" smtClean="0"/>
              <a:t>26/2/2023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12A4-77EC-4135-A0BB-646D23EA1F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4984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7664-08D4-4882-AFA0-B184B0AF2E9A}" type="datetimeFigureOut">
              <a:rPr lang="en-MY" smtClean="0"/>
              <a:t>26/2/2023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12A4-77EC-4135-A0BB-646D23EA1F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9362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87664-08D4-4882-AFA0-B184B0AF2E9A}" type="datetimeFigureOut">
              <a:rPr lang="en-MY" smtClean="0"/>
              <a:t>26/2/2023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12A4-77EC-4135-A0BB-646D23EA1F1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7384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772400" cy="1470025"/>
          </a:xfrm>
        </p:spPr>
        <p:txBody>
          <a:bodyPr/>
          <a:lstStyle/>
          <a:p>
            <a:r>
              <a:rPr lang="ar-IQ" b="1" dirty="0">
                <a:solidFill>
                  <a:schemeClr val="bg1"/>
                </a:solidFill>
              </a:rPr>
              <a:t>عالم الميتافيرس الافتراضي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3933056"/>
            <a:ext cx="6400800" cy="1752600"/>
          </a:xfrm>
        </p:spPr>
        <p:txBody>
          <a:bodyPr/>
          <a:lstStyle/>
          <a:p>
            <a:r>
              <a:rPr lang="ar-IQ" b="1" dirty="0">
                <a:solidFill>
                  <a:schemeClr val="tx1"/>
                </a:solidFill>
              </a:rPr>
              <a:t>م.م جيهان صباح حسن </a:t>
            </a:r>
          </a:p>
          <a:p>
            <a:r>
              <a:rPr lang="ar-IQ" b="1" dirty="0">
                <a:solidFill>
                  <a:schemeClr val="tx1"/>
                </a:solidFill>
              </a:rPr>
              <a:t>مركز التعليم المستمر</a:t>
            </a:r>
            <a:endParaRPr lang="en-M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11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67742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48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62068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ar-IQ" b="1" dirty="0">
                <a:solidFill>
                  <a:schemeClr val="bg1"/>
                </a:solidFill>
              </a:rPr>
              <a:t>الميتافيرس</a:t>
            </a:r>
            <a:br>
              <a:rPr lang="ar-IQ" b="1" dirty="0">
                <a:solidFill>
                  <a:schemeClr val="bg1"/>
                </a:solidFill>
              </a:rPr>
            </a:br>
            <a:r>
              <a:rPr lang="en-MY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Metaverse</a:t>
            </a:r>
            <a:r>
              <a:rPr lang="en-MY" b="1" dirty="0">
                <a:solidFill>
                  <a:schemeClr val="bg1"/>
                </a:solidFill>
              </a:rPr>
              <a:t> </a:t>
            </a:r>
            <a:br>
              <a:rPr lang="en-MY" b="1" dirty="0">
                <a:solidFill>
                  <a:schemeClr val="bg1"/>
                </a:solidFill>
              </a:rPr>
            </a:b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 algn="r" rtl="1">
              <a:buNone/>
            </a:pPr>
            <a:endParaRPr lang="ar-IQ" dirty="0">
              <a:solidFill>
                <a:schemeClr val="bg1"/>
              </a:solidFill>
            </a:endParaRPr>
          </a:p>
          <a:p>
            <a:pPr marL="0" indent="0" algn="r" rtl="1">
              <a:buNone/>
            </a:pPr>
            <a:r>
              <a:rPr lang="ar-IQ" b="1" dirty="0">
                <a:solidFill>
                  <a:schemeClr val="bg1"/>
                </a:solidFill>
              </a:rPr>
              <a:t> عالم رقمي افتراضي ,وهوعالم الانترنيت ثلاثي الابعاد</a:t>
            </a:r>
          </a:p>
          <a:p>
            <a:pPr marL="0" indent="0" algn="r" rtl="1">
              <a:buNone/>
            </a:pPr>
            <a:r>
              <a:rPr lang="ar-IQ" b="1" dirty="0">
                <a:solidFill>
                  <a:schemeClr val="bg1"/>
                </a:solidFill>
              </a:rPr>
              <a:t> تم انشاؤه من قبل الشركات لتوفير بيئة مشابهة للواقع الحقيقي للمستخدمين. </a:t>
            </a:r>
          </a:p>
          <a:p>
            <a:pPr marL="0" indent="0" algn="r" rtl="1">
              <a:buNone/>
            </a:pPr>
            <a:endParaRPr lang="ar-IQ" b="1" dirty="0">
              <a:solidFill>
                <a:schemeClr val="bg1"/>
              </a:solidFill>
            </a:endParaRPr>
          </a:p>
          <a:p>
            <a:pPr marL="0" indent="0" algn="r" rtl="1">
              <a:buNone/>
            </a:pPr>
            <a:r>
              <a:rPr lang="ar-IQ" b="1" dirty="0">
                <a:solidFill>
                  <a:schemeClr val="bg1"/>
                </a:solidFill>
              </a:rPr>
              <a:t>يوفر العالم الافتراضي مجموعة واسعة من الخصائص التي تساعد المستخدمين على الاستمتاع بالتجربة الإلكترونية.</a:t>
            </a:r>
            <a:endParaRPr lang="en-MY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ar-IQ" b="1" dirty="0"/>
              <a:t>ادوات تساعد المستخدم في الدخول الى عالم الميتافيرس </a:t>
            </a:r>
            <a:br>
              <a:rPr lang="ar-IQ" b="1" dirty="0"/>
            </a:br>
            <a:endParaRPr lang="en-MY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424936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61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97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43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/>
              <a:t>ما هي فوائد الميتافيرس 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dirty="0"/>
              <a:t>أشكال جديدة من الترفيه</a:t>
            </a:r>
          </a:p>
          <a:p>
            <a:pPr algn="r" rtl="1"/>
            <a:r>
              <a:rPr lang="ar-IQ" dirty="0"/>
              <a:t>فرص عمل جديدة</a:t>
            </a:r>
          </a:p>
          <a:p>
            <a:pPr algn="r" rtl="1"/>
            <a:r>
              <a:rPr lang="ar-IQ" dirty="0"/>
              <a:t>تحسين التعليم والتدريب</a:t>
            </a:r>
          </a:p>
          <a:p>
            <a:pPr algn="r" rtl="1"/>
            <a:r>
              <a:rPr lang="ar-IQ" dirty="0"/>
              <a:t>تحسين إمكانية الوصول</a:t>
            </a:r>
          </a:p>
        </p:txBody>
      </p:sp>
    </p:spTree>
    <p:extLst>
      <p:ext uri="{BB962C8B-B14F-4D97-AF65-F5344CB8AC3E}">
        <p14:creationId xmlns:p14="http://schemas.microsoft.com/office/powerpoint/2010/main" val="1451661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/>
              <a:t>ما هي سلبيات الميتافيرس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dirty="0"/>
              <a:t>التأثيرات الاجتماعية والثقافية</a:t>
            </a:r>
          </a:p>
          <a:p>
            <a:pPr algn="r" rtl="1"/>
            <a:r>
              <a:rPr lang="ar-IQ" dirty="0"/>
              <a:t>الخصوصية وأمن البيانات</a:t>
            </a:r>
          </a:p>
          <a:p>
            <a:pPr algn="r" rtl="1"/>
            <a:r>
              <a:rPr lang="ar-IQ" dirty="0"/>
              <a:t> احتياج الميتافيرس لمكونات معينة</a:t>
            </a:r>
          </a:p>
          <a:p>
            <a:pPr algn="r" rtl="1"/>
            <a:r>
              <a:rPr lang="ar-IQ" dirty="0"/>
              <a:t>اعتمادية الإنترنت</a:t>
            </a:r>
          </a:p>
          <a:p>
            <a:pPr algn="r" rtl="1"/>
            <a:r>
              <a:rPr lang="ar-IQ" dirty="0"/>
              <a:t>التأثير على الصحة النفسية</a:t>
            </a:r>
          </a:p>
          <a:p>
            <a:pPr algn="r" rtl="1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0007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200" u="sng" dirty="0">
                <a:latin typeface="Times New Roman" pitchFamily="18" charset="0"/>
                <a:ea typeface="+mn-ea"/>
                <a:cs typeface="Times New Roman" pitchFamily="18" charset="0"/>
              </a:rPr>
              <a:t>الاستنتاجات </a:t>
            </a:r>
            <a:endParaRPr lang="en-MY" sz="3200" u="sng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en-MY" dirty="0" err="1"/>
              <a:t>Metaverse</a:t>
            </a:r>
            <a:r>
              <a:rPr lang="en-MY" dirty="0"/>
              <a:t> </a:t>
            </a:r>
            <a:r>
              <a:rPr lang="ar-IQ" dirty="0"/>
              <a:t> هي تقنية مثيرة وسريعة التطور ولديها القدرة على إحداث ثورة في الطريقة التي نتفاعل بها مع بعضنا البعض ونختبر العالم. بمساعدة تقنية الواقع الافتراضي ، يمكن أن يصبح </a:t>
            </a:r>
            <a:r>
              <a:rPr lang="en-MY" dirty="0" err="1"/>
              <a:t>Metaverse</a:t>
            </a:r>
            <a:r>
              <a:rPr lang="en-MY" dirty="0"/>
              <a:t> </a:t>
            </a:r>
            <a:r>
              <a:rPr lang="ar-IQ" dirty="0"/>
              <a:t>عالمًا نابضًا بالحياة وغامرًا حيث تكون حدود الواقع والافتراضية غير واضحة.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53721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0" r="1049" b="13946"/>
          <a:stretch/>
        </p:blipFill>
        <p:spPr bwMode="auto">
          <a:xfrm>
            <a:off x="323529" y="811160"/>
            <a:ext cx="8422266" cy="477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595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138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عالم الميتافيرس الافتراضي</vt:lpstr>
      <vt:lpstr>الميتافيرس Metaverse  </vt:lpstr>
      <vt:lpstr>ادوات تساعد المستخدم في الدخول الى عالم الميتافيرس  </vt:lpstr>
      <vt:lpstr>PowerPoint Presentation</vt:lpstr>
      <vt:lpstr>PowerPoint Presentation</vt:lpstr>
      <vt:lpstr>ما هي فوائد الميتافيرس  </vt:lpstr>
      <vt:lpstr>ما هي سلبيات الميتافيرس </vt:lpstr>
      <vt:lpstr>الاستنتاجات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اخر ما توصل الية الذكاء الصناعي </dc:title>
  <dc:creator>Geehan</dc:creator>
  <cp:lastModifiedBy>9647814130770</cp:lastModifiedBy>
  <cp:revision>51</cp:revision>
  <dcterms:created xsi:type="dcterms:W3CDTF">2023-02-10T13:11:13Z</dcterms:created>
  <dcterms:modified xsi:type="dcterms:W3CDTF">2023-02-26T09:19:21Z</dcterms:modified>
</cp:coreProperties>
</file>