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1"/>
  </p:notesMasterIdLst>
  <p:handoutMasterIdLst>
    <p:handoutMasterId r:id="rId12"/>
  </p:handoutMasterIdLst>
  <p:sldIdLst>
    <p:sldId id="321" r:id="rId3"/>
    <p:sldId id="257" r:id="rId4"/>
    <p:sldId id="278" r:id="rId5"/>
    <p:sldId id="308" r:id="rId6"/>
    <p:sldId id="314" r:id="rId7"/>
    <p:sldId id="315" r:id="rId8"/>
    <p:sldId id="309" r:id="rId9"/>
    <p:sldId id="310" r:id="rId10"/>
  </p:sldIdLst>
  <p:sldSz cx="9144000" cy="6858000" type="screen4x3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fld id="{C9833D09-AEFD-465B-A7AD-3F7B8D9F8FF7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7192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777192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28587151-FD9A-4BA6-A42C-9267322C7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035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fld id="{33A03E01-54F4-4922-9F6F-7E608B8E54B0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3738"/>
            <a:ext cx="4618038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389398"/>
            <a:ext cx="5563870" cy="4158377"/>
          </a:xfrm>
          <a:prstGeom prst="rect">
            <a:avLst/>
          </a:prstGeom>
        </p:spPr>
        <p:txBody>
          <a:bodyPr vert="horz" lIns="92546" tIns="46273" rIns="92546" bIns="4627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192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777192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3DB93EE7-3507-45A3-86CC-E47A4FB9E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495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75BDD-5D86-4ED9-8AA8-2289F3DFCBD0}" type="datetime1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AFA0-1FDF-4D85-9983-F975F8A9B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66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D19EC-E694-4C63-A19E-66C7F2E97565}" type="datetime1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AFA0-1FDF-4D85-9983-F975F8A9B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482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C9729-5F13-4CFA-BC02-1BFA277B168B}" type="datetime1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AFA0-1FDF-4D85-9983-F975F8A9B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147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2506663"/>
          </a:xfrm>
          <a:prstGeom prst="rect">
            <a:avLst/>
          </a:prstGeom>
          <a:solidFill>
            <a:srgbClr val="014C6D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grpSp>
        <p:nvGrpSpPr>
          <p:cNvPr id="4" name="Group 3"/>
          <p:cNvGrpSpPr>
            <a:grpSpLocks/>
          </p:cNvGrpSpPr>
          <p:nvPr userDrawn="1"/>
        </p:nvGrpSpPr>
        <p:grpSpPr bwMode="auto">
          <a:xfrm>
            <a:off x="384175" y="385763"/>
            <a:ext cx="2989263" cy="412750"/>
            <a:chOff x="257" y="242"/>
            <a:chExt cx="1674" cy="231"/>
          </a:xfrm>
        </p:grpSpPr>
        <p:sp>
          <p:nvSpPr>
            <p:cNvPr id="5" name="Freeform 4"/>
            <p:cNvSpPr>
              <a:spLocks/>
            </p:cNvSpPr>
            <p:nvPr userDrawn="1"/>
          </p:nvSpPr>
          <p:spPr bwMode="auto">
            <a:xfrm>
              <a:off x="938" y="246"/>
              <a:ext cx="10" cy="219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106"/>
                </a:cxn>
                <a:cxn ang="0">
                  <a:pos x="2" y="109"/>
                </a:cxn>
                <a:cxn ang="0">
                  <a:pos x="5" y="106"/>
                </a:cxn>
                <a:cxn ang="0">
                  <a:pos x="5" y="2"/>
                </a:cxn>
                <a:cxn ang="0">
                  <a:pos x="2" y="0"/>
                </a:cxn>
                <a:cxn ang="0">
                  <a:pos x="0" y="2"/>
                </a:cxn>
              </a:cxnLst>
              <a:rect l="0" t="0" r="r" b="b"/>
              <a:pathLst>
                <a:path w="5" h="109">
                  <a:moveTo>
                    <a:pt x="0" y="2"/>
                  </a:moveTo>
                  <a:cubicBezTo>
                    <a:pt x="0" y="106"/>
                    <a:pt x="0" y="106"/>
                    <a:pt x="0" y="106"/>
                  </a:cubicBezTo>
                  <a:cubicBezTo>
                    <a:pt x="0" y="108"/>
                    <a:pt x="1" y="109"/>
                    <a:pt x="2" y="109"/>
                  </a:cubicBezTo>
                  <a:cubicBezTo>
                    <a:pt x="4" y="109"/>
                    <a:pt x="5" y="108"/>
                    <a:pt x="5" y="106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1"/>
                    <a:pt x="4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6" name="Rectangle 5"/>
            <p:cNvSpPr>
              <a:spLocks noChangeArrowheads="1"/>
            </p:cNvSpPr>
            <p:nvPr userDrawn="1"/>
          </p:nvSpPr>
          <p:spPr bwMode="auto">
            <a:xfrm>
              <a:off x="492" y="248"/>
              <a:ext cx="68" cy="2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7" name="Freeform 6"/>
            <p:cNvSpPr>
              <a:spLocks/>
            </p:cNvSpPr>
            <p:nvPr userDrawn="1"/>
          </p:nvSpPr>
          <p:spPr bwMode="auto">
            <a:xfrm>
              <a:off x="582" y="248"/>
              <a:ext cx="149" cy="2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0" y="0"/>
                </a:cxn>
                <a:cxn ang="0">
                  <a:pos x="150" y="52"/>
                </a:cxn>
                <a:cxn ang="0">
                  <a:pos x="66" y="52"/>
                </a:cxn>
                <a:cxn ang="0">
                  <a:pos x="66" y="86"/>
                </a:cxn>
                <a:cxn ang="0">
                  <a:pos x="140" y="86"/>
                </a:cxn>
                <a:cxn ang="0">
                  <a:pos x="140" y="139"/>
                </a:cxn>
                <a:cxn ang="0">
                  <a:pos x="66" y="139"/>
                </a:cxn>
                <a:cxn ang="0">
                  <a:pos x="66" y="213"/>
                </a:cxn>
                <a:cxn ang="0">
                  <a:pos x="0" y="213"/>
                </a:cxn>
                <a:cxn ang="0">
                  <a:pos x="0" y="0"/>
                </a:cxn>
              </a:cxnLst>
              <a:rect l="0" t="0" r="r" b="b"/>
              <a:pathLst>
                <a:path w="150" h="213">
                  <a:moveTo>
                    <a:pt x="0" y="0"/>
                  </a:moveTo>
                  <a:lnTo>
                    <a:pt x="150" y="0"/>
                  </a:lnTo>
                  <a:lnTo>
                    <a:pt x="150" y="52"/>
                  </a:lnTo>
                  <a:lnTo>
                    <a:pt x="66" y="52"/>
                  </a:lnTo>
                  <a:lnTo>
                    <a:pt x="66" y="86"/>
                  </a:lnTo>
                  <a:lnTo>
                    <a:pt x="140" y="86"/>
                  </a:lnTo>
                  <a:lnTo>
                    <a:pt x="140" y="139"/>
                  </a:lnTo>
                  <a:lnTo>
                    <a:pt x="66" y="139"/>
                  </a:lnTo>
                  <a:lnTo>
                    <a:pt x="66" y="213"/>
                  </a:lnTo>
                  <a:lnTo>
                    <a:pt x="0" y="2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auto">
            <a:xfrm>
              <a:off x="740" y="244"/>
              <a:ext cx="152" cy="221"/>
            </a:xfrm>
            <a:custGeom>
              <a:avLst/>
              <a:gdLst/>
              <a:ahLst/>
              <a:cxnLst>
                <a:cxn ang="0">
                  <a:pos x="76" y="106"/>
                </a:cxn>
                <a:cxn ang="0">
                  <a:pos x="52" y="110"/>
                </a:cxn>
                <a:cxn ang="0">
                  <a:pos x="0" y="54"/>
                </a:cxn>
                <a:cxn ang="0">
                  <a:pos x="52" y="0"/>
                </a:cxn>
                <a:cxn ang="0">
                  <a:pos x="76" y="4"/>
                </a:cxn>
                <a:cxn ang="0">
                  <a:pos x="76" y="32"/>
                </a:cxn>
                <a:cxn ang="0">
                  <a:pos x="59" y="28"/>
                </a:cxn>
                <a:cxn ang="0">
                  <a:pos x="34" y="54"/>
                </a:cxn>
                <a:cxn ang="0">
                  <a:pos x="58" y="82"/>
                </a:cxn>
                <a:cxn ang="0">
                  <a:pos x="76" y="78"/>
                </a:cxn>
                <a:cxn ang="0">
                  <a:pos x="76" y="106"/>
                </a:cxn>
              </a:cxnLst>
              <a:rect l="0" t="0" r="r" b="b"/>
              <a:pathLst>
                <a:path w="76" h="110">
                  <a:moveTo>
                    <a:pt x="76" y="106"/>
                  </a:moveTo>
                  <a:cubicBezTo>
                    <a:pt x="70" y="108"/>
                    <a:pt x="61" y="110"/>
                    <a:pt x="52" y="110"/>
                  </a:cubicBezTo>
                  <a:cubicBezTo>
                    <a:pt x="23" y="110"/>
                    <a:pt x="0" y="91"/>
                    <a:pt x="0" y="54"/>
                  </a:cubicBezTo>
                  <a:cubicBezTo>
                    <a:pt x="0" y="18"/>
                    <a:pt x="24" y="0"/>
                    <a:pt x="52" y="0"/>
                  </a:cubicBezTo>
                  <a:cubicBezTo>
                    <a:pt x="61" y="0"/>
                    <a:pt x="67" y="2"/>
                    <a:pt x="76" y="4"/>
                  </a:cubicBezTo>
                  <a:cubicBezTo>
                    <a:pt x="76" y="32"/>
                    <a:pt x="76" y="32"/>
                    <a:pt x="76" y="32"/>
                  </a:cubicBezTo>
                  <a:cubicBezTo>
                    <a:pt x="70" y="29"/>
                    <a:pt x="65" y="28"/>
                    <a:pt x="59" y="28"/>
                  </a:cubicBezTo>
                  <a:cubicBezTo>
                    <a:pt x="45" y="28"/>
                    <a:pt x="34" y="37"/>
                    <a:pt x="34" y="54"/>
                  </a:cubicBezTo>
                  <a:cubicBezTo>
                    <a:pt x="34" y="72"/>
                    <a:pt x="44" y="82"/>
                    <a:pt x="58" y="82"/>
                  </a:cubicBezTo>
                  <a:cubicBezTo>
                    <a:pt x="64" y="82"/>
                    <a:pt x="70" y="80"/>
                    <a:pt x="76" y="78"/>
                  </a:cubicBezTo>
                  <a:lnTo>
                    <a:pt x="76" y="10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9" name="Rectangle 8"/>
            <p:cNvSpPr>
              <a:spLocks noChangeArrowheads="1"/>
            </p:cNvSpPr>
            <p:nvPr userDrawn="1"/>
          </p:nvSpPr>
          <p:spPr bwMode="auto">
            <a:xfrm>
              <a:off x="994" y="246"/>
              <a:ext cx="16" cy="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022" y="262"/>
              <a:ext cx="50" cy="4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7" y="5"/>
                </a:cxn>
                <a:cxn ang="0">
                  <a:pos x="7" y="5"/>
                </a:cxn>
                <a:cxn ang="0">
                  <a:pos x="16" y="0"/>
                </a:cxn>
                <a:cxn ang="0">
                  <a:pos x="25" y="9"/>
                </a:cxn>
                <a:cxn ang="0">
                  <a:pos x="25" y="24"/>
                </a:cxn>
                <a:cxn ang="0">
                  <a:pos x="17" y="24"/>
                </a:cxn>
                <a:cxn ang="0">
                  <a:pos x="17" y="13"/>
                </a:cxn>
                <a:cxn ang="0">
                  <a:pos x="13" y="7"/>
                </a:cxn>
                <a:cxn ang="0">
                  <a:pos x="8" y="14"/>
                </a:cxn>
                <a:cxn ang="0">
                  <a:pos x="8" y="24"/>
                </a:cxn>
                <a:cxn ang="0">
                  <a:pos x="0" y="24"/>
                </a:cxn>
                <a:cxn ang="0">
                  <a:pos x="0" y="0"/>
                </a:cxn>
              </a:cxnLst>
              <a:rect l="0" t="0" r="r" b="b"/>
              <a:pathLst>
                <a:path w="25" h="24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9" y="1"/>
                    <a:pt x="12" y="0"/>
                    <a:pt x="16" y="0"/>
                  </a:cubicBezTo>
                  <a:cubicBezTo>
                    <a:pt x="22" y="0"/>
                    <a:pt x="25" y="4"/>
                    <a:pt x="25" y="9"/>
                  </a:cubicBezTo>
                  <a:cubicBezTo>
                    <a:pt x="25" y="24"/>
                    <a:pt x="25" y="24"/>
                    <a:pt x="25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8"/>
                    <a:pt x="15" y="7"/>
                    <a:pt x="13" y="7"/>
                  </a:cubicBezTo>
                  <a:cubicBezTo>
                    <a:pt x="10" y="7"/>
                    <a:pt x="8" y="9"/>
                    <a:pt x="8" y="1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0" y="24"/>
                    <a:pt x="0" y="24"/>
                    <a:pt x="0" y="2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1078" y="248"/>
              <a:ext cx="37" cy="64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4" y="7"/>
                </a:cxn>
                <a:cxn ang="0">
                  <a:pos x="4" y="2"/>
                </a:cxn>
                <a:cxn ang="0">
                  <a:pos x="13" y="0"/>
                </a:cxn>
                <a:cxn ang="0">
                  <a:pos x="13" y="7"/>
                </a:cxn>
                <a:cxn ang="0">
                  <a:pos x="18" y="7"/>
                </a:cxn>
                <a:cxn ang="0">
                  <a:pos x="18" y="13"/>
                </a:cxn>
                <a:cxn ang="0">
                  <a:pos x="13" y="13"/>
                </a:cxn>
                <a:cxn ang="0">
                  <a:pos x="13" y="22"/>
                </a:cxn>
                <a:cxn ang="0">
                  <a:pos x="16" y="26"/>
                </a:cxn>
                <a:cxn ang="0">
                  <a:pos x="18" y="26"/>
                </a:cxn>
                <a:cxn ang="0">
                  <a:pos x="19" y="31"/>
                </a:cxn>
                <a:cxn ang="0">
                  <a:pos x="13" y="32"/>
                </a:cxn>
                <a:cxn ang="0">
                  <a:pos x="4" y="23"/>
                </a:cxn>
                <a:cxn ang="0">
                  <a:pos x="4" y="13"/>
                </a:cxn>
                <a:cxn ang="0">
                  <a:pos x="0" y="13"/>
                </a:cxn>
                <a:cxn ang="0">
                  <a:pos x="0" y="7"/>
                </a:cxn>
              </a:cxnLst>
              <a:rect l="0" t="0" r="r" b="b"/>
              <a:pathLst>
                <a:path w="19" h="32">
                  <a:moveTo>
                    <a:pt x="0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5"/>
                    <a:pt x="13" y="26"/>
                    <a:pt x="16" y="26"/>
                  </a:cubicBezTo>
                  <a:cubicBezTo>
                    <a:pt x="17" y="26"/>
                    <a:pt x="18" y="26"/>
                    <a:pt x="18" y="26"/>
                  </a:cubicBezTo>
                  <a:cubicBezTo>
                    <a:pt x="19" y="31"/>
                    <a:pt x="19" y="31"/>
                    <a:pt x="19" y="31"/>
                  </a:cubicBezTo>
                  <a:cubicBezTo>
                    <a:pt x="17" y="31"/>
                    <a:pt x="16" y="32"/>
                    <a:pt x="13" y="32"/>
                  </a:cubicBezTo>
                  <a:cubicBezTo>
                    <a:pt x="6" y="32"/>
                    <a:pt x="4" y="29"/>
                    <a:pt x="4" y="23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0" y="13"/>
                    <a:pt x="0" y="13"/>
                    <a:pt x="0" y="13"/>
                  </a:cubicBezTo>
                  <a:lnTo>
                    <a:pt x="0" y="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1118" y="262"/>
              <a:ext cx="51" cy="50"/>
            </a:xfrm>
            <a:custGeom>
              <a:avLst/>
              <a:gdLst/>
              <a:ahLst/>
              <a:cxnLst>
                <a:cxn ang="0">
                  <a:pos x="9" y="15"/>
                </a:cxn>
                <a:cxn ang="0">
                  <a:pos x="16" y="19"/>
                </a:cxn>
                <a:cxn ang="0">
                  <a:pos x="23" y="17"/>
                </a:cxn>
                <a:cxn ang="0">
                  <a:pos x="23" y="23"/>
                </a:cxn>
                <a:cxn ang="0">
                  <a:pos x="14" y="25"/>
                </a:cxn>
                <a:cxn ang="0">
                  <a:pos x="0" y="12"/>
                </a:cxn>
                <a:cxn ang="0">
                  <a:pos x="13" y="0"/>
                </a:cxn>
                <a:cxn ang="0">
                  <a:pos x="25" y="13"/>
                </a:cxn>
                <a:cxn ang="0">
                  <a:pos x="25" y="15"/>
                </a:cxn>
                <a:cxn ang="0">
                  <a:pos x="9" y="15"/>
                </a:cxn>
                <a:cxn ang="0">
                  <a:pos x="18" y="10"/>
                </a:cxn>
                <a:cxn ang="0">
                  <a:pos x="13" y="5"/>
                </a:cxn>
                <a:cxn ang="0">
                  <a:pos x="9" y="10"/>
                </a:cxn>
                <a:cxn ang="0">
                  <a:pos x="18" y="10"/>
                </a:cxn>
              </a:cxnLst>
              <a:rect l="0" t="0" r="r" b="b"/>
              <a:pathLst>
                <a:path w="25" h="25">
                  <a:moveTo>
                    <a:pt x="9" y="15"/>
                  </a:moveTo>
                  <a:cubicBezTo>
                    <a:pt x="9" y="18"/>
                    <a:pt x="12" y="19"/>
                    <a:pt x="16" y="19"/>
                  </a:cubicBezTo>
                  <a:cubicBezTo>
                    <a:pt x="18" y="19"/>
                    <a:pt x="20" y="19"/>
                    <a:pt x="23" y="17"/>
                  </a:cubicBezTo>
                  <a:cubicBezTo>
                    <a:pt x="23" y="23"/>
                    <a:pt x="23" y="23"/>
                    <a:pt x="23" y="23"/>
                  </a:cubicBezTo>
                  <a:cubicBezTo>
                    <a:pt x="20" y="24"/>
                    <a:pt x="17" y="25"/>
                    <a:pt x="14" y="25"/>
                  </a:cubicBezTo>
                  <a:cubicBezTo>
                    <a:pt x="6" y="25"/>
                    <a:pt x="0" y="20"/>
                    <a:pt x="0" y="12"/>
                  </a:cubicBezTo>
                  <a:cubicBezTo>
                    <a:pt x="0" y="4"/>
                    <a:pt x="6" y="0"/>
                    <a:pt x="13" y="0"/>
                  </a:cubicBezTo>
                  <a:cubicBezTo>
                    <a:pt x="22" y="0"/>
                    <a:pt x="25" y="6"/>
                    <a:pt x="25" y="13"/>
                  </a:cubicBezTo>
                  <a:cubicBezTo>
                    <a:pt x="25" y="15"/>
                    <a:pt x="25" y="15"/>
                    <a:pt x="25" y="15"/>
                  </a:cubicBezTo>
                  <a:lnTo>
                    <a:pt x="9" y="15"/>
                  </a:lnTo>
                  <a:close/>
                  <a:moveTo>
                    <a:pt x="18" y="10"/>
                  </a:moveTo>
                  <a:cubicBezTo>
                    <a:pt x="18" y="7"/>
                    <a:pt x="16" y="5"/>
                    <a:pt x="13" y="5"/>
                  </a:cubicBezTo>
                  <a:cubicBezTo>
                    <a:pt x="10" y="5"/>
                    <a:pt x="9" y="7"/>
                    <a:pt x="9" y="10"/>
                  </a:cubicBezTo>
                  <a:lnTo>
                    <a:pt x="18" y="1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 userDrawn="1"/>
          </p:nvSpPr>
          <p:spPr bwMode="auto">
            <a:xfrm>
              <a:off x="1176" y="262"/>
              <a:ext cx="34" cy="48"/>
            </a:xfrm>
            <a:custGeom>
              <a:avLst/>
              <a:gdLst/>
              <a:ahLst/>
              <a:cxnLst>
                <a:cxn ang="0">
                  <a:pos x="17" y="7"/>
                </a:cxn>
                <a:cxn ang="0">
                  <a:pos x="14" y="7"/>
                </a:cxn>
                <a:cxn ang="0">
                  <a:pos x="8" y="14"/>
                </a:cxn>
                <a:cxn ang="0">
                  <a:pos x="8" y="24"/>
                </a:cxn>
                <a:cxn ang="0">
                  <a:pos x="0" y="24"/>
                </a:cxn>
                <a:cxn ang="0">
                  <a:pos x="0" y="0"/>
                </a:cxn>
                <a:cxn ang="0">
                  <a:pos x="7" y="0"/>
                </a:cxn>
                <a:cxn ang="0">
                  <a:pos x="7" y="5"/>
                </a:cxn>
                <a:cxn ang="0">
                  <a:pos x="8" y="5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17" y="7"/>
                </a:cxn>
              </a:cxnLst>
              <a:rect l="0" t="0" r="r" b="b"/>
              <a:pathLst>
                <a:path w="17" h="24">
                  <a:moveTo>
                    <a:pt x="17" y="7"/>
                  </a:moveTo>
                  <a:cubicBezTo>
                    <a:pt x="16" y="7"/>
                    <a:pt x="15" y="7"/>
                    <a:pt x="14" y="7"/>
                  </a:cubicBezTo>
                  <a:cubicBezTo>
                    <a:pt x="10" y="7"/>
                    <a:pt x="8" y="10"/>
                    <a:pt x="8" y="1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9" y="2"/>
                    <a:pt x="11" y="0"/>
                    <a:pt x="15" y="0"/>
                  </a:cubicBezTo>
                  <a:cubicBezTo>
                    <a:pt x="16" y="0"/>
                    <a:pt x="17" y="0"/>
                    <a:pt x="17" y="0"/>
                  </a:cubicBezTo>
                  <a:lnTo>
                    <a:pt x="17" y="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1218" y="262"/>
              <a:ext cx="50" cy="4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7" y="5"/>
                </a:cxn>
                <a:cxn ang="0">
                  <a:pos x="7" y="5"/>
                </a:cxn>
                <a:cxn ang="0">
                  <a:pos x="16" y="0"/>
                </a:cxn>
                <a:cxn ang="0">
                  <a:pos x="25" y="9"/>
                </a:cxn>
                <a:cxn ang="0">
                  <a:pos x="25" y="24"/>
                </a:cxn>
                <a:cxn ang="0">
                  <a:pos x="17" y="24"/>
                </a:cxn>
                <a:cxn ang="0">
                  <a:pos x="17" y="13"/>
                </a:cxn>
                <a:cxn ang="0">
                  <a:pos x="13" y="7"/>
                </a:cxn>
                <a:cxn ang="0">
                  <a:pos x="8" y="14"/>
                </a:cxn>
                <a:cxn ang="0">
                  <a:pos x="8" y="24"/>
                </a:cxn>
                <a:cxn ang="0">
                  <a:pos x="0" y="24"/>
                </a:cxn>
                <a:cxn ang="0">
                  <a:pos x="0" y="0"/>
                </a:cxn>
              </a:cxnLst>
              <a:rect l="0" t="0" r="r" b="b"/>
              <a:pathLst>
                <a:path w="25" h="24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9" y="1"/>
                    <a:pt x="12" y="0"/>
                    <a:pt x="16" y="0"/>
                  </a:cubicBezTo>
                  <a:cubicBezTo>
                    <a:pt x="22" y="0"/>
                    <a:pt x="25" y="4"/>
                    <a:pt x="25" y="9"/>
                  </a:cubicBezTo>
                  <a:cubicBezTo>
                    <a:pt x="25" y="24"/>
                    <a:pt x="25" y="24"/>
                    <a:pt x="25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8"/>
                    <a:pt x="15" y="7"/>
                    <a:pt x="13" y="7"/>
                  </a:cubicBezTo>
                  <a:cubicBezTo>
                    <a:pt x="10" y="7"/>
                    <a:pt x="8" y="9"/>
                    <a:pt x="8" y="1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0" y="24"/>
                    <a:pt x="0" y="24"/>
                    <a:pt x="0" y="2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1274" y="262"/>
              <a:ext cx="50" cy="50"/>
            </a:xfrm>
            <a:custGeom>
              <a:avLst/>
              <a:gdLst/>
              <a:ahLst/>
              <a:cxnLst>
                <a:cxn ang="0">
                  <a:pos x="17" y="24"/>
                </a:cxn>
                <a:cxn ang="0">
                  <a:pos x="17" y="20"/>
                </a:cxn>
                <a:cxn ang="0">
                  <a:pos x="17" y="20"/>
                </a:cxn>
                <a:cxn ang="0">
                  <a:pos x="9" y="25"/>
                </a:cxn>
                <a:cxn ang="0">
                  <a:pos x="0" y="17"/>
                </a:cxn>
                <a:cxn ang="0">
                  <a:pos x="13" y="9"/>
                </a:cxn>
                <a:cxn ang="0">
                  <a:pos x="17" y="9"/>
                </a:cxn>
                <a:cxn ang="0">
                  <a:pos x="11" y="5"/>
                </a:cxn>
                <a:cxn ang="0">
                  <a:pos x="4" y="7"/>
                </a:cxn>
                <a:cxn ang="0">
                  <a:pos x="3" y="2"/>
                </a:cxn>
                <a:cxn ang="0">
                  <a:pos x="13" y="0"/>
                </a:cxn>
                <a:cxn ang="0">
                  <a:pos x="24" y="10"/>
                </a:cxn>
                <a:cxn ang="0">
                  <a:pos x="24" y="19"/>
                </a:cxn>
                <a:cxn ang="0">
                  <a:pos x="25" y="24"/>
                </a:cxn>
                <a:cxn ang="0">
                  <a:pos x="17" y="24"/>
                </a:cxn>
                <a:cxn ang="0">
                  <a:pos x="11" y="19"/>
                </a:cxn>
                <a:cxn ang="0">
                  <a:pos x="17" y="14"/>
                </a:cxn>
                <a:cxn ang="0">
                  <a:pos x="13" y="14"/>
                </a:cxn>
                <a:cxn ang="0">
                  <a:pos x="8" y="17"/>
                </a:cxn>
                <a:cxn ang="0">
                  <a:pos x="11" y="19"/>
                </a:cxn>
              </a:cxnLst>
              <a:rect l="0" t="0" r="r" b="b"/>
              <a:pathLst>
                <a:path w="25" h="25">
                  <a:moveTo>
                    <a:pt x="17" y="24"/>
                  </a:moveTo>
                  <a:cubicBezTo>
                    <a:pt x="17" y="23"/>
                    <a:pt x="17" y="22"/>
                    <a:pt x="17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3"/>
                    <a:pt x="13" y="25"/>
                    <a:pt x="9" y="25"/>
                  </a:cubicBezTo>
                  <a:cubicBezTo>
                    <a:pt x="5" y="25"/>
                    <a:pt x="0" y="22"/>
                    <a:pt x="0" y="17"/>
                  </a:cubicBezTo>
                  <a:cubicBezTo>
                    <a:pt x="0" y="10"/>
                    <a:pt x="8" y="9"/>
                    <a:pt x="13" y="9"/>
                  </a:cubicBezTo>
                  <a:cubicBezTo>
                    <a:pt x="14" y="9"/>
                    <a:pt x="16" y="9"/>
                    <a:pt x="17" y="9"/>
                  </a:cubicBezTo>
                  <a:cubicBezTo>
                    <a:pt x="17" y="6"/>
                    <a:pt x="14" y="5"/>
                    <a:pt x="11" y="5"/>
                  </a:cubicBezTo>
                  <a:cubicBezTo>
                    <a:pt x="8" y="5"/>
                    <a:pt x="6" y="6"/>
                    <a:pt x="4" y="7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6" y="0"/>
                    <a:pt x="9" y="0"/>
                    <a:pt x="13" y="0"/>
                  </a:cubicBezTo>
                  <a:cubicBezTo>
                    <a:pt x="19" y="0"/>
                    <a:pt x="24" y="2"/>
                    <a:pt x="24" y="10"/>
                  </a:cubicBezTo>
                  <a:cubicBezTo>
                    <a:pt x="24" y="19"/>
                    <a:pt x="24" y="19"/>
                    <a:pt x="24" y="19"/>
                  </a:cubicBezTo>
                  <a:cubicBezTo>
                    <a:pt x="24" y="20"/>
                    <a:pt x="24" y="22"/>
                    <a:pt x="25" y="24"/>
                  </a:cubicBezTo>
                  <a:lnTo>
                    <a:pt x="17" y="24"/>
                  </a:lnTo>
                  <a:close/>
                  <a:moveTo>
                    <a:pt x="11" y="19"/>
                  </a:moveTo>
                  <a:cubicBezTo>
                    <a:pt x="15" y="19"/>
                    <a:pt x="17" y="16"/>
                    <a:pt x="17" y="14"/>
                  </a:cubicBezTo>
                  <a:cubicBezTo>
                    <a:pt x="16" y="14"/>
                    <a:pt x="14" y="14"/>
                    <a:pt x="13" y="14"/>
                  </a:cubicBezTo>
                  <a:cubicBezTo>
                    <a:pt x="10" y="14"/>
                    <a:pt x="8" y="14"/>
                    <a:pt x="8" y="17"/>
                  </a:cubicBezTo>
                  <a:cubicBezTo>
                    <a:pt x="8" y="18"/>
                    <a:pt x="10" y="19"/>
                    <a:pt x="11" y="19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6" name="Freeform 15"/>
            <p:cNvSpPr>
              <a:spLocks/>
            </p:cNvSpPr>
            <p:nvPr userDrawn="1"/>
          </p:nvSpPr>
          <p:spPr bwMode="auto">
            <a:xfrm>
              <a:off x="1328" y="248"/>
              <a:ext cx="37" cy="64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5" y="7"/>
                </a:cxn>
                <a:cxn ang="0">
                  <a:pos x="5" y="2"/>
                </a:cxn>
                <a:cxn ang="0">
                  <a:pos x="13" y="0"/>
                </a:cxn>
                <a:cxn ang="0">
                  <a:pos x="13" y="7"/>
                </a:cxn>
                <a:cxn ang="0">
                  <a:pos x="19" y="7"/>
                </a:cxn>
                <a:cxn ang="0">
                  <a:pos x="19" y="13"/>
                </a:cxn>
                <a:cxn ang="0">
                  <a:pos x="13" y="13"/>
                </a:cxn>
                <a:cxn ang="0">
                  <a:pos x="13" y="22"/>
                </a:cxn>
                <a:cxn ang="0">
                  <a:pos x="16" y="26"/>
                </a:cxn>
                <a:cxn ang="0">
                  <a:pos x="19" y="26"/>
                </a:cxn>
                <a:cxn ang="0">
                  <a:pos x="19" y="31"/>
                </a:cxn>
                <a:cxn ang="0">
                  <a:pos x="14" y="32"/>
                </a:cxn>
                <a:cxn ang="0">
                  <a:pos x="5" y="23"/>
                </a:cxn>
                <a:cxn ang="0">
                  <a:pos x="5" y="13"/>
                </a:cxn>
                <a:cxn ang="0">
                  <a:pos x="0" y="13"/>
                </a:cxn>
                <a:cxn ang="0">
                  <a:pos x="0" y="7"/>
                </a:cxn>
              </a:cxnLst>
              <a:rect l="0" t="0" r="r" b="b"/>
              <a:pathLst>
                <a:path w="19" h="32">
                  <a:moveTo>
                    <a:pt x="0" y="7"/>
                  </a:moveTo>
                  <a:cubicBezTo>
                    <a:pt x="5" y="7"/>
                    <a:pt x="5" y="7"/>
                    <a:pt x="5" y="7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19" y="13"/>
                    <a:pt x="19" y="13"/>
                    <a:pt x="19" y="13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5"/>
                    <a:pt x="14" y="26"/>
                    <a:pt x="16" y="26"/>
                  </a:cubicBezTo>
                  <a:cubicBezTo>
                    <a:pt x="17" y="26"/>
                    <a:pt x="18" y="26"/>
                    <a:pt x="19" y="26"/>
                  </a:cubicBezTo>
                  <a:cubicBezTo>
                    <a:pt x="19" y="31"/>
                    <a:pt x="19" y="31"/>
                    <a:pt x="19" y="31"/>
                  </a:cubicBezTo>
                  <a:cubicBezTo>
                    <a:pt x="17" y="31"/>
                    <a:pt x="16" y="32"/>
                    <a:pt x="14" y="32"/>
                  </a:cubicBezTo>
                  <a:cubicBezTo>
                    <a:pt x="6" y="32"/>
                    <a:pt x="5" y="29"/>
                    <a:pt x="5" y="2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lnTo>
                    <a:pt x="0" y="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7" name="Freeform 16"/>
            <p:cNvSpPr>
              <a:spLocks noEditPoints="1"/>
            </p:cNvSpPr>
            <p:nvPr userDrawn="1"/>
          </p:nvSpPr>
          <p:spPr bwMode="auto">
            <a:xfrm>
              <a:off x="1374" y="244"/>
              <a:ext cx="16" cy="67"/>
            </a:xfrm>
            <a:custGeom>
              <a:avLst/>
              <a:gdLst/>
              <a:ahLst/>
              <a:cxnLst>
                <a:cxn ang="0">
                  <a:pos x="16" y="12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16" y="12"/>
                </a:cxn>
                <a:cxn ang="0">
                  <a:pos x="0" y="18"/>
                </a:cxn>
                <a:cxn ang="0">
                  <a:pos x="16" y="18"/>
                </a:cxn>
                <a:cxn ang="0">
                  <a:pos x="16" y="66"/>
                </a:cxn>
                <a:cxn ang="0">
                  <a:pos x="0" y="66"/>
                </a:cxn>
                <a:cxn ang="0">
                  <a:pos x="0" y="18"/>
                </a:cxn>
              </a:cxnLst>
              <a:rect l="0" t="0" r="r" b="b"/>
              <a:pathLst>
                <a:path w="16" h="66">
                  <a:moveTo>
                    <a:pt x="16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6" y="0"/>
                  </a:lnTo>
                  <a:lnTo>
                    <a:pt x="16" y="12"/>
                  </a:lnTo>
                  <a:close/>
                  <a:moveTo>
                    <a:pt x="0" y="18"/>
                  </a:moveTo>
                  <a:lnTo>
                    <a:pt x="16" y="18"/>
                  </a:lnTo>
                  <a:lnTo>
                    <a:pt x="16" y="66"/>
                  </a:lnTo>
                  <a:lnTo>
                    <a:pt x="0" y="6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8" name="Freeform 17"/>
            <p:cNvSpPr>
              <a:spLocks noEditPoints="1"/>
            </p:cNvSpPr>
            <p:nvPr userDrawn="1"/>
          </p:nvSpPr>
          <p:spPr bwMode="auto">
            <a:xfrm>
              <a:off x="1398" y="262"/>
              <a:ext cx="58" cy="50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14" y="0"/>
                </a:cxn>
                <a:cxn ang="0">
                  <a:pos x="28" y="12"/>
                </a:cxn>
                <a:cxn ang="0">
                  <a:pos x="14" y="25"/>
                </a:cxn>
                <a:cxn ang="0">
                  <a:pos x="0" y="12"/>
                </a:cxn>
                <a:cxn ang="0">
                  <a:pos x="20" y="12"/>
                </a:cxn>
                <a:cxn ang="0">
                  <a:pos x="14" y="6"/>
                </a:cxn>
                <a:cxn ang="0">
                  <a:pos x="9" y="12"/>
                </a:cxn>
                <a:cxn ang="0">
                  <a:pos x="14" y="19"/>
                </a:cxn>
                <a:cxn ang="0">
                  <a:pos x="20" y="12"/>
                </a:cxn>
              </a:cxnLst>
              <a:rect l="0" t="0" r="r" b="b"/>
              <a:pathLst>
                <a:path w="28" h="25">
                  <a:moveTo>
                    <a:pt x="0" y="12"/>
                  </a:moveTo>
                  <a:cubicBezTo>
                    <a:pt x="0" y="4"/>
                    <a:pt x="6" y="0"/>
                    <a:pt x="14" y="0"/>
                  </a:cubicBezTo>
                  <a:cubicBezTo>
                    <a:pt x="22" y="0"/>
                    <a:pt x="28" y="4"/>
                    <a:pt x="28" y="12"/>
                  </a:cubicBezTo>
                  <a:cubicBezTo>
                    <a:pt x="28" y="20"/>
                    <a:pt x="22" y="25"/>
                    <a:pt x="14" y="25"/>
                  </a:cubicBezTo>
                  <a:cubicBezTo>
                    <a:pt x="6" y="25"/>
                    <a:pt x="0" y="20"/>
                    <a:pt x="0" y="12"/>
                  </a:cubicBezTo>
                  <a:close/>
                  <a:moveTo>
                    <a:pt x="20" y="12"/>
                  </a:moveTo>
                  <a:cubicBezTo>
                    <a:pt x="20" y="9"/>
                    <a:pt x="18" y="6"/>
                    <a:pt x="14" y="6"/>
                  </a:cubicBezTo>
                  <a:cubicBezTo>
                    <a:pt x="11" y="6"/>
                    <a:pt x="9" y="9"/>
                    <a:pt x="9" y="12"/>
                  </a:cubicBezTo>
                  <a:cubicBezTo>
                    <a:pt x="9" y="16"/>
                    <a:pt x="11" y="19"/>
                    <a:pt x="14" y="19"/>
                  </a:cubicBezTo>
                  <a:cubicBezTo>
                    <a:pt x="18" y="19"/>
                    <a:pt x="20" y="16"/>
                    <a:pt x="20" y="12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9" name="Freeform 18"/>
            <p:cNvSpPr>
              <a:spLocks/>
            </p:cNvSpPr>
            <p:nvPr userDrawn="1"/>
          </p:nvSpPr>
          <p:spPr bwMode="auto">
            <a:xfrm>
              <a:off x="1463" y="262"/>
              <a:ext cx="50" cy="4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7" y="5"/>
                </a:cxn>
                <a:cxn ang="0">
                  <a:pos x="7" y="5"/>
                </a:cxn>
                <a:cxn ang="0">
                  <a:pos x="16" y="0"/>
                </a:cxn>
                <a:cxn ang="0">
                  <a:pos x="25" y="9"/>
                </a:cxn>
                <a:cxn ang="0">
                  <a:pos x="25" y="24"/>
                </a:cxn>
                <a:cxn ang="0">
                  <a:pos x="17" y="24"/>
                </a:cxn>
                <a:cxn ang="0">
                  <a:pos x="17" y="13"/>
                </a:cxn>
                <a:cxn ang="0">
                  <a:pos x="13" y="7"/>
                </a:cxn>
                <a:cxn ang="0">
                  <a:pos x="8" y="14"/>
                </a:cxn>
                <a:cxn ang="0">
                  <a:pos x="8" y="24"/>
                </a:cxn>
                <a:cxn ang="0">
                  <a:pos x="0" y="24"/>
                </a:cxn>
                <a:cxn ang="0">
                  <a:pos x="0" y="0"/>
                </a:cxn>
              </a:cxnLst>
              <a:rect l="0" t="0" r="r" b="b"/>
              <a:pathLst>
                <a:path w="25" h="24">
                  <a:moveTo>
                    <a:pt x="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9" y="1"/>
                    <a:pt x="12" y="0"/>
                    <a:pt x="16" y="0"/>
                  </a:cubicBezTo>
                  <a:cubicBezTo>
                    <a:pt x="22" y="0"/>
                    <a:pt x="25" y="4"/>
                    <a:pt x="25" y="9"/>
                  </a:cubicBezTo>
                  <a:cubicBezTo>
                    <a:pt x="25" y="24"/>
                    <a:pt x="25" y="24"/>
                    <a:pt x="25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8"/>
                    <a:pt x="15" y="7"/>
                    <a:pt x="13" y="7"/>
                  </a:cubicBezTo>
                  <a:cubicBezTo>
                    <a:pt x="10" y="7"/>
                    <a:pt x="8" y="9"/>
                    <a:pt x="8" y="1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0" y="24"/>
                    <a:pt x="0" y="24"/>
                    <a:pt x="0" y="2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0" name="Freeform 19"/>
            <p:cNvSpPr>
              <a:spLocks noEditPoints="1"/>
            </p:cNvSpPr>
            <p:nvPr userDrawn="1"/>
          </p:nvSpPr>
          <p:spPr bwMode="auto">
            <a:xfrm>
              <a:off x="1519" y="262"/>
              <a:ext cx="50" cy="50"/>
            </a:xfrm>
            <a:custGeom>
              <a:avLst/>
              <a:gdLst/>
              <a:ahLst/>
              <a:cxnLst>
                <a:cxn ang="0">
                  <a:pos x="17" y="24"/>
                </a:cxn>
                <a:cxn ang="0">
                  <a:pos x="17" y="20"/>
                </a:cxn>
                <a:cxn ang="0">
                  <a:pos x="17" y="20"/>
                </a:cxn>
                <a:cxn ang="0">
                  <a:pos x="9" y="25"/>
                </a:cxn>
                <a:cxn ang="0">
                  <a:pos x="0" y="17"/>
                </a:cxn>
                <a:cxn ang="0">
                  <a:pos x="13" y="9"/>
                </a:cxn>
                <a:cxn ang="0">
                  <a:pos x="17" y="9"/>
                </a:cxn>
                <a:cxn ang="0">
                  <a:pos x="11" y="5"/>
                </a:cxn>
                <a:cxn ang="0">
                  <a:pos x="4" y="7"/>
                </a:cxn>
                <a:cxn ang="0">
                  <a:pos x="3" y="2"/>
                </a:cxn>
                <a:cxn ang="0">
                  <a:pos x="13" y="0"/>
                </a:cxn>
                <a:cxn ang="0">
                  <a:pos x="24" y="10"/>
                </a:cxn>
                <a:cxn ang="0">
                  <a:pos x="24" y="19"/>
                </a:cxn>
                <a:cxn ang="0">
                  <a:pos x="25" y="24"/>
                </a:cxn>
                <a:cxn ang="0">
                  <a:pos x="17" y="24"/>
                </a:cxn>
                <a:cxn ang="0">
                  <a:pos x="12" y="19"/>
                </a:cxn>
                <a:cxn ang="0">
                  <a:pos x="17" y="14"/>
                </a:cxn>
                <a:cxn ang="0">
                  <a:pos x="13" y="14"/>
                </a:cxn>
                <a:cxn ang="0">
                  <a:pos x="8" y="17"/>
                </a:cxn>
                <a:cxn ang="0">
                  <a:pos x="12" y="19"/>
                </a:cxn>
              </a:cxnLst>
              <a:rect l="0" t="0" r="r" b="b"/>
              <a:pathLst>
                <a:path w="25" h="25">
                  <a:moveTo>
                    <a:pt x="17" y="24"/>
                  </a:moveTo>
                  <a:cubicBezTo>
                    <a:pt x="17" y="23"/>
                    <a:pt x="17" y="22"/>
                    <a:pt x="17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3"/>
                    <a:pt x="13" y="25"/>
                    <a:pt x="9" y="25"/>
                  </a:cubicBezTo>
                  <a:cubicBezTo>
                    <a:pt x="5" y="25"/>
                    <a:pt x="0" y="22"/>
                    <a:pt x="0" y="17"/>
                  </a:cubicBezTo>
                  <a:cubicBezTo>
                    <a:pt x="0" y="10"/>
                    <a:pt x="8" y="9"/>
                    <a:pt x="13" y="9"/>
                  </a:cubicBezTo>
                  <a:cubicBezTo>
                    <a:pt x="14" y="9"/>
                    <a:pt x="16" y="9"/>
                    <a:pt x="17" y="9"/>
                  </a:cubicBezTo>
                  <a:cubicBezTo>
                    <a:pt x="17" y="6"/>
                    <a:pt x="14" y="5"/>
                    <a:pt x="11" y="5"/>
                  </a:cubicBezTo>
                  <a:cubicBezTo>
                    <a:pt x="9" y="5"/>
                    <a:pt x="6" y="6"/>
                    <a:pt x="4" y="7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6" y="0"/>
                    <a:pt x="9" y="0"/>
                    <a:pt x="13" y="0"/>
                  </a:cubicBezTo>
                  <a:cubicBezTo>
                    <a:pt x="19" y="0"/>
                    <a:pt x="24" y="2"/>
                    <a:pt x="24" y="10"/>
                  </a:cubicBezTo>
                  <a:cubicBezTo>
                    <a:pt x="24" y="19"/>
                    <a:pt x="24" y="19"/>
                    <a:pt x="24" y="19"/>
                  </a:cubicBezTo>
                  <a:cubicBezTo>
                    <a:pt x="24" y="20"/>
                    <a:pt x="24" y="22"/>
                    <a:pt x="25" y="24"/>
                  </a:cubicBezTo>
                  <a:lnTo>
                    <a:pt x="17" y="24"/>
                  </a:lnTo>
                  <a:close/>
                  <a:moveTo>
                    <a:pt x="12" y="19"/>
                  </a:moveTo>
                  <a:cubicBezTo>
                    <a:pt x="15" y="19"/>
                    <a:pt x="17" y="16"/>
                    <a:pt x="17" y="14"/>
                  </a:cubicBezTo>
                  <a:cubicBezTo>
                    <a:pt x="16" y="14"/>
                    <a:pt x="14" y="14"/>
                    <a:pt x="13" y="14"/>
                  </a:cubicBezTo>
                  <a:cubicBezTo>
                    <a:pt x="10" y="14"/>
                    <a:pt x="8" y="14"/>
                    <a:pt x="8" y="17"/>
                  </a:cubicBezTo>
                  <a:cubicBezTo>
                    <a:pt x="8" y="18"/>
                    <a:pt x="10" y="19"/>
                    <a:pt x="12" y="19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1" name="Rectangle 20"/>
            <p:cNvSpPr>
              <a:spLocks noChangeArrowheads="1"/>
            </p:cNvSpPr>
            <p:nvPr userDrawn="1"/>
          </p:nvSpPr>
          <p:spPr bwMode="auto">
            <a:xfrm>
              <a:off x="1579" y="242"/>
              <a:ext cx="16" cy="6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2" name="Freeform 21"/>
            <p:cNvSpPr>
              <a:spLocks/>
            </p:cNvSpPr>
            <p:nvPr userDrawn="1"/>
          </p:nvSpPr>
          <p:spPr bwMode="auto">
            <a:xfrm>
              <a:off x="994" y="334"/>
              <a:ext cx="42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2" y="0"/>
                </a:cxn>
                <a:cxn ang="0">
                  <a:pos x="42" y="13"/>
                </a:cxn>
                <a:cxn ang="0">
                  <a:pos x="16" y="13"/>
                </a:cxn>
                <a:cxn ang="0">
                  <a:pos x="16" y="27"/>
                </a:cxn>
                <a:cxn ang="0">
                  <a:pos x="42" y="27"/>
                </a:cxn>
                <a:cxn ang="0">
                  <a:pos x="42" y="39"/>
                </a:cxn>
                <a:cxn ang="0">
                  <a:pos x="16" y="39"/>
                </a:cxn>
                <a:cxn ang="0">
                  <a:pos x="16" y="65"/>
                </a:cxn>
                <a:cxn ang="0">
                  <a:pos x="0" y="65"/>
                </a:cxn>
                <a:cxn ang="0">
                  <a:pos x="0" y="0"/>
                </a:cxn>
              </a:cxnLst>
              <a:rect l="0" t="0" r="r" b="b"/>
              <a:pathLst>
                <a:path w="42" h="65">
                  <a:moveTo>
                    <a:pt x="0" y="0"/>
                  </a:moveTo>
                  <a:lnTo>
                    <a:pt x="42" y="0"/>
                  </a:lnTo>
                  <a:lnTo>
                    <a:pt x="42" y="13"/>
                  </a:lnTo>
                  <a:lnTo>
                    <a:pt x="16" y="13"/>
                  </a:lnTo>
                  <a:lnTo>
                    <a:pt x="16" y="27"/>
                  </a:lnTo>
                  <a:lnTo>
                    <a:pt x="42" y="27"/>
                  </a:lnTo>
                  <a:lnTo>
                    <a:pt x="42" y="39"/>
                  </a:lnTo>
                  <a:lnTo>
                    <a:pt x="16" y="39"/>
                  </a:lnTo>
                  <a:lnTo>
                    <a:pt x="16" y="65"/>
                  </a:lnTo>
                  <a:lnTo>
                    <a:pt x="0" y="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3" name="Freeform 22"/>
            <p:cNvSpPr>
              <a:spLocks noEditPoints="1"/>
            </p:cNvSpPr>
            <p:nvPr userDrawn="1"/>
          </p:nvSpPr>
          <p:spPr bwMode="auto">
            <a:xfrm>
              <a:off x="1046" y="330"/>
              <a:ext cx="16" cy="69"/>
            </a:xfrm>
            <a:custGeom>
              <a:avLst/>
              <a:gdLst/>
              <a:ahLst/>
              <a:cxnLst>
                <a:cxn ang="0">
                  <a:pos x="16" y="13"/>
                </a:cxn>
                <a:cxn ang="0">
                  <a:pos x="0" y="13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16" y="13"/>
                </a:cxn>
                <a:cxn ang="0">
                  <a:pos x="0" y="21"/>
                </a:cxn>
                <a:cxn ang="0">
                  <a:pos x="16" y="21"/>
                </a:cxn>
                <a:cxn ang="0">
                  <a:pos x="16" y="69"/>
                </a:cxn>
                <a:cxn ang="0">
                  <a:pos x="0" y="69"/>
                </a:cxn>
                <a:cxn ang="0">
                  <a:pos x="0" y="21"/>
                </a:cxn>
              </a:cxnLst>
              <a:rect l="0" t="0" r="r" b="b"/>
              <a:pathLst>
                <a:path w="16" h="69">
                  <a:moveTo>
                    <a:pt x="16" y="13"/>
                  </a:moveTo>
                  <a:lnTo>
                    <a:pt x="0" y="13"/>
                  </a:lnTo>
                  <a:lnTo>
                    <a:pt x="0" y="0"/>
                  </a:lnTo>
                  <a:lnTo>
                    <a:pt x="16" y="0"/>
                  </a:lnTo>
                  <a:lnTo>
                    <a:pt x="16" y="13"/>
                  </a:lnTo>
                  <a:close/>
                  <a:moveTo>
                    <a:pt x="0" y="21"/>
                  </a:moveTo>
                  <a:lnTo>
                    <a:pt x="16" y="21"/>
                  </a:lnTo>
                  <a:lnTo>
                    <a:pt x="16" y="69"/>
                  </a:lnTo>
                  <a:lnTo>
                    <a:pt x="0" y="69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4" name="Freeform 23"/>
            <p:cNvSpPr>
              <a:spLocks/>
            </p:cNvSpPr>
            <p:nvPr userDrawn="1"/>
          </p:nvSpPr>
          <p:spPr bwMode="auto">
            <a:xfrm>
              <a:off x="1072" y="349"/>
              <a:ext cx="52" cy="51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8" y="1"/>
                </a:cxn>
                <a:cxn ang="0">
                  <a:pos x="8" y="5"/>
                </a:cxn>
                <a:cxn ang="0">
                  <a:pos x="8" y="5"/>
                </a:cxn>
                <a:cxn ang="0">
                  <a:pos x="17" y="0"/>
                </a:cxn>
                <a:cxn ang="0">
                  <a:pos x="26" y="10"/>
                </a:cxn>
                <a:cxn ang="0">
                  <a:pos x="26" y="25"/>
                </a:cxn>
                <a:cxn ang="0">
                  <a:pos x="17" y="25"/>
                </a:cxn>
                <a:cxn ang="0">
                  <a:pos x="17" y="13"/>
                </a:cxn>
                <a:cxn ang="0">
                  <a:pos x="14" y="7"/>
                </a:cxn>
                <a:cxn ang="0">
                  <a:pos x="9" y="14"/>
                </a:cxn>
                <a:cxn ang="0">
                  <a:pos x="9" y="25"/>
                </a:cxn>
                <a:cxn ang="0">
                  <a:pos x="0" y="25"/>
                </a:cxn>
                <a:cxn ang="0">
                  <a:pos x="0" y="1"/>
                </a:cxn>
              </a:cxnLst>
              <a:rect l="0" t="0" r="r" b="b"/>
              <a:pathLst>
                <a:path w="26" h="25">
                  <a:moveTo>
                    <a:pt x="0" y="1"/>
                  </a:moveTo>
                  <a:cubicBezTo>
                    <a:pt x="8" y="1"/>
                    <a:pt x="8" y="1"/>
                    <a:pt x="8" y="1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10" y="2"/>
                    <a:pt x="13" y="0"/>
                    <a:pt x="17" y="0"/>
                  </a:cubicBezTo>
                  <a:cubicBezTo>
                    <a:pt x="23" y="0"/>
                    <a:pt x="26" y="5"/>
                    <a:pt x="26" y="10"/>
                  </a:cubicBezTo>
                  <a:cubicBezTo>
                    <a:pt x="26" y="25"/>
                    <a:pt x="26" y="25"/>
                    <a:pt x="26" y="25"/>
                  </a:cubicBezTo>
                  <a:cubicBezTo>
                    <a:pt x="17" y="25"/>
                    <a:pt x="17" y="25"/>
                    <a:pt x="17" y="25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9"/>
                    <a:pt x="16" y="7"/>
                    <a:pt x="14" y="7"/>
                  </a:cubicBezTo>
                  <a:cubicBezTo>
                    <a:pt x="10" y="7"/>
                    <a:pt x="9" y="9"/>
                    <a:pt x="9" y="14"/>
                  </a:cubicBezTo>
                  <a:cubicBezTo>
                    <a:pt x="9" y="25"/>
                    <a:pt x="9" y="25"/>
                    <a:pt x="9" y="25"/>
                  </a:cubicBezTo>
                  <a:cubicBezTo>
                    <a:pt x="0" y="25"/>
                    <a:pt x="0" y="25"/>
                    <a:pt x="0" y="25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5" name="Freeform 24"/>
            <p:cNvSpPr>
              <a:spLocks noEditPoints="1"/>
            </p:cNvSpPr>
            <p:nvPr userDrawn="1"/>
          </p:nvSpPr>
          <p:spPr bwMode="auto">
            <a:xfrm>
              <a:off x="1130" y="349"/>
              <a:ext cx="48" cy="51"/>
            </a:xfrm>
            <a:custGeom>
              <a:avLst/>
              <a:gdLst/>
              <a:ahLst/>
              <a:cxnLst>
                <a:cxn ang="0">
                  <a:pos x="17" y="25"/>
                </a:cxn>
                <a:cxn ang="0">
                  <a:pos x="17" y="21"/>
                </a:cxn>
                <a:cxn ang="0">
                  <a:pos x="17" y="21"/>
                </a:cxn>
                <a:cxn ang="0">
                  <a:pos x="9" y="25"/>
                </a:cxn>
                <a:cxn ang="0">
                  <a:pos x="0" y="18"/>
                </a:cxn>
                <a:cxn ang="0">
                  <a:pos x="12" y="9"/>
                </a:cxn>
                <a:cxn ang="0">
                  <a:pos x="16" y="10"/>
                </a:cxn>
                <a:cxn ang="0">
                  <a:pos x="11" y="6"/>
                </a:cxn>
                <a:cxn ang="0">
                  <a:pos x="3" y="7"/>
                </a:cxn>
                <a:cxn ang="0">
                  <a:pos x="3" y="2"/>
                </a:cxn>
                <a:cxn ang="0">
                  <a:pos x="13" y="0"/>
                </a:cxn>
                <a:cxn ang="0">
                  <a:pos x="24" y="10"/>
                </a:cxn>
                <a:cxn ang="0">
                  <a:pos x="24" y="19"/>
                </a:cxn>
                <a:cxn ang="0">
                  <a:pos x="24" y="25"/>
                </a:cxn>
                <a:cxn ang="0">
                  <a:pos x="17" y="25"/>
                </a:cxn>
                <a:cxn ang="0">
                  <a:pos x="11" y="20"/>
                </a:cxn>
                <a:cxn ang="0">
                  <a:pos x="16" y="14"/>
                </a:cxn>
                <a:cxn ang="0">
                  <a:pos x="13" y="14"/>
                </a:cxn>
                <a:cxn ang="0">
                  <a:pos x="8" y="17"/>
                </a:cxn>
                <a:cxn ang="0">
                  <a:pos x="11" y="20"/>
                </a:cxn>
              </a:cxnLst>
              <a:rect l="0" t="0" r="r" b="b"/>
              <a:pathLst>
                <a:path w="24" h="25">
                  <a:moveTo>
                    <a:pt x="17" y="25"/>
                  </a:moveTo>
                  <a:cubicBezTo>
                    <a:pt x="17" y="23"/>
                    <a:pt x="17" y="22"/>
                    <a:pt x="17" y="21"/>
                  </a:cubicBezTo>
                  <a:cubicBezTo>
                    <a:pt x="17" y="21"/>
                    <a:pt x="17" y="21"/>
                    <a:pt x="17" y="21"/>
                  </a:cubicBezTo>
                  <a:cubicBezTo>
                    <a:pt x="15" y="24"/>
                    <a:pt x="12" y="25"/>
                    <a:pt x="9" y="25"/>
                  </a:cubicBezTo>
                  <a:cubicBezTo>
                    <a:pt x="4" y="25"/>
                    <a:pt x="0" y="23"/>
                    <a:pt x="0" y="18"/>
                  </a:cubicBezTo>
                  <a:cubicBezTo>
                    <a:pt x="0" y="10"/>
                    <a:pt x="8" y="9"/>
                    <a:pt x="12" y="9"/>
                  </a:cubicBezTo>
                  <a:cubicBezTo>
                    <a:pt x="14" y="9"/>
                    <a:pt x="15" y="10"/>
                    <a:pt x="16" y="10"/>
                  </a:cubicBezTo>
                  <a:cubicBezTo>
                    <a:pt x="16" y="7"/>
                    <a:pt x="14" y="6"/>
                    <a:pt x="11" y="6"/>
                  </a:cubicBezTo>
                  <a:cubicBezTo>
                    <a:pt x="8" y="6"/>
                    <a:pt x="6" y="6"/>
                    <a:pt x="3" y="7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6" y="1"/>
                    <a:pt x="9" y="0"/>
                    <a:pt x="13" y="0"/>
                  </a:cubicBezTo>
                  <a:cubicBezTo>
                    <a:pt x="19" y="0"/>
                    <a:pt x="24" y="3"/>
                    <a:pt x="24" y="10"/>
                  </a:cubicBezTo>
                  <a:cubicBezTo>
                    <a:pt x="24" y="19"/>
                    <a:pt x="24" y="19"/>
                    <a:pt x="24" y="19"/>
                  </a:cubicBezTo>
                  <a:cubicBezTo>
                    <a:pt x="24" y="21"/>
                    <a:pt x="24" y="23"/>
                    <a:pt x="24" y="25"/>
                  </a:cubicBezTo>
                  <a:lnTo>
                    <a:pt x="17" y="25"/>
                  </a:lnTo>
                  <a:close/>
                  <a:moveTo>
                    <a:pt x="11" y="20"/>
                  </a:moveTo>
                  <a:cubicBezTo>
                    <a:pt x="14" y="20"/>
                    <a:pt x="16" y="17"/>
                    <a:pt x="16" y="14"/>
                  </a:cubicBezTo>
                  <a:cubicBezTo>
                    <a:pt x="15" y="14"/>
                    <a:pt x="14" y="14"/>
                    <a:pt x="13" y="14"/>
                  </a:cubicBezTo>
                  <a:cubicBezTo>
                    <a:pt x="10" y="14"/>
                    <a:pt x="8" y="15"/>
                    <a:pt x="8" y="17"/>
                  </a:cubicBezTo>
                  <a:cubicBezTo>
                    <a:pt x="8" y="19"/>
                    <a:pt x="9" y="20"/>
                    <a:pt x="11" y="2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6" name="Freeform 25"/>
            <p:cNvSpPr>
              <a:spLocks/>
            </p:cNvSpPr>
            <p:nvPr userDrawn="1"/>
          </p:nvSpPr>
          <p:spPr bwMode="auto">
            <a:xfrm>
              <a:off x="1188" y="349"/>
              <a:ext cx="50" cy="51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7" y="1"/>
                </a:cxn>
                <a:cxn ang="0">
                  <a:pos x="7" y="5"/>
                </a:cxn>
                <a:cxn ang="0">
                  <a:pos x="7" y="5"/>
                </a:cxn>
                <a:cxn ang="0">
                  <a:pos x="16" y="0"/>
                </a:cxn>
                <a:cxn ang="0">
                  <a:pos x="25" y="10"/>
                </a:cxn>
                <a:cxn ang="0">
                  <a:pos x="25" y="25"/>
                </a:cxn>
                <a:cxn ang="0">
                  <a:pos x="17" y="25"/>
                </a:cxn>
                <a:cxn ang="0">
                  <a:pos x="17" y="13"/>
                </a:cxn>
                <a:cxn ang="0">
                  <a:pos x="13" y="7"/>
                </a:cxn>
                <a:cxn ang="0">
                  <a:pos x="8" y="14"/>
                </a:cxn>
                <a:cxn ang="0">
                  <a:pos x="8" y="25"/>
                </a:cxn>
                <a:cxn ang="0">
                  <a:pos x="0" y="25"/>
                </a:cxn>
                <a:cxn ang="0">
                  <a:pos x="0" y="1"/>
                </a:cxn>
              </a:cxnLst>
              <a:rect l="0" t="0" r="r" b="b"/>
              <a:pathLst>
                <a:path w="25" h="25">
                  <a:moveTo>
                    <a:pt x="0" y="1"/>
                  </a:moveTo>
                  <a:cubicBezTo>
                    <a:pt x="7" y="1"/>
                    <a:pt x="7" y="1"/>
                    <a:pt x="7" y="1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9" y="2"/>
                    <a:pt x="12" y="0"/>
                    <a:pt x="16" y="0"/>
                  </a:cubicBezTo>
                  <a:cubicBezTo>
                    <a:pt x="23" y="0"/>
                    <a:pt x="25" y="5"/>
                    <a:pt x="25" y="10"/>
                  </a:cubicBezTo>
                  <a:cubicBezTo>
                    <a:pt x="25" y="25"/>
                    <a:pt x="25" y="25"/>
                    <a:pt x="25" y="25"/>
                  </a:cubicBezTo>
                  <a:cubicBezTo>
                    <a:pt x="17" y="25"/>
                    <a:pt x="17" y="25"/>
                    <a:pt x="17" y="25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9"/>
                    <a:pt x="15" y="7"/>
                    <a:pt x="13" y="7"/>
                  </a:cubicBezTo>
                  <a:cubicBezTo>
                    <a:pt x="10" y="7"/>
                    <a:pt x="8" y="9"/>
                    <a:pt x="8" y="14"/>
                  </a:cubicBezTo>
                  <a:cubicBezTo>
                    <a:pt x="8" y="25"/>
                    <a:pt x="8" y="25"/>
                    <a:pt x="8" y="25"/>
                  </a:cubicBezTo>
                  <a:cubicBezTo>
                    <a:pt x="0" y="25"/>
                    <a:pt x="0" y="25"/>
                    <a:pt x="0" y="25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7" name="Freeform 26"/>
            <p:cNvSpPr>
              <a:spLocks/>
            </p:cNvSpPr>
            <p:nvPr userDrawn="1"/>
          </p:nvSpPr>
          <p:spPr bwMode="auto">
            <a:xfrm>
              <a:off x="1246" y="349"/>
              <a:ext cx="40" cy="51"/>
            </a:xfrm>
            <a:custGeom>
              <a:avLst/>
              <a:gdLst/>
              <a:ahLst/>
              <a:cxnLst>
                <a:cxn ang="0">
                  <a:pos x="19" y="8"/>
                </a:cxn>
                <a:cxn ang="0">
                  <a:pos x="14" y="6"/>
                </a:cxn>
                <a:cxn ang="0">
                  <a:pos x="8" y="13"/>
                </a:cxn>
                <a:cxn ang="0">
                  <a:pos x="15" y="19"/>
                </a:cxn>
                <a:cxn ang="0">
                  <a:pos x="20" y="18"/>
                </a:cxn>
                <a:cxn ang="0">
                  <a:pos x="20" y="24"/>
                </a:cxn>
                <a:cxn ang="0">
                  <a:pos x="13" y="25"/>
                </a:cxn>
                <a:cxn ang="0">
                  <a:pos x="0" y="13"/>
                </a:cxn>
                <a:cxn ang="0">
                  <a:pos x="13" y="0"/>
                </a:cxn>
                <a:cxn ang="0">
                  <a:pos x="20" y="1"/>
                </a:cxn>
                <a:cxn ang="0">
                  <a:pos x="19" y="8"/>
                </a:cxn>
              </a:cxnLst>
              <a:rect l="0" t="0" r="r" b="b"/>
              <a:pathLst>
                <a:path w="20" h="25">
                  <a:moveTo>
                    <a:pt x="19" y="8"/>
                  </a:moveTo>
                  <a:cubicBezTo>
                    <a:pt x="18" y="7"/>
                    <a:pt x="16" y="6"/>
                    <a:pt x="14" y="6"/>
                  </a:cubicBezTo>
                  <a:cubicBezTo>
                    <a:pt x="11" y="6"/>
                    <a:pt x="8" y="9"/>
                    <a:pt x="8" y="13"/>
                  </a:cubicBezTo>
                  <a:cubicBezTo>
                    <a:pt x="8" y="17"/>
                    <a:pt x="11" y="19"/>
                    <a:pt x="15" y="19"/>
                  </a:cubicBezTo>
                  <a:cubicBezTo>
                    <a:pt x="17" y="19"/>
                    <a:pt x="19" y="19"/>
                    <a:pt x="20" y="18"/>
                  </a:cubicBezTo>
                  <a:cubicBezTo>
                    <a:pt x="20" y="24"/>
                    <a:pt x="20" y="24"/>
                    <a:pt x="20" y="24"/>
                  </a:cubicBezTo>
                  <a:cubicBezTo>
                    <a:pt x="18" y="25"/>
                    <a:pt x="16" y="25"/>
                    <a:pt x="13" y="25"/>
                  </a:cubicBezTo>
                  <a:cubicBezTo>
                    <a:pt x="6" y="25"/>
                    <a:pt x="0" y="20"/>
                    <a:pt x="0" y="13"/>
                  </a:cubicBezTo>
                  <a:cubicBezTo>
                    <a:pt x="0" y="5"/>
                    <a:pt x="6" y="0"/>
                    <a:pt x="13" y="0"/>
                  </a:cubicBezTo>
                  <a:cubicBezTo>
                    <a:pt x="16" y="0"/>
                    <a:pt x="18" y="1"/>
                    <a:pt x="20" y="1"/>
                  </a:cubicBezTo>
                  <a:lnTo>
                    <a:pt x="19" y="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8" name="Freeform 27"/>
            <p:cNvSpPr>
              <a:spLocks noEditPoints="1"/>
            </p:cNvSpPr>
            <p:nvPr userDrawn="1"/>
          </p:nvSpPr>
          <p:spPr bwMode="auto">
            <a:xfrm>
              <a:off x="1290" y="349"/>
              <a:ext cx="50" cy="51"/>
            </a:xfrm>
            <a:custGeom>
              <a:avLst/>
              <a:gdLst/>
              <a:ahLst/>
              <a:cxnLst>
                <a:cxn ang="0">
                  <a:pos x="8" y="15"/>
                </a:cxn>
                <a:cxn ang="0">
                  <a:pos x="15" y="20"/>
                </a:cxn>
                <a:cxn ang="0">
                  <a:pos x="23" y="18"/>
                </a:cxn>
                <a:cxn ang="0">
                  <a:pos x="23" y="24"/>
                </a:cxn>
                <a:cxn ang="0">
                  <a:pos x="14" y="25"/>
                </a:cxn>
                <a:cxn ang="0">
                  <a:pos x="0" y="13"/>
                </a:cxn>
                <a:cxn ang="0">
                  <a:pos x="13" y="0"/>
                </a:cxn>
                <a:cxn ang="0">
                  <a:pos x="25" y="14"/>
                </a:cxn>
                <a:cxn ang="0">
                  <a:pos x="25" y="15"/>
                </a:cxn>
                <a:cxn ang="0">
                  <a:pos x="8" y="15"/>
                </a:cxn>
                <a:cxn ang="0">
                  <a:pos x="17" y="10"/>
                </a:cxn>
                <a:cxn ang="0">
                  <a:pos x="13" y="5"/>
                </a:cxn>
                <a:cxn ang="0">
                  <a:pos x="8" y="10"/>
                </a:cxn>
                <a:cxn ang="0">
                  <a:pos x="17" y="10"/>
                </a:cxn>
              </a:cxnLst>
              <a:rect l="0" t="0" r="r" b="b"/>
              <a:pathLst>
                <a:path w="25" h="25">
                  <a:moveTo>
                    <a:pt x="8" y="15"/>
                  </a:moveTo>
                  <a:cubicBezTo>
                    <a:pt x="9" y="18"/>
                    <a:pt x="11" y="20"/>
                    <a:pt x="15" y="20"/>
                  </a:cubicBezTo>
                  <a:cubicBezTo>
                    <a:pt x="18" y="20"/>
                    <a:pt x="20" y="19"/>
                    <a:pt x="23" y="18"/>
                  </a:cubicBezTo>
                  <a:cubicBezTo>
                    <a:pt x="23" y="24"/>
                    <a:pt x="23" y="24"/>
                    <a:pt x="23" y="24"/>
                  </a:cubicBezTo>
                  <a:cubicBezTo>
                    <a:pt x="20" y="25"/>
                    <a:pt x="17" y="25"/>
                    <a:pt x="14" y="25"/>
                  </a:cubicBezTo>
                  <a:cubicBezTo>
                    <a:pt x="6" y="25"/>
                    <a:pt x="0" y="20"/>
                    <a:pt x="0" y="13"/>
                  </a:cubicBezTo>
                  <a:cubicBezTo>
                    <a:pt x="0" y="5"/>
                    <a:pt x="5" y="0"/>
                    <a:pt x="13" y="0"/>
                  </a:cubicBezTo>
                  <a:cubicBezTo>
                    <a:pt x="22" y="0"/>
                    <a:pt x="25" y="6"/>
                    <a:pt x="25" y="14"/>
                  </a:cubicBezTo>
                  <a:cubicBezTo>
                    <a:pt x="25" y="15"/>
                    <a:pt x="25" y="15"/>
                    <a:pt x="25" y="15"/>
                  </a:cubicBezTo>
                  <a:lnTo>
                    <a:pt x="8" y="15"/>
                  </a:lnTo>
                  <a:close/>
                  <a:moveTo>
                    <a:pt x="17" y="10"/>
                  </a:moveTo>
                  <a:cubicBezTo>
                    <a:pt x="17" y="8"/>
                    <a:pt x="16" y="5"/>
                    <a:pt x="13" y="5"/>
                  </a:cubicBezTo>
                  <a:cubicBezTo>
                    <a:pt x="10" y="5"/>
                    <a:pt x="8" y="8"/>
                    <a:pt x="8" y="10"/>
                  </a:cubicBezTo>
                  <a:lnTo>
                    <a:pt x="17" y="1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9" name="Freeform 28"/>
            <p:cNvSpPr>
              <a:spLocks/>
            </p:cNvSpPr>
            <p:nvPr userDrawn="1"/>
          </p:nvSpPr>
          <p:spPr bwMode="auto">
            <a:xfrm>
              <a:off x="1372" y="332"/>
              <a:ext cx="56" cy="68"/>
            </a:xfrm>
            <a:custGeom>
              <a:avLst/>
              <a:gdLst/>
              <a:ahLst/>
              <a:cxnLst>
                <a:cxn ang="0">
                  <a:pos x="28" y="32"/>
                </a:cxn>
                <a:cxn ang="0">
                  <a:pos x="19" y="33"/>
                </a:cxn>
                <a:cxn ang="0">
                  <a:pos x="0" y="17"/>
                </a:cxn>
                <a:cxn ang="0">
                  <a:pos x="19" y="0"/>
                </a:cxn>
                <a:cxn ang="0">
                  <a:pos x="28" y="2"/>
                </a:cxn>
                <a:cxn ang="0">
                  <a:pos x="27" y="9"/>
                </a:cxn>
                <a:cxn ang="0">
                  <a:pos x="19" y="6"/>
                </a:cxn>
                <a:cxn ang="0">
                  <a:pos x="9" y="17"/>
                </a:cxn>
                <a:cxn ang="0">
                  <a:pos x="20" y="27"/>
                </a:cxn>
                <a:cxn ang="0">
                  <a:pos x="28" y="25"/>
                </a:cxn>
                <a:cxn ang="0">
                  <a:pos x="28" y="32"/>
                </a:cxn>
              </a:cxnLst>
              <a:rect l="0" t="0" r="r" b="b"/>
              <a:pathLst>
                <a:path w="28" h="33">
                  <a:moveTo>
                    <a:pt x="28" y="32"/>
                  </a:moveTo>
                  <a:cubicBezTo>
                    <a:pt x="26" y="32"/>
                    <a:pt x="23" y="33"/>
                    <a:pt x="19" y="33"/>
                  </a:cubicBezTo>
                  <a:cubicBezTo>
                    <a:pt x="10" y="33"/>
                    <a:pt x="0" y="29"/>
                    <a:pt x="0" y="17"/>
                  </a:cubicBezTo>
                  <a:cubicBezTo>
                    <a:pt x="0" y="6"/>
                    <a:pt x="8" y="0"/>
                    <a:pt x="19" y="0"/>
                  </a:cubicBezTo>
                  <a:cubicBezTo>
                    <a:pt x="22" y="0"/>
                    <a:pt x="25" y="1"/>
                    <a:pt x="28" y="2"/>
                  </a:cubicBezTo>
                  <a:cubicBezTo>
                    <a:pt x="27" y="9"/>
                    <a:pt x="27" y="9"/>
                    <a:pt x="27" y="9"/>
                  </a:cubicBezTo>
                  <a:cubicBezTo>
                    <a:pt x="25" y="7"/>
                    <a:pt x="22" y="6"/>
                    <a:pt x="19" y="6"/>
                  </a:cubicBezTo>
                  <a:cubicBezTo>
                    <a:pt x="13" y="6"/>
                    <a:pt x="9" y="11"/>
                    <a:pt x="9" y="17"/>
                  </a:cubicBezTo>
                  <a:cubicBezTo>
                    <a:pt x="9" y="23"/>
                    <a:pt x="13" y="27"/>
                    <a:pt x="20" y="27"/>
                  </a:cubicBezTo>
                  <a:cubicBezTo>
                    <a:pt x="22" y="27"/>
                    <a:pt x="25" y="26"/>
                    <a:pt x="28" y="25"/>
                  </a:cubicBezTo>
                  <a:lnTo>
                    <a:pt x="28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30" name="Freeform 29"/>
            <p:cNvSpPr>
              <a:spLocks noEditPoints="1"/>
            </p:cNvSpPr>
            <p:nvPr userDrawn="1"/>
          </p:nvSpPr>
          <p:spPr bwMode="auto">
            <a:xfrm>
              <a:off x="1432" y="349"/>
              <a:ext cx="57" cy="51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4" y="0"/>
                </a:cxn>
                <a:cxn ang="0">
                  <a:pos x="28" y="13"/>
                </a:cxn>
                <a:cxn ang="0">
                  <a:pos x="14" y="25"/>
                </a:cxn>
                <a:cxn ang="0">
                  <a:pos x="0" y="13"/>
                </a:cxn>
                <a:cxn ang="0">
                  <a:pos x="19" y="13"/>
                </a:cxn>
                <a:cxn ang="0">
                  <a:pos x="14" y="6"/>
                </a:cxn>
                <a:cxn ang="0">
                  <a:pos x="8" y="13"/>
                </a:cxn>
                <a:cxn ang="0">
                  <a:pos x="14" y="19"/>
                </a:cxn>
                <a:cxn ang="0">
                  <a:pos x="19" y="13"/>
                </a:cxn>
              </a:cxnLst>
              <a:rect l="0" t="0" r="r" b="b"/>
              <a:pathLst>
                <a:path w="28" h="25">
                  <a:moveTo>
                    <a:pt x="0" y="13"/>
                  </a:moveTo>
                  <a:cubicBezTo>
                    <a:pt x="0" y="5"/>
                    <a:pt x="6" y="0"/>
                    <a:pt x="14" y="0"/>
                  </a:cubicBezTo>
                  <a:cubicBezTo>
                    <a:pt x="22" y="0"/>
                    <a:pt x="28" y="5"/>
                    <a:pt x="28" y="13"/>
                  </a:cubicBezTo>
                  <a:cubicBezTo>
                    <a:pt x="28" y="20"/>
                    <a:pt x="22" y="25"/>
                    <a:pt x="14" y="25"/>
                  </a:cubicBezTo>
                  <a:cubicBezTo>
                    <a:pt x="6" y="25"/>
                    <a:pt x="0" y="20"/>
                    <a:pt x="0" y="13"/>
                  </a:cubicBezTo>
                  <a:close/>
                  <a:moveTo>
                    <a:pt x="19" y="13"/>
                  </a:moveTo>
                  <a:cubicBezTo>
                    <a:pt x="19" y="9"/>
                    <a:pt x="18" y="6"/>
                    <a:pt x="14" y="6"/>
                  </a:cubicBezTo>
                  <a:cubicBezTo>
                    <a:pt x="10" y="6"/>
                    <a:pt x="8" y="9"/>
                    <a:pt x="8" y="13"/>
                  </a:cubicBezTo>
                  <a:cubicBezTo>
                    <a:pt x="8" y="16"/>
                    <a:pt x="10" y="19"/>
                    <a:pt x="14" y="19"/>
                  </a:cubicBezTo>
                  <a:cubicBezTo>
                    <a:pt x="18" y="19"/>
                    <a:pt x="19" y="16"/>
                    <a:pt x="19" y="13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31" name="Freeform 30"/>
            <p:cNvSpPr>
              <a:spLocks/>
            </p:cNvSpPr>
            <p:nvPr userDrawn="1"/>
          </p:nvSpPr>
          <p:spPr bwMode="auto">
            <a:xfrm>
              <a:off x="1495" y="349"/>
              <a:ext cx="34" cy="51"/>
            </a:xfrm>
            <a:custGeom>
              <a:avLst/>
              <a:gdLst/>
              <a:ahLst/>
              <a:cxnLst>
                <a:cxn ang="0">
                  <a:pos x="17" y="7"/>
                </a:cxn>
                <a:cxn ang="0">
                  <a:pos x="14" y="7"/>
                </a:cxn>
                <a:cxn ang="0">
                  <a:pos x="8" y="14"/>
                </a:cxn>
                <a:cxn ang="0">
                  <a:pos x="8" y="25"/>
                </a:cxn>
                <a:cxn ang="0">
                  <a:pos x="0" y="25"/>
                </a:cxn>
                <a:cxn ang="0">
                  <a:pos x="0" y="1"/>
                </a:cxn>
                <a:cxn ang="0">
                  <a:pos x="8" y="1"/>
                </a:cxn>
                <a:cxn ang="0">
                  <a:pos x="8" y="5"/>
                </a:cxn>
                <a:cxn ang="0">
                  <a:pos x="8" y="5"/>
                </a:cxn>
                <a:cxn ang="0">
                  <a:pos x="15" y="0"/>
                </a:cxn>
                <a:cxn ang="0">
                  <a:pos x="17" y="0"/>
                </a:cxn>
                <a:cxn ang="0">
                  <a:pos x="17" y="7"/>
                </a:cxn>
              </a:cxnLst>
              <a:rect l="0" t="0" r="r" b="b"/>
              <a:pathLst>
                <a:path w="17" h="25">
                  <a:moveTo>
                    <a:pt x="17" y="7"/>
                  </a:moveTo>
                  <a:cubicBezTo>
                    <a:pt x="16" y="7"/>
                    <a:pt x="15" y="7"/>
                    <a:pt x="14" y="7"/>
                  </a:cubicBezTo>
                  <a:cubicBezTo>
                    <a:pt x="10" y="7"/>
                    <a:pt x="8" y="10"/>
                    <a:pt x="8" y="14"/>
                  </a:cubicBezTo>
                  <a:cubicBezTo>
                    <a:pt x="8" y="25"/>
                    <a:pt x="8" y="25"/>
                    <a:pt x="8" y="25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9" y="2"/>
                    <a:pt x="11" y="0"/>
                    <a:pt x="15" y="0"/>
                  </a:cubicBezTo>
                  <a:cubicBezTo>
                    <a:pt x="16" y="0"/>
                    <a:pt x="17" y="0"/>
                    <a:pt x="17" y="0"/>
                  </a:cubicBezTo>
                  <a:lnTo>
                    <a:pt x="17" y="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32" name="Freeform 31"/>
            <p:cNvSpPr>
              <a:spLocks noEditPoints="1"/>
            </p:cNvSpPr>
            <p:nvPr userDrawn="1"/>
          </p:nvSpPr>
          <p:spPr bwMode="auto">
            <a:xfrm>
              <a:off x="1535" y="349"/>
              <a:ext cx="53" cy="68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8" y="1"/>
                </a:cxn>
                <a:cxn ang="0">
                  <a:pos x="8" y="5"/>
                </a:cxn>
                <a:cxn ang="0">
                  <a:pos x="8" y="5"/>
                </a:cxn>
                <a:cxn ang="0">
                  <a:pos x="17" y="0"/>
                </a:cxn>
                <a:cxn ang="0">
                  <a:pos x="27" y="12"/>
                </a:cxn>
                <a:cxn ang="0">
                  <a:pos x="16" y="25"/>
                </a:cxn>
                <a:cxn ang="0">
                  <a:pos x="8" y="21"/>
                </a:cxn>
                <a:cxn ang="0">
                  <a:pos x="8" y="21"/>
                </a:cxn>
                <a:cxn ang="0">
                  <a:pos x="8" y="34"/>
                </a:cxn>
                <a:cxn ang="0">
                  <a:pos x="0" y="34"/>
                </a:cxn>
                <a:cxn ang="0">
                  <a:pos x="0" y="1"/>
                </a:cxn>
                <a:cxn ang="0">
                  <a:pos x="13" y="6"/>
                </a:cxn>
                <a:cxn ang="0">
                  <a:pos x="8" y="13"/>
                </a:cxn>
                <a:cxn ang="0">
                  <a:pos x="13" y="19"/>
                </a:cxn>
                <a:cxn ang="0">
                  <a:pos x="18" y="12"/>
                </a:cxn>
                <a:cxn ang="0">
                  <a:pos x="13" y="6"/>
                </a:cxn>
              </a:cxnLst>
              <a:rect l="0" t="0" r="r" b="b"/>
              <a:pathLst>
                <a:path w="27" h="34">
                  <a:moveTo>
                    <a:pt x="0" y="1"/>
                  </a:moveTo>
                  <a:cubicBezTo>
                    <a:pt x="8" y="1"/>
                    <a:pt x="8" y="1"/>
                    <a:pt x="8" y="1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3" y="0"/>
                    <a:pt x="27" y="6"/>
                    <a:pt x="27" y="12"/>
                  </a:cubicBezTo>
                  <a:cubicBezTo>
                    <a:pt x="27" y="19"/>
                    <a:pt x="23" y="25"/>
                    <a:pt x="16" y="25"/>
                  </a:cubicBezTo>
                  <a:cubicBezTo>
                    <a:pt x="13" y="25"/>
                    <a:pt x="10" y="24"/>
                    <a:pt x="8" y="21"/>
                  </a:cubicBezTo>
                  <a:cubicBezTo>
                    <a:pt x="8" y="21"/>
                    <a:pt x="8" y="21"/>
                    <a:pt x="8" y="21"/>
                  </a:cubicBezTo>
                  <a:cubicBezTo>
                    <a:pt x="8" y="34"/>
                    <a:pt x="8" y="34"/>
                    <a:pt x="8" y="34"/>
                  </a:cubicBezTo>
                  <a:cubicBezTo>
                    <a:pt x="0" y="34"/>
                    <a:pt x="0" y="34"/>
                    <a:pt x="0" y="34"/>
                  </a:cubicBezTo>
                  <a:lnTo>
                    <a:pt x="0" y="1"/>
                  </a:lnTo>
                  <a:close/>
                  <a:moveTo>
                    <a:pt x="13" y="6"/>
                  </a:moveTo>
                  <a:cubicBezTo>
                    <a:pt x="10" y="6"/>
                    <a:pt x="8" y="9"/>
                    <a:pt x="8" y="13"/>
                  </a:cubicBezTo>
                  <a:cubicBezTo>
                    <a:pt x="8" y="16"/>
                    <a:pt x="11" y="19"/>
                    <a:pt x="13" y="19"/>
                  </a:cubicBezTo>
                  <a:cubicBezTo>
                    <a:pt x="16" y="19"/>
                    <a:pt x="18" y="16"/>
                    <a:pt x="18" y="12"/>
                  </a:cubicBezTo>
                  <a:cubicBezTo>
                    <a:pt x="18" y="9"/>
                    <a:pt x="17" y="6"/>
                    <a:pt x="13" y="6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33" name="Freeform 32"/>
            <p:cNvSpPr>
              <a:spLocks noEditPoints="1"/>
            </p:cNvSpPr>
            <p:nvPr userDrawn="1"/>
          </p:nvSpPr>
          <p:spPr bwMode="auto">
            <a:xfrm>
              <a:off x="1593" y="349"/>
              <a:ext cx="56" cy="51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4" y="0"/>
                </a:cxn>
                <a:cxn ang="0">
                  <a:pos x="28" y="13"/>
                </a:cxn>
                <a:cxn ang="0">
                  <a:pos x="14" y="25"/>
                </a:cxn>
                <a:cxn ang="0">
                  <a:pos x="0" y="13"/>
                </a:cxn>
                <a:cxn ang="0">
                  <a:pos x="19" y="13"/>
                </a:cxn>
                <a:cxn ang="0">
                  <a:pos x="14" y="6"/>
                </a:cxn>
                <a:cxn ang="0">
                  <a:pos x="9" y="13"/>
                </a:cxn>
                <a:cxn ang="0">
                  <a:pos x="14" y="19"/>
                </a:cxn>
                <a:cxn ang="0">
                  <a:pos x="19" y="13"/>
                </a:cxn>
              </a:cxnLst>
              <a:rect l="0" t="0" r="r" b="b"/>
              <a:pathLst>
                <a:path w="28" h="25">
                  <a:moveTo>
                    <a:pt x="0" y="13"/>
                  </a:moveTo>
                  <a:cubicBezTo>
                    <a:pt x="0" y="5"/>
                    <a:pt x="6" y="0"/>
                    <a:pt x="14" y="0"/>
                  </a:cubicBezTo>
                  <a:cubicBezTo>
                    <a:pt x="22" y="0"/>
                    <a:pt x="28" y="5"/>
                    <a:pt x="28" y="13"/>
                  </a:cubicBezTo>
                  <a:cubicBezTo>
                    <a:pt x="28" y="20"/>
                    <a:pt x="22" y="25"/>
                    <a:pt x="14" y="25"/>
                  </a:cubicBezTo>
                  <a:cubicBezTo>
                    <a:pt x="6" y="25"/>
                    <a:pt x="0" y="20"/>
                    <a:pt x="0" y="13"/>
                  </a:cubicBezTo>
                  <a:close/>
                  <a:moveTo>
                    <a:pt x="19" y="13"/>
                  </a:moveTo>
                  <a:cubicBezTo>
                    <a:pt x="19" y="9"/>
                    <a:pt x="18" y="6"/>
                    <a:pt x="14" y="6"/>
                  </a:cubicBezTo>
                  <a:cubicBezTo>
                    <a:pt x="10" y="6"/>
                    <a:pt x="9" y="9"/>
                    <a:pt x="9" y="13"/>
                  </a:cubicBezTo>
                  <a:cubicBezTo>
                    <a:pt x="9" y="16"/>
                    <a:pt x="10" y="19"/>
                    <a:pt x="14" y="19"/>
                  </a:cubicBezTo>
                  <a:cubicBezTo>
                    <a:pt x="18" y="19"/>
                    <a:pt x="19" y="16"/>
                    <a:pt x="19" y="13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34" name="Freeform 33"/>
            <p:cNvSpPr>
              <a:spLocks/>
            </p:cNvSpPr>
            <p:nvPr userDrawn="1"/>
          </p:nvSpPr>
          <p:spPr bwMode="auto">
            <a:xfrm>
              <a:off x="1655" y="349"/>
              <a:ext cx="36" cy="51"/>
            </a:xfrm>
            <a:custGeom>
              <a:avLst/>
              <a:gdLst/>
              <a:ahLst/>
              <a:cxnLst>
                <a:cxn ang="0">
                  <a:pos x="17" y="7"/>
                </a:cxn>
                <a:cxn ang="0">
                  <a:pos x="15" y="7"/>
                </a:cxn>
                <a:cxn ang="0">
                  <a:pos x="9" y="14"/>
                </a:cxn>
                <a:cxn ang="0">
                  <a:pos x="9" y="25"/>
                </a:cxn>
                <a:cxn ang="0">
                  <a:pos x="0" y="25"/>
                </a:cxn>
                <a:cxn ang="0">
                  <a:pos x="0" y="1"/>
                </a:cxn>
                <a:cxn ang="0">
                  <a:pos x="8" y="1"/>
                </a:cxn>
                <a:cxn ang="0">
                  <a:pos x="8" y="5"/>
                </a:cxn>
                <a:cxn ang="0">
                  <a:pos x="8" y="5"/>
                </a:cxn>
                <a:cxn ang="0">
                  <a:pos x="15" y="0"/>
                </a:cxn>
                <a:cxn ang="0">
                  <a:pos x="18" y="0"/>
                </a:cxn>
                <a:cxn ang="0">
                  <a:pos x="17" y="7"/>
                </a:cxn>
              </a:cxnLst>
              <a:rect l="0" t="0" r="r" b="b"/>
              <a:pathLst>
                <a:path w="18" h="25">
                  <a:moveTo>
                    <a:pt x="17" y="7"/>
                  </a:moveTo>
                  <a:cubicBezTo>
                    <a:pt x="16" y="7"/>
                    <a:pt x="16" y="7"/>
                    <a:pt x="15" y="7"/>
                  </a:cubicBezTo>
                  <a:cubicBezTo>
                    <a:pt x="11" y="7"/>
                    <a:pt x="9" y="10"/>
                    <a:pt x="9" y="14"/>
                  </a:cubicBezTo>
                  <a:cubicBezTo>
                    <a:pt x="9" y="25"/>
                    <a:pt x="9" y="25"/>
                    <a:pt x="9" y="25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9" y="2"/>
                    <a:pt x="11" y="0"/>
                    <a:pt x="15" y="0"/>
                  </a:cubicBezTo>
                  <a:cubicBezTo>
                    <a:pt x="16" y="0"/>
                    <a:pt x="17" y="0"/>
                    <a:pt x="18" y="0"/>
                  </a:cubicBezTo>
                  <a:lnTo>
                    <a:pt x="17" y="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35" name="Freeform 34"/>
            <p:cNvSpPr>
              <a:spLocks noEditPoints="1"/>
            </p:cNvSpPr>
            <p:nvPr userDrawn="1"/>
          </p:nvSpPr>
          <p:spPr bwMode="auto">
            <a:xfrm>
              <a:off x="1693" y="349"/>
              <a:ext cx="48" cy="51"/>
            </a:xfrm>
            <a:custGeom>
              <a:avLst/>
              <a:gdLst/>
              <a:ahLst/>
              <a:cxnLst>
                <a:cxn ang="0">
                  <a:pos x="17" y="25"/>
                </a:cxn>
                <a:cxn ang="0">
                  <a:pos x="17" y="21"/>
                </a:cxn>
                <a:cxn ang="0">
                  <a:pos x="16" y="21"/>
                </a:cxn>
                <a:cxn ang="0">
                  <a:pos x="9" y="25"/>
                </a:cxn>
                <a:cxn ang="0">
                  <a:pos x="0" y="18"/>
                </a:cxn>
                <a:cxn ang="0">
                  <a:pos x="12" y="9"/>
                </a:cxn>
                <a:cxn ang="0">
                  <a:pos x="16" y="10"/>
                </a:cxn>
                <a:cxn ang="0">
                  <a:pos x="11" y="6"/>
                </a:cxn>
                <a:cxn ang="0">
                  <a:pos x="3" y="7"/>
                </a:cxn>
                <a:cxn ang="0">
                  <a:pos x="3" y="2"/>
                </a:cxn>
                <a:cxn ang="0">
                  <a:pos x="13" y="0"/>
                </a:cxn>
                <a:cxn ang="0">
                  <a:pos x="24" y="10"/>
                </a:cxn>
                <a:cxn ang="0">
                  <a:pos x="24" y="19"/>
                </a:cxn>
                <a:cxn ang="0">
                  <a:pos x="24" y="25"/>
                </a:cxn>
                <a:cxn ang="0">
                  <a:pos x="17" y="25"/>
                </a:cxn>
                <a:cxn ang="0">
                  <a:pos x="11" y="20"/>
                </a:cxn>
                <a:cxn ang="0">
                  <a:pos x="16" y="14"/>
                </a:cxn>
                <a:cxn ang="0">
                  <a:pos x="13" y="14"/>
                </a:cxn>
                <a:cxn ang="0">
                  <a:pos x="8" y="17"/>
                </a:cxn>
                <a:cxn ang="0">
                  <a:pos x="11" y="20"/>
                </a:cxn>
              </a:cxnLst>
              <a:rect l="0" t="0" r="r" b="b"/>
              <a:pathLst>
                <a:path w="24" h="25">
                  <a:moveTo>
                    <a:pt x="17" y="25"/>
                  </a:moveTo>
                  <a:cubicBezTo>
                    <a:pt x="17" y="23"/>
                    <a:pt x="17" y="22"/>
                    <a:pt x="17" y="21"/>
                  </a:cubicBezTo>
                  <a:cubicBezTo>
                    <a:pt x="16" y="21"/>
                    <a:pt x="16" y="21"/>
                    <a:pt x="16" y="21"/>
                  </a:cubicBezTo>
                  <a:cubicBezTo>
                    <a:pt x="15" y="24"/>
                    <a:pt x="12" y="25"/>
                    <a:pt x="9" y="25"/>
                  </a:cubicBezTo>
                  <a:cubicBezTo>
                    <a:pt x="4" y="25"/>
                    <a:pt x="0" y="23"/>
                    <a:pt x="0" y="18"/>
                  </a:cubicBezTo>
                  <a:cubicBezTo>
                    <a:pt x="0" y="10"/>
                    <a:pt x="8" y="9"/>
                    <a:pt x="12" y="9"/>
                  </a:cubicBezTo>
                  <a:cubicBezTo>
                    <a:pt x="14" y="9"/>
                    <a:pt x="15" y="10"/>
                    <a:pt x="16" y="10"/>
                  </a:cubicBezTo>
                  <a:cubicBezTo>
                    <a:pt x="16" y="7"/>
                    <a:pt x="14" y="6"/>
                    <a:pt x="11" y="6"/>
                  </a:cubicBezTo>
                  <a:cubicBezTo>
                    <a:pt x="8" y="6"/>
                    <a:pt x="5" y="6"/>
                    <a:pt x="3" y="7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6" y="1"/>
                    <a:pt x="9" y="0"/>
                    <a:pt x="13" y="0"/>
                  </a:cubicBezTo>
                  <a:cubicBezTo>
                    <a:pt x="19" y="0"/>
                    <a:pt x="24" y="3"/>
                    <a:pt x="24" y="10"/>
                  </a:cubicBezTo>
                  <a:cubicBezTo>
                    <a:pt x="24" y="19"/>
                    <a:pt x="24" y="19"/>
                    <a:pt x="24" y="19"/>
                  </a:cubicBezTo>
                  <a:cubicBezTo>
                    <a:pt x="24" y="21"/>
                    <a:pt x="24" y="23"/>
                    <a:pt x="24" y="25"/>
                  </a:cubicBezTo>
                  <a:lnTo>
                    <a:pt x="17" y="25"/>
                  </a:lnTo>
                  <a:close/>
                  <a:moveTo>
                    <a:pt x="11" y="20"/>
                  </a:moveTo>
                  <a:cubicBezTo>
                    <a:pt x="14" y="20"/>
                    <a:pt x="16" y="17"/>
                    <a:pt x="16" y="14"/>
                  </a:cubicBezTo>
                  <a:cubicBezTo>
                    <a:pt x="15" y="14"/>
                    <a:pt x="14" y="14"/>
                    <a:pt x="13" y="14"/>
                  </a:cubicBezTo>
                  <a:cubicBezTo>
                    <a:pt x="10" y="14"/>
                    <a:pt x="8" y="15"/>
                    <a:pt x="8" y="17"/>
                  </a:cubicBezTo>
                  <a:cubicBezTo>
                    <a:pt x="8" y="19"/>
                    <a:pt x="9" y="20"/>
                    <a:pt x="11" y="2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36" name="Freeform 35"/>
            <p:cNvSpPr>
              <a:spLocks/>
            </p:cNvSpPr>
            <p:nvPr userDrawn="1"/>
          </p:nvSpPr>
          <p:spPr bwMode="auto">
            <a:xfrm>
              <a:off x="1747" y="334"/>
              <a:ext cx="38" cy="65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4" y="8"/>
                </a:cxn>
                <a:cxn ang="0">
                  <a:pos x="4" y="2"/>
                </a:cxn>
                <a:cxn ang="0">
                  <a:pos x="12" y="0"/>
                </a:cxn>
                <a:cxn ang="0">
                  <a:pos x="12" y="8"/>
                </a:cxn>
                <a:cxn ang="0">
                  <a:pos x="18" y="8"/>
                </a:cxn>
                <a:cxn ang="0">
                  <a:pos x="18" y="13"/>
                </a:cxn>
                <a:cxn ang="0">
                  <a:pos x="12" y="13"/>
                </a:cxn>
                <a:cxn ang="0">
                  <a:pos x="12" y="22"/>
                </a:cxn>
                <a:cxn ang="0">
                  <a:pos x="16" y="27"/>
                </a:cxn>
                <a:cxn ang="0">
                  <a:pos x="18" y="26"/>
                </a:cxn>
                <a:cxn ang="0">
                  <a:pos x="19" y="32"/>
                </a:cxn>
                <a:cxn ang="0">
                  <a:pos x="13" y="32"/>
                </a:cxn>
                <a:cxn ang="0">
                  <a:pos x="4" y="23"/>
                </a:cxn>
                <a:cxn ang="0">
                  <a:pos x="4" y="13"/>
                </a:cxn>
                <a:cxn ang="0">
                  <a:pos x="0" y="13"/>
                </a:cxn>
                <a:cxn ang="0">
                  <a:pos x="0" y="8"/>
                </a:cxn>
              </a:cxnLst>
              <a:rect l="0" t="0" r="r" b="b"/>
              <a:pathLst>
                <a:path w="19" h="32">
                  <a:moveTo>
                    <a:pt x="0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5"/>
                    <a:pt x="13" y="27"/>
                    <a:pt x="16" y="27"/>
                  </a:cubicBezTo>
                  <a:cubicBezTo>
                    <a:pt x="17" y="27"/>
                    <a:pt x="17" y="26"/>
                    <a:pt x="18" y="26"/>
                  </a:cubicBezTo>
                  <a:cubicBezTo>
                    <a:pt x="19" y="32"/>
                    <a:pt x="19" y="32"/>
                    <a:pt x="19" y="32"/>
                  </a:cubicBezTo>
                  <a:cubicBezTo>
                    <a:pt x="17" y="32"/>
                    <a:pt x="15" y="32"/>
                    <a:pt x="13" y="32"/>
                  </a:cubicBezTo>
                  <a:cubicBezTo>
                    <a:pt x="6" y="32"/>
                    <a:pt x="4" y="29"/>
                    <a:pt x="4" y="23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0" y="13"/>
                    <a:pt x="0" y="13"/>
                    <a:pt x="0" y="13"/>
                  </a:cubicBezTo>
                  <a:lnTo>
                    <a:pt x="0" y="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37" name="Freeform 36"/>
            <p:cNvSpPr>
              <a:spLocks noEditPoints="1"/>
            </p:cNvSpPr>
            <p:nvPr userDrawn="1"/>
          </p:nvSpPr>
          <p:spPr bwMode="auto">
            <a:xfrm>
              <a:off x="1791" y="330"/>
              <a:ext cx="18" cy="69"/>
            </a:xfrm>
            <a:custGeom>
              <a:avLst/>
              <a:gdLst/>
              <a:ahLst/>
              <a:cxnLst>
                <a:cxn ang="0">
                  <a:pos x="18" y="13"/>
                </a:cxn>
                <a:cxn ang="0">
                  <a:pos x="0" y="13"/>
                </a:cxn>
                <a:cxn ang="0">
                  <a:pos x="0" y="0"/>
                </a:cxn>
                <a:cxn ang="0">
                  <a:pos x="18" y="0"/>
                </a:cxn>
                <a:cxn ang="0">
                  <a:pos x="18" y="13"/>
                </a:cxn>
                <a:cxn ang="0">
                  <a:pos x="0" y="21"/>
                </a:cxn>
                <a:cxn ang="0">
                  <a:pos x="18" y="21"/>
                </a:cxn>
                <a:cxn ang="0">
                  <a:pos x="18" y="69"/>
                </a:cxn>
                <a:cxn ang="0">
                  <a:pos x="0" y="69"/>
                </a:cxn>
                <a:cxn ang="0">
                  <a:pos x="0" y="21"/>
                </a:cxn>
              </a:cxnLst>
              <a:rect l="0" t="0" r="r" b="b"/>
              <a:pathLst>
                <a:path w="18" h="69">
                  <a:moveTo>
                    <a:pt x="18" y="13"/>
                  </a:moveTo>
                  <a:lnTo>
                    <a:pt x="0" y="1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13"/>
                  </a:lnTo>
                  <a:close/>
                  <a:moveTo>
                    <a:pt x="0" y="21"/>
                  </a:moveTo>
                  <a:lnTo>
                    <a:pt x="18" y="21"/>
                  </a:lnTo>
                  <a:lnTo>
                    <a:pt x="18" y="69"/>
                  </a:lnTo>
                  <a:lnTo>
                    <a:pt x="0" y="69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38" name="Freeform 37"/>
            <p:cNvSpPr>
              <a:spLocks noEditPoints="1"/>
            </p:cNvSpPr>
            <p:nvPr userDrawn="1"/>
          </p:nvSpPr>
          <p:spPr bwMode="auto">
            <a:xfrm>
              <a:off x="1817" y="349"/>
              <a:ext cx="56" cy="51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4" y="0"/>
                </a:cxn>
                <a:cxn ang="0">
                  <a:pos x="28" y="13"/>
                </a:cxn>
                <a:cxn ang="0">
                  <a:pos x="14" y="25"/>
                </a:cxn>
                <a:cxn ang="0">
                  <a:pos x="0" y="13"/>
                </a:cxn>
                <a:cxn ang="0">
                  <a:pos x="19" y="13"/>
                </a:cxn>
                <a:cxn ang="0">
                  <a:pos x="14" y="6"/>
                </a:cxn>
                <a:cxn ang="0">
                  <a:pos x="9" y="13"/>
                </a:cxn>
                <a:cxn ang="0">
                  <a:pos x="14" y="19"/>
                </a:cxn>
                <a:cxn ang="0">
                  <a:pos x="19" y="13"/>
                </a:cxn>
              </a:cxnLst>
              <a:rect l="0" t="0" r="r" b="b"/>
              <a:pathLst>
                <a:path w="28" h="25">
                  <a:moveTo>
                    <a:pt x="0" y="13"/>
                  </a:moveTo>
                  <a:cubicBezTo>
                    <a:pt x="0" y="5"/>
                    <a:pt x="6" y="0"/>
                    <a:pt x="14" y="0"/>
                  </a:cubicBezTo>
                  <a:cubicBezTo>
                    <a:pt x="22" y="0"/>
                    <a:pt x="28" y="5"/>
                    <a:pt x="28" y="13"/>
                  </a:cubicBezTo>
                  <a:cubicBezTo>
                    <a:pt x="28" y="20"/>
                    <a:pt x="22" y="25"/>
                    <a:pt x="14" y="25"/>
                  </a:cubicBezTo>
                  <a:cubicBezTo>
                    <a:pt x="6" y="25"/>
                    <a:pt x="0" y="20"/>
                    <a:pt x="0" y="13"/>
                  </a:cubicBezTo>
                  <a:close/>
                  <a:moveTo>
                    <a:pt x="19" y="13"/>
                  </a:moveTo>
                  <a:cubicBezTo>
                    <a:pt x="19" y="9"/>
                    <a:pt x="18" y="6"/>
                    <a:pt x="14" y="6"/>
                  </a:cubicBezTo>
                  <a:cubicBezTo>
                    <a:pt x="10" y="6"/>
                    <a:pt x="9" y="9"/>
                    <a:pt x="9" y="13"/>
                  </a:cubicBezTo>
                  <a:cubicBezTo>
                    <a:pt x="9" y="16"/>
                    <a:pt x="10" y="19"/>
                    <a:pt x="14" y="19"/>
                  </a:cubicBezTo>
                  <a:cubicBezTo>
                    <a:pt x="18" y="19"/>
                    <a:pt x="19" y="16"/>
                    <a:pt x="19" y="13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39" name="Freeform 38"/>
            <p:cNvSpPr>
              <a:spLocks/>
            </p:cNvSpPr>
            <p:nvPr userDrawn="1"/>
          </p:nvSpPr>
          <p:spPr bwMode="auto">
            <a:xfrm>
              <a:off x="1879" y="349"/>
              <a:ext cx="52" cy="51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8" y="1"/>
                </a:cxn>
                <a:cxn ang="0">
                  <a:pos x="8" y="5"/>
                </a:cxn>
                <a:cxn ang="0">
                  <a:pos x="8" y="5"/>
                </a:cxn>
                <a:cxn ang="0">
                  <a:pos x="16" y="0"/>
                </a:cxn>
                <a:cxn ang="0">
                  <a:pos x="26" y="10"/>
                </a:cxn>
                <a:cxn ang="0">
                  <a:pos x="26" y="25"/>
                </a:cxn>
                <a:cxn ang="0">
                  <a:pos x="17" y="25"/>
                </a:cxn>
                <a:cxn ang="0">
                  <a:pos x="17" y="13"/>
                </a:cxn>
                <a:cxn ang="0">
                  <a:pos x="14" y="7"/>
                </a:cxn>
                <a:cxn ang="0">
                  <a:pos x="8" y="14"/>
                </a:cxn>
                <a:cxn ang="0">
                  <a:pos x="8" y="25"/>
                </a:cxn>
                <a:cxn ang="0">
                  <a:pos x="0" y="25"/>
                </a:cxn>
                <a:cxn ang="0">
                  <a:pos x="0" y="1"/>
                </a:cxn>
              </a:cxnLst>
              <a:rect l="0" t="0" r="r" b="b"/>
              <a:pathLst>
                <a:path w="26" h="25">
                  <a:moveTo>
                    <a:pt x="0" y="1"/>
                  </a:moveTo>
                  <a:cubicBezTo>
                    <a:pt x="8" y="1"/>
                    <a:pt x="8" y="1"/>
                    <a:pt x="8" y="1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9" y="2"/>
                    <a:pt x="13" y="0"/>
                    <a:pt x="16" y="0"/>
                  </a:cubicBezTo>
                  <a:cubicBezTo>
                    <a:pt x="23" y="0"/>
                    <a:pt x="26" y="5"/>
                    <a:pt x="26" y="10"/>
                  </a:cubicBezTo>
                  <a:cubicBezTo>
                    <a:pt x="26" y="25"/>
                    <a:pt x="26" y="25"/>
                    <a:pt x="26" y="25"/>
                  </a:cubicBezTo>
                  <a:cubicBezTo>
                    <a:pt x="17" y="25"/>
                    <a:pt x="17" y="25"/>
                    <a:pt x="17" y="25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9"/>
                    <a:pt x="16" y="7"/>
                    <a:pt x="14" y="7"/>
                  </a:cubicBezTo>
                  <a:cubicBezTo>
                    <a:pt x="10" y="7"/>
                    <a:pt x="8" y="9"/>
                    <a:pt x="8" y="14"/>
                  </a:cubicBezTo>
                  <a:cubicBezTo>
                    <a:pt x="8" y="25"/>
                    <a:pt x="8" y="25"/>
                    <a:pt x="8" y="25"/>
                  </a:cubicBezTo>
                  <a:cubicBezTo>
                    <a:pt x="0" y="25"/>
                    <a:pt x="0" y="25"/>
                    <a:pt x="0" y="25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40" name="Freeform 39"/>
            <p:cNvSpPr>
              <a:spLocks/>
            </p:cNvSpPr>
            <p:nvPr userDrawn="1"/>
          </p:nvSpPr>
          <p:spPr bwMode="auto">
            <a:xfrm>
              <a:off x="990" y="425"/>
              <a:ext cx="48" cy="38"/>
            </a:xfrm>
            <a:custGeom>
              <a:avLst/>
              <a:gdLst/>
              <a:ahLst/>
              <a:cxnLst>
                <a:cxn ang="0">
                  <a:pos x="38" y="38"/>
                </a:cxn>
                <a:cxn ang="0">
                  <a:pos x="34" y="38"/>
                </a:cxn>
                <a:cxn ang="0">
                  <a:pos x="24" y="4"/>
                </a:cxn>
                <a:cxn ang="0">
                  <a:pos x="24" y="4"/>
                </a:cxn>
                <a:cxn ang="0">
                  <a:pos x="16" y="38"/>
                </a:cxn>
                <a:cxn ang="0">
                  <a:pos x="10" y="38"/>
                </a:cxn>
                <a:cxn ang="0">
                  <a:pos x="0" y="0"/>
                </a:cxn>
                <a:cxn ang="0">
                  <a:pos x="4" y="0"/>
                </a:cxn>
                <a:cxn ang="0">
                  <a:pos x="14" y="34"/>
                </a:cxn>
                <a:cxn ang="0">
                  <a:pos x="14" y="34"/>
                </a:cxn>
                <a:cxn ang="0">
                  <a:pos x="22" y="0"/>
                </a:cxn>
                <a:cxn ang="0">
                  <a:pos x="26" y="0"/>
                </a:cxn>
                <a:cxn ang="0">
                  <a:pos x="36" y="34"/>
                </a:cxn>
                <a:cxn ang="0">
                  <a:pos x="36" y="34"/>
                </a:cxn>
                <a:cxn ang="0">
                  <a:pos x="46" y="0"/>
                </a:cxn>
                <a:cxn ang="0">
                  <a:pos x="48" y="0"/>
                </a:cxn>
                <a:cxn ang="0">
                  <a:pos x="38" y="38"/>
                </a:cxn>
              </a:cxnLst>
              <a:rect l="0" t="0" r="r" b="b"/>
              <a:pathLst>
                <a:path w="48" h="38">
                  <a:moveTo>
                    <a:pt x="38" y="38"/>
                  </a:moveTo>
                  <a:lnTo>
                    <a:pt x="34" y="38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16" y="38"/>
                  </a:lnTo>
                  <a:lnTo>
                    <a:pt x="10" y="38"/>
                  </a:lnTo>
                  <a:lnTo>
                    <a:pt x="0" y="0"/>
                  </a:lnTo>
                  <a:lnTo>
                    <a:pt x="4" y="0"/>
                  </a:lnTo>
                  <a:lnTo>
                    <a:pt x="14" y="34"/>
                  </a:lnTo>
                  <a:lnTo>
                    <a:pt x="14" y="34"/>
                  </a:lnTo>
                  <a:lnTo>
                    <a:pt x="22" y="0"/>
                  </a:lnTo>
                  <a:lnTo>
                    <a:pt x="26" y="0"/>
                  </a:lnTo>
                  <a:lnTo>
                    <a:pt x="36" y="34"/>
                  </a:lnTo>
                  <a:lnTo>
                    <a:pt x="36" y="34"/>
                  </a:lnTo>
                  <a:lnTo>
                    <a:pt x="46" y="0"/>
                  </a:lnTo>
                  <a:lnTo>
                    <a:pt x="48" y="0"/>
                  </a:lnTo>
                  <a:lnTo>
                    <a:pt x="38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41" name="Freeform 40"/>
            <p:cNvSpPr>
              <a:spLocks noEditPoints="1"/>
            </p:cNvSpPr>
            <p:nvPr userDrawn="1"/>
          </p:nvSpPr>
          <p:spPr bwMode="auto">
            <a:xfrm>
              <a:off x="1040" y="435"/>
              <a:ext cx="24" cy="2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2" y="7"/>
                </a:cxn>
                <a:cxn ang="0">
                  <a:pos x="6" y="14"/>
                </a:cxn>
                <a:cxn ang="0">
                  <a:pos x="0" y="7"/>
                </a:cxn>
                <a:cxn ang="0">
                  <a:pos x="6" y="0"/>
                </a:cxn>
                <a:cxn ang="0">
                  <a:pos x="6" y="13"/>
                </a:cxn>
                <a:cxn ang="0">
                  <a:pos x="11" y="7"/>
                </a:cxn>
                <a:cxn ang="0">
                  <a:pos x="6" y="1"/>
                </a:cxn>
                <a:cxn ang="0">
                  <a:pos x="2" y="7"/>
                </a:cxn>
                <a:cxn ang="0">
                  <a:pos x="6" y="13"/>
                </a:cxn>
              </a:cxnLst>
              <a:rect l="0" t="0" r="r" b="b"/>
              <a:pathLst>
                <a:path w="12" h="14">
                  <a:moveTo>
                    <a:pt x="6" y="0"/>
                  </a:moveTo>
                  <a:cubicBezTo>
                    <a:pt x="10" y="0"/>
                    <a:pt x="12" y="3"/>
                    <a:pt x="12" y="7"/>
                  </a:cubicBezTo>
                  <a:cubicBezTo>
                    <a:pt x="12" y="11"/>
                    <a:pt x="10" y="14"/>
                    <a:pt x="6" y="14"/>
                  </a:cubicBezTo>
                  <a:cubicBezTo>
                    <a:pt x="2" y="14"/>
                    <a:pt x="0" y="11"/>
                    <a:pt x="0" y="7"/>
                  </a:cubicBezTo>
                  <a:cubicBezTo>
                    <a:pt x="0" y="3"/>
                    <a:pt x="2" y="0"/>
                    <a:pt x="6" y="0"/>
                  </a:cubicBezTo>
                  <a:close/>
                  <a:moveTo>
                    <a:pt x="6" y="13"/>
                  </a:moveTo>
                  <a:cubicBezTo>
                    <a:pt x="9" y="13"/>
                    <a:pt x="11" y="10"/>
                    <a:pt x="11" y="7"/>
                  </a:cubicBezTo>
                  <a:cubicBezTo>
                    <a:pt x="11" y="4"/>
                    <a:pt x="9" y="1"/>
                    <a:pt x="6" y="1"/>
                  </a:cubicBezTo>
                  <a:cubicBezTo>
                    <a:pt x="3" y="1"/>
                    <a:pt x="2" y="4"/>
                    <a:pt x="2" y="7"/>
                  </a:cubicBezTo>
                  <a:cubicBezTo>
                    <a:pt x="2" y="10"/>
                    <a:pt x="3" y="13"/>
                    <a:pt x="6" y="13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42" name="Freeform 41"/>
            <p:cNvSpPr>
              <a:spLocks/>
            </p:cNvSpPr>
            <p:nvPr userDrawn="1"/>
          </p:nvSpPr>
          <p:spPr bwMode="auto">
            <a:xfrm>
              <a:off x="1070" y="435"/>
              <a:ext cx="12" cy="2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6" y="2"/>
                </a:cxn>
                <a:cxn ang="0">
                  <a:pos x="5" y="2"/>
                </a:cxn>
                <a:cxn ang="0">
                  <a:pos x="2" y="7"/>
                </a:cxn>
                <a:cxn ang="0">
                  <a:pos x="2" y="14"/>
                </a:cxn>
                <a:cxn ang="0">
                  <a:pos x="0" y="14"/>
                </a:cxn>
                <a:cxn ang="0">
                  <a:pos x="0" y="3"/>
                </a:cxn>
              </a:cxnLst>
              <a:rect l="0" t="0" r="r" b="b"/>
              <a:pathLst>
                <a:path w="6" h="14">
                  <a:moveTo>
                    <a:pt x="0" y="3"/>
                  </a:moveTo>
                  <a:cubicBezTo>
                    <a:pt x="0" y="2"/>
                    <a:pt x="0" y="1"/>
                    <a:pt x="0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3" y="0"/>
                    <a:pt x="5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6" y="2"/>
                    <a:pt x="6" y="2"/>
                    <a:pt x="5" y="2"/>
                  </a:cubicBezTo>
                  <a:cubicBezTo>
                    <a:pt x="3" y="2"/>
                    <a:pt x="2" y="5"/>
                    <a:pt x="2" y="7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0" y="14"/>
                    <a:pt x="0" y="14"/>
                    <a:pt x="0" y="14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43" name="Rectangle 42"/>
            <p:cNvSpPr>
              <a:spLocks noChangeArrowheads="1"/>
            </p:cNvSpPr>
            <p:nvPr userDrawn="1"/>
          </p:nvSpPr>
          <p:spPr bwMode="auto">
            <a:xfrm>
              <a:off x="1088" y="423"/>
              <a:ext cx="2" cy="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44" name="Freeform 43"/>
            <p:cNvSpPr>
              <a:spLocks noEditPoints="1"/>
            </p:cNvSpPr>
            <p:nvPr userDrawn="1"/>
          </p:nvSpPr>
          <p:spPr bwMode="auto">
            <a:xfrm>
              <a:off x="1096" y="423"/>
              <a:ext cx="24" cy="40"/>
            </a:xfrm>
            <a:custGeom>
              <a:avLst/>
              <a:gdLst/>
              <a:ahLst/>
              <a:cxnLst>
                <a:cxn ang="0">
                  <a:pos x="12" y="20"/>
                </a:cxn>
                <a:cxn ang="0">
                  <a:pos x="10" y="20"/>
                </a:cxn>
                <a:cxn ang="0">
                  <a:pos x="10" y="17"/>
                </a:cxn>
                <a:cxn ang="0">
                  <a:pos x="10" y="17"/>
                </a:cxn>
                <a:cxn ang="0">
                  <a:pos x="6" y="20"/>
                </a:cxn>
                <a:cxn ang="0">
                  <a:pos x="0" y="13"/>
                </a:cxn>
                <a:cxn ang="0">
                  <a:pos x="6" y="6"/>
                </a:cxn>
                <a:cxn ang="0">
                  <a:pos x="10" y="9"/>
                </a:cxn>
                <a:cxn ang="0">
                  <a:pos x="10" y="9"/>
                </a:cxn>
                <a:cxn ang="0">
                  <a:pos x="10" y="0"/>
                </a:cxn>
                <a:cxn ang="0">
                  <a:pos x="12" y="0"/>
                </a:cxn>
                <a:cxn ang="0">
                  <a:pos x="12" y="20"/>
                </a:cxn>
                <a:cxn ang="0">
                  <a:pos x="6" y="19"/>
                </a:cxn>
                <a:cxn ang="0">
                  <a:pos x="10" y="13"/>
                </a:cxn>
                <a:cxn ang="0">
                  <a:pos x="6" y="7"/>
                </a:cxn>
                <a:cxn ang="0">
                  <a:pos x="2" y="13"/>
                </a:cxn>
                <a:cxn ang="0">
                  <a:pos x="6" y="19"/>
                </a:cxn>
              </a:cxnLst>
              <a:rect l="0" t="0" r="r" b="b"/>
              <a:pathLst>
                <a:path w="12" h="20">
                  <a:moveTo>
                    <a:pt x="1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9" y="19"/>
                    <a:pt x="8" y="20"/>
                    <a:pt x="6" y="20"/>
                  </a:cubicBezTo>
                  <a:cubicBezTo>
                    <a:pt x="2" y="20"/>
                    <a:pt x="0" y="17"/>
                    <a:pt x="0" y="13"/>
                  </a:cubicBezTo>
                  <a:cubicBezTo>
                    <a:pt x="0" y="9"/>
                    <a:pt x="2" y="6"/>
                    <a:pt x="6" y="6"/>
                  </a:cubicBezTo>
                  <a:cubicBezTo>
                    <a:pt x="8" y="6"/>
                    <a:pt x="10" y="8"/>
                    <a:pt x="10" y="9"/>
                  </a:cubicBezTo>
                  <a:cubicBezTo>
                    <a:pt x="10" y="9"/>
                    <a:pt x="10" y="9"/>
                    <a:pt x="10" y="9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20"/>
                  </a:lnTo>
                  <a:close/>
                  <a:moveTo>
                    <a:pt x="6" y="19"/>
                  </a:moveTo>
                  <a:cubicBezTo>
                    <a:pt x="9" y="19"/>
                    <a:pt x="10" y="15"/>
                    <a:pt x="10" y="13"/>
                  </a:cubicBezTo>
                  <a:cubicBezTo>
                    <a:pt x="10" y="11"/>
                    <a:pt x="9" y="7"/>
                    <a:pt x="6" y="7"/>
                  </a:cubicBezTo>
                  <a:cubicBezTo>
                    <a:pt x="3" y="7"/>
                    <a:pt x="2" y="10"/>
                    <a:pt x="2" y="13"/>
                  </a:cubicBezTo>
                  <a:cubicBezTo>
                    <a:pt x="2" y="16"/>
                    <a:pt x="3" y="19"/>
                    <a:pt x="6" y="19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45" name="Freeform 44"/>
            <p:cNvSpPr>
              <a:spLocks noEditPoints="1"/>
            </p:cNvSpPr>
            <p:nvPr userDrawn="1"/>
          </p:nvSpPr>
          <p:spPr bwMode="auto">
            <a:xfrm>
              <a:off x="1140" y="425"/>
              <a:ext cx="22" cy="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10" y="5"/>
                </a:cxn>
                <a:cxn ang="0">
                  <a:pos x="7" y="9"/>
                </a:cxn>
                <a:cxn ang="0">
                  <a:pos x="7" y="9"/>
                </a:cxn>
                <a:cxn ang="0">
                  <a:pos x="11" y="13"/>
                </a:cxn>
                <a:cxn ang="0">
                  <a:pos x="4" y="19"/>
                </a:cxn>
                <a:cxn ang="0">
                  <a:pos x="0" y="19"/>
                </a:cxn>
                <a:cxn ang="0">
                  <a:pos x="0" y="0"/>
                </a:cxn>
                <a:cxn ang="0">
                  <a:pos x="2" y="17"/>
                </a:cxn>
                <a:cxn ang="0">
                  <a:pos x="4" y="17"/>
                </a:cxn>
                <a:cxn ang="0">
                  <a:pos x="9" y="13"/>
                </a:cxn>
                <a:cxn ang="0">
                  <a:pos x="4" y="10"/>
                </a:cxn>
                <a:cxn ang="0">
                  <a:pos x="2" y="10"/>
                </a:cxn>
                <a:cxn ang="0">
                  <a:pos x="2" y="17"/>
                </a:cxn>
                <a:cxn ang="0">
                  <a:pos x="2" y="8"/>
                </a:cxn>
                <a:cxn ang="0">
                  <a:pos x="4" y="8"/>
                </a:cxn>
                <a:cxn ang="0">
                  <a:pos x="9" y="5"/>
                </a:cxn>
                <a:cxn ang="0">
                  <a:pos x="5" y="2"/>
                </a:cxn>
                <a:cxn ang="0">
                  <a:pos x="2" y="2"/>
                </a:cxn>
                <a:cxn ang="0">
                  <a:pos x="2" y="8"/>
                </a:cxn>
              </a:cxnLst>
              <a:rect l="0" t="0" r="r" b="b"/>
              <a:pathLst>
                <a:path w="11" h="19">
                  <a:moveTo>
                    <a:pt x="0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8" y="0"/>
                    <a:pt x="10" y="1"/>
                    <a:pt x="10" y="5"/>
                  </a:cubicBezTo>
                  <a:cubicBezTo>
                    <a:pt x="10" y="7"/>
                    <a:pt x="9" y="9"/>
                    <a:pt x="7" y="9"/>
                  </a:cubicBezTo>
                  <a:cubicBezTo>
                    <a:pt x="7" y="9"/>
                    <a:pt x="7" y="9"/>
                    <a:pt x="7" y="9"/>
                  </a:cubicBezTo>
                  <a:cubicBezTo>
                    <a:pt x="9" y="9"/>
                    <a:pt x="11" y="11"/>
                    <a:pt x="11" y="13"/>
                  </a:cubicBezTo>
                  <a:cubicBezTo>
                    <a:pt x="11" y="17"/>
                    <a:pt x="8" y="19"/>
                    <a:pt x="4" y="19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0" y="0"/>
                  </a:lnTo>
                  <a:close/>
                  <a:moveTo>
                    <a:pt x="2" y="17"/>
                  </a:moveTo>
                  <a:cubicBezTo>
                    <a:pt x="4" y="17"/>
                    <a:pt x="4" y="17"/>
                    <a:pt x="4" y="17"/>
                  </a:cubicBezTo>
                  <a:cubicBezTo>
                    <a:pt x="6" y="17"/>
                    <a:pt x="9" y="16"/>
                    <a:pt x="9" y="13"/>
                  </a:cubicBezTo>
                  <a:cubicBezTo>
                    <a:pt x="9" y="10"/>
                    <a:pt x="6" y="10"/>
                    <a:pt x="4" y="10"/>
                  </a:cubicBezTo>
                  <a:cubicBezTo>
                    <a:pt x="2" y="10"/>
                    <a:pt x="2" y="10"/>
                    <a:pt x="2" y="10"/>
                  </a:cubicBezTo>
                  <a:lnTo>
                    <a:pt x="2" y="17"/>
                  </a:lnTo>
                  <a:close/>
                  <a:moveTo>
                    <a:pt x="2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6" y="8"/>
                    <a:pt x="9" y="8"/>
                    <a:pt x="9" y="5"/>
                  </a:cubicBezTo>
                  <a:cubicBezTo>
                    <a:pt x="9" y="2"/>
                    <a:pt x="6" y="2"/>
                    <a:pt x="5" y="2"/>
                  </a:cubicBezTo>
                  <a:cubicBezTo>
                    <a:pt x="2" y="2"/>
                    <a:pt x="2" y="2"/>
                    <a:pt x="2" y="2"/>
                  </a:cubicBezTo>
                  <a:lnTo>
                    <a:pt x="2" y="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46" name="Freeform 45"/>
            <p:cNvSpPr>
              <a:spLocks noEditPoints="1"/>
            </p:cNvSpPr>
            <p:nvPr userDrawn="1"/>
          </p:nvSpPr>
          <p:spPr bwMode="auto">
            <a:xfrm>
              <a:off x="1168" y="435"/>
              <a:ext cx="20" cy="28"/>
            </a:xfrm>
            <a:custGeom>
              <a:avLst/>
              <a:gdLst/>
              <a:ahLst/>
              <a:cxnLst>
                <a:cxn ang="0">
                  <a:pos x="8" y="11"/>
                </a:cxn>
                <a:cxn ang="0">
                  <a:pos x="8" y="11"/>
                </a:cxn>
                <a:cxn ang="0">
                  <a:pos x="4" y="14"/>
                </a:cxn>
                <a:cxn ang="0">
                  <a:pos x="0" y="10"/>
                </a:cxn>
                <a:cxn ang="0">
                  <a:pos x="8" y="5"/>
                </a:cxn>
                <a:cxn ang="0">
                  <a:pos x="8" y="5"/>
                </a:cxn>
                <a:cxn ang="0">
                  <a:pos x="8" y="5"/>
                </a:cxn>
                <a:cxn ang="0">
                  <a:pos x="5" y="1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5" y="0"/>
                </a:cxn>
                <a:cxn ang="0">
                  <a:pos x="10" y="5"/>
                </a:cxn>
                <a:cxn ang="0">
                  <a:pos x="10" y="11"/>
                </a:cxn>
                <a:cxn ang="0">
                  <a:pos x="10" y="14"/>
                </a:cxn>
                <a:cxn ang="0">
                  <a:pos x="8" y="14"/>
                </a:cxn>
                <a:cxn ang="0">
                  <a:pos x="8" y="11"/>
                </a:cxn>
                <a:cxn ang="0">
                  <a:pos x="8" y="7"/>
                </a:cxn>
                <a:cxn ang="0">
                  <a:pos x="8" y="7"/>
                </a:cxn>
                <a:cxn ang="0">
                  <a:pos x="1" y="10"/>
                </a:cxn>
                <a:cxn ang="0">
                  <a:pos x="4" y="13"/>
                </a:cxn>
                <a:cxn ang="0">
                  <a:pos x="8" y="8"/>
                </a:cxn>
                <a:cxn ang="0">
                  <a:pos x="8" y="7"/>
                </a:cxn>
              </a:cxnLst>
              <a:rect l="0" t="0" r="r" b="b"/>
              <a:pathLst>
                <a:path w="10" h="14">
                  <a:moveTo>
                    <a:pt x="8" y="11"/>
                  </a:moveTo>
                  <a:cubicBezTo>
                    <a:pt x="8" y="11"/>
                    <a:pt x="8" y="11"/>
                    <a:pt x="8" y="11"/>
                  </a:cubicBezTo>
                  <a:cubicBezTo>
                    <a:pt x="7" y="13"/>
                    <a:pt x="6" y="14"/>
                    <a:pt x="4" y="14"/>
                  </a:cubicBezTo>
                  <a:cubicBezTo>
                    <a:pt x="0" y="14"/>
                    <a:pt x="0" y="11"/>
                    <a:pt x="0" y="10"/>
                  </a:cubicBezTo>
                  <a:cubicBezTo>
                    <a:pt x="0" y="6"/>
                    <a:pt x="4" y="5"/>
                    <a:pt x="8" y="5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8" y="3"/>
                    <a:pt x="7" y="1"/>
                    <a:pt x="5" y="1"/>
                  </a:cubicBezTo>
                  <a:cubicBezTo>
                    <a:pt x="4" y="1"/>
                    <a:pt x="2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0"/>
                    <a:pt x="4" y="0"/>
                    <a:pt x="5" y="0"/>
                  </a:cubicBezTo>
                  <a:cubicBezTo>
                    <a:pt x="8" y="0"/>
                    <a:pt x="10" y="1"/>
                    <a:pt x="10" y="5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0" y="12"/>
                    <a:pt x="10" y="13"/>
                    <a:pt x="10" y="14"/>
                  </a:cubicBezTo>
                  <a:cubicBezTo>
                    <a:pt x="8" y="14"/>
                    <a:pt x="8" y="14"/>
                    <a:pt x="8" y="14"/>
                  </a:cubicBezTo>
                  <a:lnTo>
                    <a:pt x="8" y="11"/>
                  </a:lnTo>
                  <a:close/>
                  <a:moveTo>
                    <a:pt x="8" y="7"/>
                  </a:moveTo>
                  <a:cubicBezTo>
                    <a:pt x="8" y="7"/>
                    <a:pt x="8" y="7"/>
                    <a:pt x="8" y="7"/>
                  </a:cubicBezTo>
                  <a:cubicBezTo>
                    <a:pt x="5" y="7"/>
                    <a:pt x="1" y="7"/>
                    <a:pt x="1" y="10"/>
                  </a:cubicBezTo>
                  <a:cubicBezTo>
                    <a:pt x="1" y="12"/>
                    <a:pt x="3" y="13"/>
                    <a:pt x="4" y="13"/>
                  </a:cubicBezTo>
                  <a:cubicBezTo>
                    <a:pt x="8" y="13"/>
                    <a:pt x="8" y="9"/>
                    <a:pt x="8" y="8"/>
                  </a:cubicBezTo>
                  <a:lnTo>
                    <a:pt x="8" y="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47" name="Freeform 46"/>
            <p:cNvSpPr>
              <a:spLocks/>
            </p:cNvSpPr>
            <p:nvPr userDrawn="1"/>
          </p:nvSpPr>
          <p:spPr bwMode="auto">
            <a:xfrm>
              <a:off x="1194" y="435"/>
              <a:ext cx="22" cy="2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6" y="0"/>
                </a:cxn>
                <a:cxn ang="0">
                  <a:pos x="11" y="5"/>
                </a:cxn>
                <a:cxn ang="0">
                  <a:pos x="11" y="14"/>
                </a:cxn>
                <a:cxn ang="0">
                  <a:pos x="9" y="14"/>
                </a:cxn>
                <a:cxn ang="0">
                  <a:pos x="9" y="6"/>
                </a:cxn>
                <a:cxn ang="0">
                  <a:pos x="6" y="1"/>
                </a:cxn>
                <a:cxn ang="0">
                  <a:pos x="2" y="6"/>
                </a:cxn>
                <a:cxn ang="0">
                  <a:pos x="2" y="14"/>
                </a:cxn>
                <a:cxn ang="0">
                  <a:pos x="0" y="14"/>
                </a:cxn>
                <a:cxn ang="0">
                  <a:pos x="0" y="3"/>
                </a:cxn>
              </a:cxnLst>
              <a:rect l="0" t="0" r="r" b="b"/>
              <a:pathLst>
                <a:path w="11" h="14">
                  <a:moveTo>
                    <a:pt x="0" y="3"/>
                  </a:moveTo>
                  <a:cubicBezTo>
                    <a:pt x="0" y="2"/>
                    <a:pt x="0" y="1"/>
                    <a:pt x="0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3" y="0"/>
                    <a:pt x="6" y="0"/>
                  </a:cubicBezTo>
                  <a:cubicBezTo>
                    <a:pt x="9" y="0"/>
                    <a:pt x="11" y="2"/>
                    <a:pt x="11" y="5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9" y="6"/>
                    <a:pt x="9" y="6"/>
                    <a:pt x="9" y="6"/>
                  </a:cubicBezTo>
                  <a:cubicBezTo>
                    <a:pt x="9" y="3"/>
                    <a:pt x="8" y="1"/>
                    <a:pt x="6" y="1"/>
                  </a:cubicBezTo>
                  <a:cubicBezTo>
                    <a:pt x="3" y="1"/>
                    <a:pt x="2" y="4"/>
                    <a:pt x="2" y="6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0" y="14"/>
                    <a:pt x="0" y="14"/>
                    <a:pt x="0" y="14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48" name="Freeform 47"/>
            <p:cNvSpPr>
              <a:spLocks/>
            </p:cNvSpPr>
            <p:nvPr userDrawn="1"/>
          </p:nvSpPr>
          <p:spPr bwMode="auto">
            <a:xfrm>
              <a:off x="1224" y="423"/>
              <a:ext cx="20" cy="4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2" y="24"/>
                </a:cxn>
                <a:cxn ang="0">
                  <a:pos x="14" y="12"/>
                </a:cxn>
                <a:cxn ang="0">
                  <a:pos x="18" y="12"/>
                </a:cxn>
                <a:cxn ang="0">
                  <a:pos x="6" y="24"/>
                </a:cxn>
                <a:cxn ang="0">
                  <a:pos x="20" y="40"/>
                </a:cxn>
                <a:cxn ang="0">
                  <a:pos x="16" y="40"/>
                </a:cxn>
                <a:cxn ang="0">
                  <a:pos x="2" y="26"/>
                </a:cxn>
                <a:cxn ang="0">
                  <a:pos x="2" y="40"/>
                </a:cxn>
                <a:cxn ang="0">
                  <a:pos x="0" y="40"/>
                </a:cxn>
                <a:cxn ang="0">
                  <a:pos x="0" y="0"/>
                </a:cxn>
              </a:cxnLst>
              <a:rect l="0" t="0" r="r" b="b"/>
              <a:pathLst>
                <a:path w="20" h="40">
                  <a:moveTo>
                    <a:pt x="0" y="0"/>
                  </a:moveTo>
                  <a:lnTo>
                    <a:pt x="2" y="0"/>
                  </a:lnTo>
                  <a:lnTo>
                    <a:pt x="2" y="24"/>
                  </a:lnTo>
                  <a:lnTo>
                    <a:pt x="14" y="12"/>
                  </a:lnTo>
                  <a:lnTo>
                    <a:pt x="18" y="12"/>
                  </a:lnTo>
                  <a:lnTo>
                    <a:pt x="6" y="24"/>
                  </a:lnTo>
                  <a:lnTo>
                    <a:pt x="20" y="40"/>
                  </a:lnTo>
                  <a:lnTo>
                    <a:pt x="16" y="40"/>
                  </a:lnTo>
                  <a:lnTo>
                    <a:pt x="2" y="26"/>
                  </a:lnTo>
                  <a:lnTo>
                    <a:pt x="2" y="40"/>
                  </a:lnTo>
                  <a:lnTo>
                    <a:pt x="0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49" name="Freeform 48"/>
            <p:cNvSpPr>
              <a:spLocks/>
            </p:cNvSpPr>
            <p:nvPr userDrawn="1"/>
          </p:nvSpPr>
          <p:spPr bwMode="auto">
            <a:xfrm>
              <a:off x="1262" y="425"/>
              <a:ext cx="30" cy="38"/>
            </a:xfrm>
            <a:custGeom>
              <a:avLst/>
              <a:gdLst/>
              <a:ahLst/>
              <a:cxnLst>
                <a:cxn ang="0">
                  <a:pos x="13" y="10"/>
                </a:cxn>
                <a:cxn ang="0">
                  <a:pos x="9" y="10"/>
                </a:cxn>
                <a:cxn ang="0">
                  <a:pos x="9" y="9"/>
                </a:cxn>
                <a:cxn ang="0">
                  <a:pos x="15" y="9"/>
                </a:cxn>
                <a:cxn ang="0">
                  <a:pos x="15" y="18"/>
                </a:cxn>
                <a:cxn ang="0">
                  <a:pos x="9" y="19"/>
                </a:cxn>
                <a:cxn ang="0">
                  <a:pos x="0" y="9"/>
                </a:cxn>
                <a:cxn ang="0">
                  <a:pos x="9" y="0"/>
                </a:cxn>
                <a:cxn ang="0">
                  <a:pos x="14" y="1"/>
                </a:cxn>
                <a:cxn ang="0">
                  <a:pos x="14" y="3"/>
                </a:cxn>
                <a:cxn ang="0">
                  <a:pos x="9" y="2"/>
                </a:cxn>
                <a:cxn ang="0">
                  <a:pos x="2" y="9"/>
                </a:cxn>
                <a:cxn ang="0">
                  <a:pos x="9" y="17"/>
                </a:cxn>
                <a:cxn ang="0">
                  <a:pos x="13" y="17"/>
                </a:cxn>
                <a:cxn ang="0">
                  <a:pos x="13" y="10"/>
                </a:cxn>
              </a:cxnLst>
              <a:rect l="0" t="0" r="r" b="b"/>
              <a:pathLst>
                <a:path w="15" h="19">
                  <a:moveTo>
                    <a:pt x="13" y="10"/>
                  </a:moveTo>
                  <a:cubicBezTo>
                    <a:pt x="9" y="10"/>
                    <a:pt x="9" y="10"/>
                    <a:pt x="9" y="10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3" y="19"/>
                    <a:pt x="11" y="19"/>
                    <a:pt x="9" y="19"/>
                  </a:cubicBezTo>
                  <a:cubicBezTo>
                    <a:pt x="3" y="19"/>
                    <a:pt x="0" y="15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1" y="0"/>
                    <a:pt x="13" y="0"/>
                    <a:pt x="14" y="1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2" y="2"/>
                    <a:pt x="11" y="2"/>
                    <a:pt x="9" y="2"/>
                  </a:cubicBezTo>
                  <a:cubicBezTo>
                    <a:pt x="4" y="2"/>
                    <a:pt x="2" y="5"/>
                    <a:pt x="2" y="9"/>
                  </a:cubicBezTo>
                  <a:cubicBezTo>
                    <a:pt x="2" y="14"/>
                    <a:pt x="4" y="17"/>
                    <a:pt x="9" y="17"/>
                  </a:cubicBezTo>
                  <a:cubicBezTo>
                    <a:pt x="10" y="17"/>
                    <a:pt x="12" y="17"/>
                    <a:pt x="13" y="17"/>
                  </a:cubicBezTo>
                  <a:lnTo>
                    <a:pt x="13" y="1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50" name="Freeform 49"/>
            <p:cNvSpPr>
              <a:spLocks/>
            </p:cNvSpPr>
            <p:nvPr userDrawn="1"/>
          </p:nvSpPr>
          <p:spPr bwMode="auto">
            <a:xfrm>
              <a:off x="1300" y="435"/>
              <a:ext cx="12" cy="2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6" y="2"/>
                </a:cxn>
                <a:cxn ang="0">
                  <a:pos x="5" y="2"/>
                </a:cxn>
                <a:cxn ang="0">
                  <a:pos x="2" y="7"/>
                </a:cxn>
                <a:cxn ang="0">
                  <a:pos x="2" y="14"/>
                </a:cxn>
                <a:cxn ang="0">
                  <a:pos x="0" y="14"/>
                </a:cxn>
                <a:cxn ang="0">
                  <a:pos x="0" y="3"/>
                </a:cxn>
              </a:cxnLst>
              <a:rect l="0" t="0" r="r" b="b"/>
              <a:pathLst>
                <a:path w="6" h="14">
                  <a:moveTo>
                    <a:pt x="0" y="3"/>
                  </a:moveTo>
                  <a:cubicBezTo>
                    <a:pt x="0" y="2"/>
                    <a:pt x="0" y="1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3" y="0"/>
                    <a:pt x="5" y="0"/>
                  </a:cubicBezTo>
                  <a:cubicBezTo>
                    <a:pt x="5" y="0"/>
                    <a:pt x="6" y="0"/>
                    <a:pt x="6" y="0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6" y="2"/>
                    <a:pt x="5" y="2"/>
                    <a:pt x="5" y="2"/>
                  </a:cubicBezTo>
                  <a:cubicBezTo>
                    <a:pt x="2" y="2"/>
                    <a:pt x="2" y="5"/>
                    <a:pt x="2" y="7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0" y="14"/>
                    <a:pt x="0" y="14"/>
                    <a:pt x="0" y="14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51" name="Freeform 50"/>
            <p:cNvSpPr>
              <a:spLocks noEditPoints="1"/>
            </p:cNvSpPr>
            <p:nvPr userDrawn="1"/>
          </p:nvSpPr>
          <p:spPr bwMode="auto">
            <a:xfrm>
              <a:off x="1314" y="435"/>
              <a:ext cx="24" cy="2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2" y="7"/>
                </a:cxn>
                <a:cxn ang="0">
                  <a:pos x="6" y="14"/>
                </a:cxn>
                <a:cxn ang="0">
                  <a:pos x="0" y="7"/>
                </a:cxn>
                <a:cxn ang="0">
                  <a:pos x="6" y="0"/>
                </a:cxn>
                <a:cxn ang="0">
                  <a:pos x="6" y="13"/>
                </a:cxn>
                <a:cxn ang="0">
                  <a:pos x="10" y="7"/>
                </a:cxn>
                <a:cxn ang="0">
                  <a:pos x="6" y="1"/>
                </a:cxn>
                <a:cxn ang="0">
                  <a:pos x="2" y="7"/>
                </a:cxn>
                <a:cxn ang="0">
                  <a:pos x="6" y="13"/>
                </a:cxn>
              </a:cxnLst>
              <a:rect l="0" t="0" r="r" b="b"/>
              <a:pathLst>
                <a:path w="12" h="14">
                  <a:moveTo>
                    <a:pt x="6" y="0"/>
                  </a:moveTo>
                  <a:cubicBezTo>
                    <a:pt x="10" y="0"/>
                    <a:pt x="12" y="3"/>
                    <a:pt x="12" y="7"/>
                  </a:cubicBezTo>
                  <a:cubicBezTo>
                    <a:pt x="12" y="11"/>
                    <a:pt x="10" y="14"/>
                    <a:pt x="6" y="14"/>
                  </a:cubicBezTo>
                  <a:cubicBezTo>
                    <a:pt x="2" y="14"/>
                    <a:pt x="0" y="11"/>
                    <a:pt x="0" y="7"/>
                  </a:cubicBezTo>
                  <a:cubicBezTo>
                    <a:pt x="0" y="3"/>
                    <a:pt x="2" y="0"/>
                    <a:pt x="6" y="0"/>
                  </a:cubicBezTo>
                  <a:close/>
                  <a:moveTo>
                    <a:pt x="6" y="13"/>
                  </a:moveTo>
                  <a:cubicBezTo>
                    <a:pt x="9" y="13"/>
                    <a:pt x="10" y="10"/>
                    <a:pt x="10" y="7"/>
                  </a:cubicBezTo>
                  <a:cubicBezTo>
                    <a:pt x="10" y="4"/>
                    <a:pt x="9" y="1"/>
                    <a:pt x="6" y="1"/>
                  </a:cubicBezTo>
                  <a:cubicBezTo>
                    <a:pt x="3" y="1"/>
                    <a:pt x="2" y="4"/>
                    <a:pt x="2" y="7"/>
                  </a:cubicBezTo>
                  <a:cubicBezTo>
                    <a:pt x="2" y="10"/>
                    <a:pt x="3" y="13"/>
                    <a:pt x="6" y="13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52" name="Freeform 51"/>
            <p:cNvSpPr>
              <a:spLocks/>
            </p:cNvSpPr>
            <p:nvPr userDrawn="1"/>
          </p:nvSpPr>
          <p:spPr bwMode="auto">
            <a:xfrm>
              <a:off x="1344" y="435"/>
              <a:ext cx="21" cy="28"/>
            </a:xfrm>
            <a:custGeom>
              <a:avLst/>
              <a:gdLst/>
              <a:ahLst/>
              <a:cxnLst>
                <a:cxn ang="0">
                  <a:pos x="11" y="10"/>
                </a:cxn>
                <a:cxn ang="0">
                  <a:pos x="11" y="14"/>
                </a:cxn>
                <a:cxn ang="0">
                  <a:pos x="9" y="14"/>
                </a:cxn>
                <a:cxn ang="0">
                  <a:pos x="9" y="11"/>
                </a:cxn>
                <a:cxn ang="0">
                  <a:pos x="9" y="11"/>
                </a:cxn>
                <a:cxn ang="0">
                  <a:pos x="5" y="14"/>
                </a:cxn>
                <a:cxn ang="0">
                  <a:pos x="0" y="9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2" y="8"/>
                </a:cxn>
                <a:cxn ang="0">
                  <a:pos x="5" y="13"/>
                </a:cxn>
                <a:cxn ang="0">
                  <a:pos x="9" y="8"/>
                </a:cxn>
                <a:cxn ang="0">
                  <a:pos x="9" y="0"/>
                </a:cxn>
                <a:cxn ang="0">
                  <a:pos x="11" y="0"/>
                </a:cxn>
                <a:cxn ang="0">
                  <a:pos x="11" y="10"/>
                </a:cxn>
              </a:cxnLst>
              <a:rect l="0" t="0" r="r" b="b"/>
              <a:pathLst>
                <a:path w="11" h="14">
                  <a:moveTo>
                    <a:pt x="11" y="10"/>
                  </a:moveTo>
                  <a:cubicBezTo>
                    <a:pt x="11" y="11"/>
                    <a:pt x="11" y="13"/>
                    <a:pt x="11" y="14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8" y="12"/>
                    <a:pt x="7" y="14"/>
                    <a:pt x="5" y="14"/>
                  </a:cubicBezTo>
                  <a:cubicBezTo>
                    <a:pt x="1" y="14"/>
                    <a:pt x="0" y="12"/>
                    <a:pt x="0" y="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2" y="11"/>
                    <a:pt x="3" y="13"/>
                    <a:pt x="5" y="13"/>
                  </a:cubicBezTo>
                  <a:cubicBezTo>
                    <a:pt x="8" y="13"/>
                    <a:pt x="9" y="10"/>
                    <a:pt x="9" y="8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1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53" name="Freeform 52"/>
            <p:cNvSpPr>
              <a:spLocks noEditPoints="1"/>
            </p:cNvSpPr>
            <p:nvPr userDrawn="1"/>
          </p:nvSpPr>
          <p:spPr bwMode="auto">
            <a:xfrm>
              <a:off x="1372" y="435"/>
              <a:ext cx="24" cy="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6" y="0"/>
                </a:cxn>
                <a:cxn ang="0">
                  <a:pos x="12" y="7"/>
                </a:cxn>
                <a:cxn ang="0">
                  <a:pos x="6" y="14"/>
                </a:cxn>
                <a:cxn ang="0">
                  <a:pos x="2" y="11"/>
                </a:cxn>
                <a:cxn ang="0">
                  <a:pos x="2" y="11"/>
                </a:cxn>
                <a:cxn ang="0">
                  <a:pos x="2" y="19"/>
                </a:cxn>
                <a:cxn ang="0">
                  <a:pos x="0" y="19"/>
                </a:cxn>
                <a:cxn ang="0">
                  <a:pos x="0" y="0"/>
                </a:cxn>
                <a:cxn ang="0">
                  <a:pos x="6" y="1"/>
                </a:cxn>
                <a:cxn ang="0">
                  <a:pos x="2" y="7"/>
                </a:cxn>
                <a:cxn ang="0">
                  <a:pos x="6" y="13"/>
                </a:cxn>
                <a:cxn ang="0">
                  <a:pos x="10" y="7"/>
                </a:cxn>
                <a:cxn ang="0">
                  <a:pos x="6" y="1"/>
                </a:cxn>
              </a:cxnLst>
              <a:rect l="0" t="0" r="r" b="b"/>
              <a:pathLst>
                <a:path w="12" h="19">
                  <a:moveTo>
                    <a:pt x="0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3" y="0"/>
                    <a:pt x="6" y="0"/>
                  </a:cubicBezTo>
                  <a:cubicBezTo>
                    <a:pt x="10" y="0"/>
                    <a:pt x="12" y="3"/>
                    <a:pt x="12" y="7"/>
                  </a:cubicBezTo>
                  <a:cubicBezTo>
                    <a:pt x="12" y="11"/>
                    <a:pt x="10" y="14"/>
                    <a:pt x="6" y="14"/>
                  </a:cubicBezTo>
                  <a:cubicBezTo>
                    <a:pt x="4" y="14"/>
                    <a:pt x="3" y="13"/>
                    <a:pt x="2" y="11"/>
                  </a:cubicBezTo>
                  <a:cubicBezTo>
                    <a:pt x="2" y="11"/>
                    <a:pt x="2" y="11"/>
                    <a:pt x="2" y="11"/>
                  </a:cubicBezTo>
                  <a:cubicBezTo>
                    <a:pt x="2" y="19"/>
                    <a:pt x="2" y="19"/>
                    <a:pt x="2" y="19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0" y="0"/>
                  </a:lnTo>
                  <a:close/>
                  <a:moveTo>
                    <a:pt x="6" y="1"/>
                  </a:moveTo>
                  <a:cubicBezTo>
                    <a:pt x="3" y="1"/>
                    <a:pt x="2" y="5"/>
                    <a:pt x="2" y="7"/>
                  </a:cubicBezTo>
                  <a:cubicBezTo>
                    <a:pt x="2" y="9"/>
                    <a:pt x="3" y="13"/>
                    <a:pt x="6" y="13"/>
                  </a:cubicBezTo>
                  <a:cubicBezTo>
                    <a:pt x="9" y="13"/>
                    <a:pt x="10" y="10"/>
                    <a:pt x="10" y="7"/>
                  </a:cubicBezTo>
                  <a:cubicBezTo>
                    <a:pt x="10" y="4"/>
                    <a:pt x="9" y="1"/>
                    <a:pt x="6" y="1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54" name="Freeform 53"/>
            <p:cNvSpPr>
              <a:spLocks noEditPoints="1"/>
            </p:cNvSpPr>
            <p:nvPr userDrawn="1"/>
          </p:nvSpPr>
          <p:spPr bwMode="auto">
            <a:xfrm>
              <a:off x="257" y="248"/>
              <a:ext cx="212" cy="212"/>
            </a:xfrm>
            <a:custGeom>
              <a:avLst/>
              <a:gdLst/>
              <a:ahLst/>
              <a:cxnLst>
                <a:cxn ang="0">
                  <a:pos x="106" y="30"/>
                </a:cxn>
                <a:cxn ang="0">
                  <a:pos x="106" y="0"/>
                </a:cxn>
                <a:cxn ang="0">
                  <a:pos x="106" y="0"/>
                </a:cxn>
                <a:cxn ang="0">
                  <a:pos x="76" y="0"/>
                </a:cxn>
                <a:cxn ang="0">
                  <a:pos x="106" y="30"/>
                </a:cxn>
                <a:cxn ang="0">
                  <a:pos x="29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29" y="0"/>
                </a:cxn>
                <a:cxn ang="0">
                  <a:pos x="76" y="106"/>
                </a:cxn>
                <a:cxn ang="0">
                  <a:pos x="106" y="106"/>
                </a:cxn>
                <a:cxn ang="0">
                  <a:pos x="106" y="106"/>
                </a:cxn>
                <a:cxn ang="0">
                  <a:pos x="106" y="77"/>
                </a:cxn>
                <a:cxn ang="0">
                  <a:pos x="76" y="106"/>
                </a:cxn>
                <a:cxn ang="0">
                  <a:pos x="0" y="77"/>
                </a:cxn>
                <a:cxn ang="0">
                  <a:pos x="0" y="106"/>
                </a:cxn>
                <a:cxn ang="0">
                  <a:pos x="0" y="106"/>
                </a:cxn>
                <a:cxn ang="0">
                  <a:pos x="29" y="106"/>
                </a:cxn>
                <a:cxn ang="0">
                  <a:pos x="0" y="77"/>
                </a:cxn>
              </a:cxnLst>
              <a:rect l="0" t="0" r="r" b="b"/>
              <a:pathLst>
                <a:path w="106" h="106">
                  <a:moveTo>
                    <a:pt x="106" y="30"/>
                  </a:moveTo>
                  <a:cubicBezTo>
                    <a:pt x="106" y="0"/>
                    <a:pt x="106" y="0"/>
                    <a:pt x="10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90" y="6"/>
                    <a:pt x="100" y="16"/>
                    <a:pt x="106" y="30"/>
                  </a:cubicBezTo>
                  <a:close/>
                  <a:moveTo>
                    <a:pt x="29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6" y="16"/>
                    <a:pt x="16" y="6"/>
                    <a:pt x="29" y="0"/>
                  </a:cubicBezTo>
                  <a:close/>
                  <a:moveTo>
                    <a:pt x="76" y="106"/>
                  </a:moveTo>
                  <a:cubicBezTo>
                    <a:pt x="106" y="106"/>
                    <a:pt x="106" y="106"/>
                    <a:pt x="106" y="106"/>
                  </a:cubicBezTo>
                  <a:cubicBezTo>
                    <a:pt x="106" y="106"/>
                    <a:pt x="106" y="106"/>
                    <a:pt x="106" y="106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90"/>
                    <a:pt x="90" y="101"/>
                    <a:pt x="76" y="106"/>
                  </a:cubicBezTo>
                  <a:close/>
                  <a:moveTo>
                    <a:pt x="0" y="77"/>
                  </a:moveTo>
                  <a:cubicBezTo>
                    <a:pt x="0" y="106"/>
                    <a:pt x="0" y="106"/>
                    <a:pt x="0" y="106"/>
                  </a:cubicBezTo>
                  <a:cubicBezTo>
                    <a:pt x="0" y="106"/>
                    <a:pt x="0" y="106"/>
                    <a:pt x="0" y="106"/>
                  </a:cubicBezTo>
                  <a:cubicBezTo>
                    <a:pt x="29" y="106"/>
                    <a:pt x="29" y="106"/>
                    <a:pt x="29" y="106"/>
                  </a:cubicBezTo>
                  <a:cubicBezTo>
                    <a:pt x="16" y="101"/>
                    <a:pt x="6" y="90"/>
                    <a:pt x="0" y="77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55" name="Freeform 54"/>
            <p:cNvSpPr>
              <a:spLocks/>
            </p:cNvSpPr>
            <p:nvPr userDrawn="1"/>
          </p:nvSpPr>
          <p:spPr bwMode="auto">
            <a:xfrm>
              <a:off x="295" y="395"/>
              <a:ext cx="56" cy="58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1" y="6"/>
                </a:cxn>
                <a:cxn ang="0">
                  <a:pos x="2" y="7"/>
                </a:cxn>
                <a:cxn ang="0">
                  <a:pos x="2" y="7"/>
                </a:cxn>
                <a:cxn ang="0">
                  <a:pos x="11" y="15"/>
                </a:cxn>
                <a:cxn ang="0">
                  <a:pos x="14" y="21"/>
                </a:cxn>
                <a:cxn ang="0">
                  <a:pos x="15" y="24"/>
                </a:cxn>
                <a:cxn ang="0">
                  <a:pos x="17" y="26"/>
                </a:cxn>
                <a:cxn ang="0">
                  <a:pos x="16" y="25"/>
                </a:cxn>
                <a:cxn ang="0">
                  <a:pos x="16" y="26"/>
                </a:cxn>
                <a:cxn ang="0">
                  <a:pos x="18" y="27"/>
                </a:cxn>
                <a:cxn ang="0">
                  <a:pos x="17" y="26"/>
                </a:cxn>
                <a:cxn ang="0">
                  <a:pos x="18" y="28"/>
                </a:cxn>
                <a:cxn ang="0">
                  <a:pos x="18" y="27"/>
                </a:cxn>
                <a:cxn ang="0">
                  <a:pos x="19" y="28"/>
                </a:cxn>
                <a:cxn ang="0">
                  <a:pos x="19" y="28"/>
                </a:cxn>
                <a:cxn ang="0">
                  <a:pos x="19" y="28"/>
                </a:cxn>
                <a:cxn ang="0">
                  <a:pos x="19" y="28"/>
                </a:cxn>
                <a:cxn ang="0">
                  <a:pos x="19" y="28"/>
                </a:cxn>
                <a:cxn ang="0">
                  <a:pos x="21" y="29"/>
                </a:cxn>
                <a:cxn ang="0">
                  <a:pos x="21" y="29"/>
                </a:cxn>
                <a:cxn ang="0">
                  <a:pos x="21" y="29"/>
                </a:cxn>
                <a:cxn ang="0">
                  <a:pos x="21" y="29"/>
                </a:cxn>
                <a:cxn ang="0">
                  <a:pos x="22" y="29"/>
                </a:cxn>
                <a:cxn ang="0">
                  <a:pos x="21" y="27"/>
                </a:cxn>
                <a:cxn ang="0">
                  <a:pos x="20" y="26"/>
                </a:cxn>
                <a:cxn ang="0">
                  <a:pos x="20" y="25"/>
                </a:cxn>
                <a:cxn ang="0">
                  <a:pos x="20" y="25"/>
                </a:cxn>
                <a:cxn ang="0">
                  <a:pos x="20" y="25"/>
                </a:cxn>
                <a:cxn ang="0">
                  <a:pos x="19" y="24"/>
                </a:cxn>
                <a:cxn ang="0">
                  <a:pos x="20" y="24"/>
                </a:cxn>
                <a:cxn ang="0">
                  <a:pos x="20" y="23"/>
                </a:cxn>
                <a:cxn ang="0">
                  <a:pos x="20" y="21"/>
                </a:cxn>
                <a:cxn ang="0">
                  <a:pos x="23" y="21"/>
                </a:cxn>
                <a:cxn ang="0">
                  <a:pos x="24" y="19"/>
                </a:cxn>
                <a:cxn ang="0">
                  <a:pos x="23" y="17"/>
                </a:cxn>
                <a:cxn ang="0">
                  <a:pos x="26" y="16"/>
                </a:cxn>
                <a:cxn ang="0">
                  <a:pos x="26" y="13"/>
                </a:cxn>
                <a:cxn ang="0">
                  <a:pos x="26" y="11"/>
                </a:cxn>
                <a:cxn ang="0">
                  <a:pos x="27" y="8"/>
                </a:cxn>
                <a:cxn ang="0">
                  <a:pos x="21" y="7"/>
                </a:cxn>
                <a:cxn ang="0">
                  <a:pos x="18" y="6"/>
                </a:cxn>
                <a:cxn ang="0">
                  <a:pos x="17" y="7"/>
                </a:cxn>
                <a:cxn ang="0">
                  <a:pos x="17" y="6"/>
                </a:cxn>
                <a:cxn ang="0">
                  <a:pos x="15" y="3"/>
                </a:cxn>
                <a:cxn ang="0">
                  <a:pos x="12" y="3"/>
                </a:cxn>
                <a:cxn ang="0">
                  <a:pos x="10" y="2"/>
                </a:cxn>
                <a:cxn ang="0">
                  <a:pos x="8" y="1"/>
                </a:cxn>
                <a:cxn ang="0">
                  <a:pos x="9" y="1"/>
                </a:cxn>
                <a:cxn ang="0">
                  <a:pos x="5" y="0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0"/>
                </a:cxn>
                <a:cxn ang="0">
                  <a:pos x="2" y="3"/>
                </a:cxn>
              </a:cxnLst>
              <a:rect l="0" t="0" r="r" b="b"/>
              <a:pathLst>
                <a:path w="28" h="29">
                  <a:moveTo>
                    <a:pt x="2" y="3"/>
                  </a:moveTo>
                  <a:cubicBezTo>
                    <a:pt x="2" y="5"/>
                    <a:pt x="2" y="5"/>
                    <a:pt x="1" y="6"/>
                  </a:cubicBezTo>
                  <a:cubicBezTo>
                    <a:pt x="1" y="6"/>
                    <a:pt x="1" y="7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9"/>
                    <a:pt x="9" y="13"/>
                    <a:pt x="11" y="15"/>
                  </a:cubicBezTo>
                  <a:cubicBezTo>
                    <a:pt x="12" y="16"/>
                    <a:pt x="13" y="19"/>
                    <a:pt x="14" y="21"/>
                  </a:cubicBezTo>
                  <a:cubicBezTo>
                    <a:pt x="14" y="22"/>
                    <a:pt x="14" y="23"/>
                    <a:pt x="15" y="24"/>
                  </a:cubicBezTo>
                  <a:cubicBezTo>
                    <a:pt x="16" y="24"/>
                    <a:pt x="16" y="24"/>
                    <a:pt x="17" y="26"/>
                  </a:cubicBezTo>
                  <a:cubicBezTo>
                    <a:pt x="16" y="25"/>
                    <a:pt x="16" y="25"/>
                    <a:pt x="16" y="25"/>
                  </a:cubicBezTo>
                  <a:cubicBezTo>
                    <a:pt x="16" y="25"/>
                    <a:pt x="16" y="26"/>
                    <a:pt x="16" y="26"/>
                  </a:cubicBezTo>
                  <a:cubicBezTo>
                    <a:pt x="17" y="26"/>
                    <a:pt x="17" y="26"/>
                    <a:pt x="18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7" y="27"/>
                    <a:pt x="18" y="27"/>
                    <a:pt x="18" y="28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0" y="28"/>
                    <a:pt x="20" y="29"/>
                    <a:pt x="21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0" y="28"/>
                    <a:pt x="22" y="28"/>
                    <a:pt x="21" y="27"/>
                  </a:cubicBezTo>
                  <a:cubicBezTo>
                    <a:pt x="21" y="26"/>
                    <a:pt x="19" y="26"/>
                    <a:pt x="20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4"/>
                    <a:pt x="19" y="24"/>
                  </a:cubicBezTo>
                  <a:cubicBezTo>
                    <a:pt x="19" y="24"/>
                    <a:pt x="20" y="24"/>
                    <a:pt x="20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23" y="24"/>
                    <a:pt x="22" y="22"/>
                    <a:pt x="20" y="21"/>
                  </a:cubicBezTo>
                  <a:cubicBezTo>
                    <a:pt x="22" y="22"/>
                    <a:pt x="22" y="21"/>
                    <a:pt x="23" y="21"/>
                  </a:cubicBezTo>
                  <a:cubicBezTo>
                    <a:pt x="23" y="20"/>
                    <a:pt x="23" y="20"/>
                    <a:pt x="24" y="19"/>
                  </a:cubicBezTo>
                  <a:cubicBezTo>
                    <a:pt x="24" y="18"/>
                    <a:pt x="23" y="18"/>
                    <a:pt x="23" y="17"/>
                  </a:cubicBezTo>
                  <a:cubicBezTo>
                    <a:pt x="24" y="16"/>
                    <a:pt x="25" y="17"/>
                    <a:pt x="26" y="16"/>
                  </a:cubicBezTo>
                  <a:cubicBezTo>
                    <a:pt x="26" y="15"/>
                    <a:pt x="27" y="15"/>
                    <a:pt x="26" y="13"/>
                  </a:cubicBezTo>
                  <a:cubicBezTo>
                    <a:pt x="26" y="12"/>
                    <a:pt x="26" y="12"/>
                    <a:pt x="26" y="11"/>
                  </a:cubicBezTo>
                  <a:cubicBezTo>
                    <a:pt x="27" y="10"/>
                    <a:pt x="28" y="9"/>
                    <a:pt x="27" y="8"/>
                  </a:cubicBezTo>
                  <a:cubicBezTo>
                    <a:pt x="26" y="7"/>
                    <a:pt x="22" y="6"/>
                    <a:pt x="21" y="7"/>
                  </a:cubicBezTo>
                  <a:cubicBezTo>
                    <a:pt x="20" y="6"/>
                    <a:pt x="19" y="6"/>
                    <a:pt x="18" y="6"/>
                  </a:cubicBezTo>
                  <a:cubicBezTo>
                    <a:pt x="18" y="6"/>
                    <a:pt x="17" y="6"/>
                    <a:pt x="17" y="7"/>
                  </a:cubicBezTo>
                  <a:cubicBezTo>
                    <a:pt x="17" y="6"/>
                    <a:pt x="17" y="6"/>
                    <a:pt x="17" y="6"/>
                  </a:cubicBezTo>
                  <a:cubicBezTo>
                    <a:pt x="17" y="5"/>
                    <a:pt x="16" y="4"/>
                    <a:pt x="15" y="3"/>
                  </a:cubicBezTo>
                  <a:cubicBezTo>
                    <a:pt x="14" y="3"/>
                    <a:pt x="13" y="3"/>
                    <a:pt x="12" y="3"/>
                  </a:cubicBezTo>
                  <a:cubicBezTo>
                    <a:pt x="11" y="3"/>
                    <a:pt x="11" y="2"/>
                    <a:pt x="10" y="2"/>
                  </a:cubicBezTo>
                  <a:cubicBezTo>
                    <a:pt x="9" y="2"/>
                    <a:pt x="9" y="1"/>
                    <a:pt x="8" y="1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7" y="1"/>
                    <a:pt x="6" y="1"/>
                    <a:pt x="5" y="0"/>
                  </a:cubicBezTo>
                  <a:cubicBezTo>
                    <a:pt x="4" y="1"/>
                    <a:pt x="4" y="1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1"/>
                    <a:pt x="4" y="1"/>
                    <a:pt x="4" y="0"/>
                  </a:cubicBezTo>
                  <a:cubicBezTo>
                    <a:pt x="2" y="1"/>
                    <a:pt x="2" y="1"/>
                    <a:pt x="2" y="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56" name="Freeform 55"/>
            <p:cNvSpPr>
              <a:spLocks/>
            </p:cNvSpPr>
            <p:nvPr userDrawn="1"/>
          </p:nvSpPr>
          <p:spPr bwMode="auto">
            <a:xfrm>
              <a:off x="295" y="389"/>
              <a:ext cx="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0" y="0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57" name="Freeform 56"/>
            <p:cNvSpPr>
              <a:spLocks/>
            </p:cNvSpPr>
            <p:nvPr userDrawn="1"/>
          </p:nvSpPr>
          <p:spPr bwMode="auto">
            <a:xfrm>
              <a:off x="295" y="389"/>
              <a:ext cx="4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" h="1">
                  <a:moveTo>
                    <a:pt x="0" y="0"/>
                  </a:move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89" y="383"/>
              <a:ext cx="10" cy="4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1"/>
                </a:cxn>
                <a:cxn ang="0">
                  <a:pos x="3" y="2"/>
                </a:cxn>
                <a:cxn ang="0">
                  <a:pos x="5" y="2"/>
                </a:cxn>
                <a:cxn ang="0">
                  <a:pos x="0" y="1"/>
                </a:cxn>
              </a:cxnLst>
              <a:rect l="0" t="0" r="r" b="b"/>
              <a:pathLst>
                <a:path w="5" h="2">
                  <a:moveTo>
                    <a:pt x="0" y="1"/>
                  </a:moveTo>
                  <a:cubicBezTo>
                    <a:pt x="0" y="1"/>
                    <a:pt x="1" y="1"/>
                    <a:pt x="1" y="1"/>
                  </a:cubicBezTo>
                  <a:cubicBezTo>
                    <a:pt x="1" y="1"/>
                    <a:pt x="4" y="1"/>
                    <a:pt x="3" y="2"/>
                  </a:cubicBezTo>
                  <a:cubicBezTo>
                    <a:pt x="4" y="2"/>
                    <a:pt x="5" y="2"/>
                    <a:pt x="5" y="2"/>
                  </a:cubicBezTo>
                  <a:cubicBezTo>
                    <a:pt x="4" y="2"/>
                    <a:pt x="1" y="0"/>
                    <a:pt x="0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89" y="383"/>
              <a:ext cx="10" cy="5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5" y="2"/>
                </a:cxn>
                <a:cxn ang="0">
                  <a:pos x="5" y="2"/>
                </a:cxn>
                <a:cxn ang="0">
                  <a:pos x="5" y="2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5" y="2"/>
                </a:cxn>
                <a:cxn ang="0">
                  <a:pos x="5" y="2"/>
                </a:cxn>
                <a:cxn ang="0">
                  <a:pos x="5" y="2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</a:cxnLst>
              <a:rect l="0" t="0" r="r" b="b"/>
              <a:pathLst>
                <a:path w="5" h="3">
                  <a:moveTo>
                    <a:pt x="0" y="2"/>
                  </a:moveTo>
                  <a:cubicBezTo>
                    <a:pt x="0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3"/>
                    <a:pt x="5" y="3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3" y="0"/>
                    <a:pt x="1" y="0"/>
                  </a:cubicBezTo>
                  <a:cubicBezTo>
                    <a:pt x="1" y="0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1"/>
                    <a:pt x="1" y="1"/>
                  </a:cubicBezTo>
                  <a:cubicBezTo>
                    <a:pt x="2" y="1"/>
                    <a:pt x="4" y="2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2"/>
                    <a:pt x="4" y="2"/>
                    <a:pt x="4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1"/>
                    <a:pt x="3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99" y="387"/>
              <a:ext cx="6" cy="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cubicBezTo>
                    <a:pt x="1" y="1"/>
                    <a:pt x="1" y="1"/>
                    <a:pt x="2" y="1"/>
                  </a:cubicBezTo>
                  <a:cubicBezTo>
                    <a:pt x="2" y="1"/>
                    <a:pt x="2" y="1"/>
                    <a:pt x="3" y="1"/>
                  </a:cubicBezTo>
                  <a:cubicBezTo>
                    <a:pt x="3" y="0"/>
                    <a:pt x="2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61" name="Freeform 60"/>
            <p:cNvSpPr>
              <a:spLocks/>
            </p:cNvSpPr>
            <p:nvPr userDrawn="1"/>
          </p:nvSpPr>
          <p:spPr bwMode="auto">
            <a:xfrm>
              <a:off x="299" y="387"/>
              <a:ext cx="6" cy="4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0" t="0" r="r" b="b"/>
              <a:pathLst>
                <a:path w="3" h="2">
                  <a:moveTo>
                    <a:pt x="0" y="1"/>
                  </a:moveTo>
                  <a:cubicBezTo>
                    <a:pt x="1" y="1"/>
                    <a:pt x="1" y="1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0"/>
                    <a:pt x="2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1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62" name="Freeform 61"/>
            <p:cNvSpPr>
              <a:spLocks/>
            </p:cNvSpPr>
            <p:nvPr userDrawn="1"/>
          </p:nvSpPr>
          <p:spPr bwMode="auto">
            <a:xfrm>
              <a:off x="307" y="389"/>
              <a:ext cx="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63" name="Freeform 62"/>
            <p:cNvSpPr>
              <a:spLocks/>
            </p:cNvSpPr>
            <p:nvPr userDrawn="1"/>
          </p:nvSpPr>
          <p:spPr bwMode="auto">
            <a:xfrm>
              <a:off x="307" y="389"/>
              <a:ext cx="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">
                  <a:moveTo>
                    <a:pt x="0" y="0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64" name="Freeform 63"/>
            <p:cNvSpPr>
              <a:spLocks/>
            </p:cNvSpPr>
            <p:nvPr userDrawn="1"/>
          </p:nvSpPr>
          <p:spPr bwMode="auto">
            <a:xfrm>
              <a:off x="299" y="314"/>
              <a:ext cx="2" cy="6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w="1" h="3">
                  <a:moveTo>
                    <a:pt x="0" y="2"/>
                  </a:moveTo>
                  <a:cubicBezTo>
                    <a:pt x="0" y="3"/>
                    <a:pt x="1" y="0"/>
                    <a:pt x="0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65" name="Freeform 64"/>
            <p:cNvSpPr>
              <a:spLocks/>
            </p:cNvSpPr>
            <p:nvPr userDrawn="1"/>
          </p:nvSpPr>
          <p:spPr bwMode="auto">
            <a:xfrm>
              <a:off x="299" y="316"/>
              <a:ext cx="2" cy="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66" name="Freeform 65"/>
            <p:cNvSpPr>
              <a:spLocks/>
            </p:cNvSpPr>
            <p:nvPr userDrawn="1"/>
          </p:nvSpPr>
          <p:spPr bwMode="auto">
            <a:xfrm>
              <a:off x="297" y="302"/>
              <a:ext cx="8" cy="8"/>
            </a:xfrm>
            <a:custGeom>
              <a:avLst/>
              <a:gdLst/>
              <a:ahLst/>
              <a:cxnLst>
                <a:cxn ang="0">
                  <a:pos x="2" y="1"/>
                </a:cxn>
                <a:cxn ang="0">
                  <a:pos x="2" y="1"/>
                </a:cxn>
              </a:cxnLst>
              <a:rect l="0" t="0" r="r" b="b"/>
              <a:pathLst>
                <a:path w="4" h="4">
                  <a:moveTo>
                    <a:pt x="2" y="1"/>
                  </a:moveTo>
                  <a:cubicBezTo>
                    <a:pt x="0" y="4"/>
                    <a:pt x="4" y="0"/>
                    <a:pt x="2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67" name="Freeform 66"/>
            <p:cNvSpPr>
              <a:spLocks/>
            </p:cNvSpPr>
            <p:nvPr userDrawn="1"/>
          </p:nvSpPr>
          <p:spPr bwMode="auto">
            <a:xfrm>
              <a:off x="299" y="304"/>
              <a:ext cx="4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2" h="1">
                  <a:moveTo>
                    <a:pt x="0" y="0"/>
                  </a:moveTo>
                  <a:cubicBezTo>
                    <a:pt x="0" y="0"/>
                    <a:pt x="0" y="0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68" name="Freeform 67"/>
            <p:cNvSpPr>
              <a:spLocks/>
            </p:cNvSpPr>
            <p:nvPr userDrawn="1"/>
          </p:nvSpPr>
          <p:spPr bwMode="auto">
            <a:xfrm>
              <a:off x="293" y="300"/>
              <a:ext cx="3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69" name="Freeform 68"/>
            <p:cNvSpPr>
              <a:spLocks/>
            </p:cNvSpPr>
            <p:nvPr userDrawn="1"/>
          </p:nvSpPr>
          <p:spPr bwMode="auto">
            <a:xfrm>
              <a:off x="293" y="298"/>
              <a:ext cx="3" cy="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1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70" name="Freeform 69"/>
            <p:cNvSpPr>
              <a:spLocks/>
            </p:cNvSpPr>
            <p:nvPr userDrawn="1"/>
          </p:nvSpPr>
          <p:spPr bwMode="auto">
            <a:xfrm>
              <a:off x="297" y="284"/>
              <a:ext cx="6" cy="12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2" y="3"/>
                </a:cxn>
                <a:cxn ang="0">
                  <a:pos x="3" y="0"/>
                </a:cxn>
                <a:cxn ang="0">
                  <a:pos x="1" y="2"/>
                </a:cxn>
              </a:cxnLst>
              <a:rect l="0" t="0" r="r" b="b"/>
              <a:pathLst>
                <a:path w="3" h="6">
                  <a:moveTo>
                    <a:pt x="1" y="2"/>
                  </a:moveTo>
                  <a:cubicBezTo>
                    <a:pt x="1" y="3"/>
                    <a:pt x="0" y="6"/>
                    <a:pt x="2" y="3"/>
                  </a:cubicBezTo>
                  <a:cubicBezTo>
                    <a:pt x="3" y="2"/>
                    <a:pt x="2" y="1"/>
                    <a:pt x="3" y="0"/>
                  </a:cubicBezTo>
                  <a:cubicBezTo>
                    <a:pt x="2" y="0"/>
                    <a:pt x="2" y="1"/>
                    <a:pt x="1" y="2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71" name="Freeform 70"/>
            <p:cNvSpPr>
              <a:spLocks/>
            </p:cNvSpPr>
            <p:nvPr userDrawn="1"/>
          </p:nvSpPr>
          <p:spPr bwMode="auto">
            <a:xfrm>
              <a:off x="299" y="282"/>
              <a:ext cx="4" cy="10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1" y="5"/>
                </a:cxn>
                <a:cxn ang="0">
                  <a:pos x="1" y="4"/>
                </a:cxn>
                <a:cxn ang="0">
                  <a:pos x="2" y="3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2" y="3"/>
                </a:cxn>
                <a:cxn ang="0">
                  <a:pos x="1" y="4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1" y="3"/>
                </a:cxn>
                <a:cxn ang="0">
                  <a:pos x="0" y="2"/>
                </a:cxn>
                <a:cxn ang="0">
                  <a:pos x="0" y="3"/>
                </a:cxn>
              </a:cxnLst>
              <a:rect l="0" t="0" r="r" b="b"/>
              <a:pathLst>
                <a:path w="2" h="5">
                  <a:moveTo>
                    <a:pt x="0" y="3"/>
                  </a:moveTo>
                  <a:cubicBezTo>
                    <a:pt x="0" y="3"/>
                    <a:pt x="0" y="4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4"/>
                  </a:cubicBezTo>
                  <a:cubicBezTo>
                    <a:pt x="2" y="4"/>
                    <a:pt x="2" y="3"/>
                    <a:pt x="2" y="3"/>
                  </a:cubicBezTo>
                  <a:cubicBezTo>
                    <a:pt x="2" y="2"/>
                    <a:pt x="2" y="2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2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1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2" y="2"/>
                    <a:pt x="2" y="3"/>
                  </a:cubicBezTo>
                  <a:cubicBezTo>
                    <a:pt x="2" y="3"/>
                    <a:pt x="1" y="3"/>
                    <a:pt x="1" y="4"/>
                  </a:cubicBezTo>
                  <a:cubicBezTo>
                    <a:pt x="1" y="4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3"/>
                    <a:pt x="1" y="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72" name="Freeform 71"/>
            <p:cNvSpPr>
              <a:spLocks/>
            </p:cNvSpPr>
            <p:nvPr userDrawn="1"/>
          </p:nvSpPr>
          <p:spPr bwMode="auto">
            <a:xfrm>
              <a:off x="293" y="288"/>
              <a:ext cx="4" cy="6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3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1" y="1"/>
                </a:cxn>
              </a:cxnLst>
              <a:rect l="0" t="0" r="r" b="b"/>
              <a:pathLst>
                <a:path w="2" h="3">
                  <a:moveTo>
                    <a:pt x="1" y="1"/>
                  </a:moveTo>
                  <a:cubicBezTo>
                    <a:pt x="0" y="1"/>
                    <a:pt x="1" y="2"/>
                    <a:pt x="1" y="3"/>
                  </a:cubicBezTo>
                  <a:cubicBezTo>
                    <a:pt x="2" y="3"/>
                    <a:pt x="2" y="2"/>
                    <a:pt x="2" y="1"/>
                  </a:cubicBezTo>
                  <a:cubicBezTo>
                    <a:pt x="2" y="2"/>
                    <a:pt x="2" y="2"/>
                    <a:pt x="1" y="2"/>
                  </a:cubicBezTo>
                  <a:cubicBezTo>
                    <a:pt x="2" y="2"/>
                    <a:pt x="2" y="0"/>
                    <a:pt x="1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73" name="Freeform 72"/>
            <p:cNvSpPr>
              <a:spLocks/>
            </p:cNvSpPr>
            <p:nvPr userDrawn="1"/>
          </p:nvSpPr>
          <p:spPr bwMode="auto">
            <a:xfrm>
              <a:off x="293" y="288"/>
              <a:ext cx="4" cy="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2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2" y="2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0" y="1"/>
                </a:cxn>
              </a:cxnLst>
              <a:rect l="0" t="0" r="r" b="b"/>
              <a:pathLst>
                <a:path w="2" h="3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1" y="2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1" y="2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74" name="Freeform 73"/>
            <p:cNvSpPr>
              <a:spLocks/>
            </p:cNvSpPr>
            <p:nvPr userDrawn="1"/>
          </p:nvSpPr>
          <p:spPr bwMode="auto">
            <a:xfrm>
              <a:off x="295" y="294"/>
              <a:ext cx="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1" y="0"/>
                    <a:pt x="1" y="1"/>
                    <a:pt x="1" y="0"/>
                  </a:cubicBezTo>
                  <a:cubicBezTo>
                    <a:pt x="1" y="0"/>
                    <a:pt x="1" y="0"/>
                    <a:pt x="0" y="0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75" name="Freeform 74"/>
            <p:cNvSpPr>
              <a:spLocks/>
            </p:cNvSpPr>
            <p:nvPr userDrawn="1"/>
          </p:nvSpPr>
          <p:spPr bwMode="auto">
            <a:xfrm>
              <a:off x="295" y="292"/>
              <a:ext cx="4" cy="4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</a:cxnLst>
              <a:rect l="0" t="0" r="r" b="b"/>
              <a:pathLst>
                <a:path w="2" h="2">
                  <a:moveTo>
                    <a:pt x="0" y="1"/>
                  </a:move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76" name="Freeform 75"/>
            <p:cNvSpPr>
              <a:spLocks/>
            </p:cNvSpPr>
            <p:nvPr userDrawn="1"/>
          </p:nvSpPr>
          <p:spPr bwMode="auto">
            <a:xfrm>
              <a:off x="291" y="290"/>
              <a:ext cx="4" cy="16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0" y="3"/>
                </a:cxn>
              </a:cxnLst>
              <a:rect l="0" t="0" r="r" b="b"/>
              <a:pathLst>
                <a:path w="2" h="8">
                  <a:moveTo>
                    <a:pt x="0" y="3"/>
                  </a:moveTo>
                  <a:cubicBezTo>
                    <a:pt x="0" y="4"/>
                    <a:pt x="0" y="4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8"/>
                    <a:pt x="2" y="0"/>
                    <a:pt x="0" y="4"/>
                  </a:cubicBezTo>
                  <a:cubicBezTo>
                    <a:pt x="1" y="4"/>
                    <a:pt x="0" y="3"/>
                    <a:pt x="0" y="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77" name="Freeform 76"/>
            <p:cNvSpPr>
              <a:spLocks/>
            </p:cNvSpPr>
            <p:nvPr userDrawn="1"/>
          </p:nvSpPr>
          <p:spPr bwMode="auto">
            <a:xfrm>
              <a:off x="291" y="296"/>
              <a:ext cx="2" cy="6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" h="3">
                  <a:moveTo>
                    <a:pt x="0" y="0"/>
                  </a:moveTo>
                  <a:cubicBezTo>
                    <a:pt x="0" y="1"/>
                    <a:pt x="0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78" name="Freeform 77"/>
            <p:cNvSpPr>
              <a:spLocks/>
            </p:cNvSpPr>
            <p:nvPr userDrawn="1"/>
          </p:nvSpPr>
          <p:spPr bwMode="auto">
            <a:xfrm>
              <a:off x="289" y="298"/>
              <a:ext cx="2" cy="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1"/>
                </a:cxn>
                <a:cxn ang="0">
                  <a:pos x="0" y="1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0" y="1"/>
                    <a:pt x="0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79" name="Freeform 78"/>
            <p:cNvSpPr>
              <a:spLocks/>
            </p:cNvSpPr>
            <p:nvPr userDrawn="1"/>
          </p:nvSpPr>
          <p:spPr bwMode="auto">
            <a:xfrm>
              <a:off x="289" y="298"/>
              <a:ext cx="2" cy="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80" name="Freeform 79"/>
            <p:cNvSpPr>
              <a:spLocks/>
            </p:cNvSpPr>
            <p:nvPr userDrawn="1"/>
          </p:nvSpPr>
          <p:spPr bwMode="auto">
            <a:xfrm>
              <a:off x="291" y="290"/>
              <a:ext cx="2" cy="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1"/>
                </a:cxn>
                <a:cxn ang="0">
                  <a:pos x="0" y="1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1" y="1"/>
                  </a:cubicBezTo>
                  <a:cubicBezTo>
                    <a:pt x="0" y="0"/>
                    <a:pt x="0" y="1"/>
                    <a:pt x="0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81" name="Freeform 80"/>
            <p:cNvSpPr>
              <a:spLocks/>
            </p:cNvSpPr>
            <p:nvPr userDrawn="1"/>
          </p:nvSpPr>
          <p:spPr bwMode="auto">
            <a:xfrm>
              <a:off x="289" y="290"/>
              <a:ext cx="4" cy="2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1" y="1"/>
                </a:cxn>
              </a:cxnLst>
              <a:rect l="0" t="0" r="r" b="b"/>
              <a:pathLst>
                <a:path w="2" h="1"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82" name="Freeform 81"/>
            <p:cNvSpPr>
              <a:spLocks/>
            </p:cNvSpPr>
            <p:nvPr userDrawn="1"/>
          </p:nvSpPr>
          <p:spPr bwMode="auto">
            <a:xfrm>
              <a:off x="289" y="292"/>
              <a:ext cx="2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1"/>
                    <a:pt x="1" y="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83" name="Freeform 82"/>
            <p:cNvSpPr>
              <a:spLocks/>
            </p:cNvSpPr>
            <p:nvPr userDrawn="1"/>
          </p:nvSpPr>
          <p:spPr bwMode="auto">
            <a:xfrm>
              <a:off x="289" y="292"/>
              <a:ext cx="2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84" name="Freeform 83"/>
            <p:cNvSpPr>
              <a:spLocks/>
            </p:cNvSpPr>
            <p:nvPr userDrawn="1"/>
          </p:nvSpPr>
          <p:spPr bwMode="auto">
            <a:xfrm>
              <a:off x="285" y="298"/>
              <a:ext cx="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85" name="Freeform 84"/>
            <p:cNvSpPr>
              <a:spLocks/>
            </p:cNvSpPr>
            <p:nvPr userDrawn="1"/>
          </p:nvSpPr>
          <p:spPr bwMode="auto">
            <a:xfrm>
              <a:off x="285" y="296"/>
              <a:ext cx="3" cy="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86" name="Freeform 85"/>
            <p:cNvSpPr>
              <a:spLocks/>
            </p:cNvSpPr>
            <p:nvPr userDrawn="1"/>
          </p:nvSpPr>
          <p:spPr bwMode="auto">
            <a:xfrm>
              <a:off x="283" y="294"/>
              <a:ext cx="6" cy="4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3" y="0"/>
                </a:cxn>
                <a:cxn ang="0">
                  <a:pos x="0" y="1"/>
                </a:cxn>
              </a:cxnLst>
              <a:rect l="0" t="0" r="r" b="b"/>
              <a:pathLst>
                <a:path w="3" h="2">
                  <a:moveTo>
                    <a:pt x="0" y="1"/>
                  </a:moveTo>
                  <a:cubicBezTo>
                    <a:pt x="1" y="2"/>
                    <a:pt x="1" y="2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3" y="0"/>
                    <a:pt x="3" y="0"/>
                  </a:cubicBezTo>
                  <a:cubicBezTo>
                    <a:pt x="2" y="0"/>
                    <a:pt x="1" y="0"/>
                    <a:pt x="0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87" name="Freeform 86"/>
            <p:cNvSpPr>
              <a:spLocks/>
            </p:cNvSpPr>
            <p:nvPr userDrawn="1"/>
          </p:nvSpPr>
          <p:spPr bwMode="auto">
            <a:xfrm>
              <a:off x="283" y="292"/>
              <a:ext cx="6" cy="6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2" y="3"/>
                </a:cxn>
                <a:cxn ang="0">
                  <a:pos x="2" y="2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w="3" h="3">
                  <a:moveTo>
                    <a:pt x="0" y="2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3" y="1"/>
                    <a:pt x="3" y="1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1"/>
                    <a:pt x="1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2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2"/>
                    <a:pt x="1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88" name="Freeform 87"/>
            <p:cNvSpPr>
              <a:spLocks/>
            </p:cNvSpPr>
            <p:nvPr userDrawn="1"/>
          </p:nvSpPr>
          <p:spPr bwMode="auto">
            <a:xfrm>
              <a:off x="285" y="296"/>
              <a:ext cx="4" cy="6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2" y="0"/>
                </a:cxn>
                <a:cxn ang="0">
                  <a:pos x="2" y="2"/>
                </a:cxn>
                <a:cxn ang="0">
                  <a:pos x="0" y="2"/>
                </a:cxn>
              </a:cxnLst>
              <a:rect l="0" t="0" r="r" b="b"/>
              <a:pathLst>
                <a:path w="2" h="3">
                  <a:moveTo>
                    <a:pt x="0" y="2"/>
                  </a:moveTo>
                  <a:cubicBezTo>
                    <a:pt x="0" y="2"/>
                    <a:pt x="0" y="2"/>
                    <a:pt x="1" y="2"/>
                  </a:cubicBezTo>
                  <a:cubicBezTo>
                    <a:pt x="0" y="3"/>
                    <a:pt x="0" y="3"/>
                    <a:pt x="1" y="2"/>
                  </a:cubicBezTo>
                  <a:cubicBezTo>
                    <a:pt x="2" y="2"/>
                    <a:pt x="2" y="2"/>
                    <a:pt x="2" y="0"/>
                  </a:cubicBezTo>
                  <a:cubicBezTo>
                    <a:pt x="2" y="1"/>
                    <a:pt x="2" y="1"/>
                    <a:pt x="2" y="2"/>
                  </a:cubicBezTo>
                  <a:cubicBezTo>
                    <a:pt x="1" y="0"/>
                    <a:pt x="1" y="0"/>
                    <a:pt x="0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89" name="Freeform 88"/>
            <p:cNvSpPr>
              <a:spLocks/>
            </p:cNvSpPr>
            <p:nvPr userDrawn="1"/>
          </p:nvSpPr>
          <p:spPr bwMode="auto">
            <a:xfrm>
              <a:off x="285" y="296"/>
              <a:ext cx="6" cy="6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3" y="2"/>
                </a:cxn>
                <a:cxn ang="0">
                  <a:pos x="3" y="0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2" y="2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2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2"/>
                </a:cxn>
              </a:cxnLst>
              <a:rect l="0" t="0" r="r" b="b"/>
              <a:pathLst>
                <a:path w="3" h="3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3"/>
                    <a:pt x="1" y="3"/>
                    <a:pt x="1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1"/>
                    <a:pt x="3" y="1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1"/>
                    <a:pt x="1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1"/>
                    <a:pt x="2" y="1"/>
                    <a:pt x="3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2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90" name="Freeform 89"/>
            <p:cNvSpPr>
              <a:spLocks/>
            </p:cNvSpPr>
            <p:nvPr userDrawn="1"/>
          </p:nvSpPr>
          <p:spPr bwMode="auto">
            <a:xfrm>
              <a:off x="279" y="298"/>
              <a:ext cx="5" cy="10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5"/>
                </a:cxn>
                <a:cxn ang="0">
                  <a:pos x="2" y="2"/>
                </a:cxn>
                <a:cxn ang="0">
                  <a:pos x="0" y="4"/>
                </a:cxn>
              </a:cxnLst>
              <a:rect l="0" t="0" r="r" b="b"/>
              <a:pathLst>
                <a:path w="3" h="5">
                  <a:moveTo>
                    <a:pt x="0" y="4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1" y="5"/>
                    <a:pt x="2" y="3"/>
                    <a:pt x="2" y="2"/>
                  </a:cubicBezTo>
                  <a:cubicBezTo>
                    <a:pt x="3" y="0"/>
                    <a:pt x="0" y="4"/>
                    <a:pt x="0" y="4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91" name="Freeform 90"/>
            <p:cNvSpPr>
              <a:spLocks/>
            </p:cNvSpPr>
            <p:nvPr userDrawn="1"/>
          </p:nvSpPr>
          <p:spPr bwMode="auto">
            <a:xfrm>
              <a:off x="277" y="300"/>
              <a:ext cx="8" cy="11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4"/>
                </a:cxn>
                <a:cxn ang="0">
                  <a:pos x="0" y="5"/>
                </a:cxn>
                <a:cxn ang="0">
                  <a:pos x="1" y="5"/>
                </a:cxn>
                <a:cxn ang="0">
                  <a:pos x="2" y="3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1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3"/>
                </a:cxn>
                <a:cxn ang="0">
                  <a:pos x="0" y="4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0" y="3"/>
                </a:cxn>
              </a:cxnLst>
              <a:rect l="0" t="0" r="r" b="b"/>
              <a:pathLst>
                <a:path w="4" h="5">
                  <a:moveTo>
                    <a:pt x="0" y="3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4"/>
                    <a:pt x="2" y="4"/>
                    <a:pt x="2" y="3"/>
                  </a:cubicBezTo>
                  <a:cubicBezTo>
                    <a:pt x="3" y="2"/>
                    <a:pt x="3" y="2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2" y="2"/>
                    <a:pt x="2" y="2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2"/>
                    <a:pt x="2" y="3"/>
                  </a:cubicBezTo>
                  <a:cubicBezTo>
                    <a:pt x="2" y="3"/>
                    <a:pt x="1" y="4"/>
                    <a:pt x="0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3"/>
                    <a:pt x="0" y="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92" name="Freeform 91"/>
            <p:cNvSpPr>
              <a:spLocks/>
            </p:cNvSpPr>
            <p:nvPr userDrawn="1"/>
          </p:nvSpPr>
          <p:spPr bwMode="auto">
            <a:xfrm>
              <a:off x="413" y="389"/>
              <a:ext cx="4" cy="16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2" y="5"/>
                </a:cxn>
                <a:cxn ang="0">
                  <a:pos x="2" y="1"/>
                </a:cxn>
                <a:cxn ang="0">
                  <a:pos x="1" y="0"/>
                </a:cxn>
                <a:cxn ang="0">
                  <a:pos x="0" y="3"/>
                </a:cxn>
                <a:cxn ang="0">
                  <a:pos x="0" y="6"/>
                </a:cxn>
              </a:cxnLst>
              <a:rect l="0" t="0" r="r" b="b"/>
              <a:pathLst>
                <a:path w="2" h="8">
                  <a:moveTo>
                    <a:pt x="0" y="6"/>
                  </a:moveTo>
                  <a:cubicBezTo>
                    <a:pt x="0" y="8"/>
                    <a:pt x="2" y="7"/>
                    <a:pt x="2" y="5"/>
                  </a:cubicBezTo>
                  <a:cubicBezTo>
                    <a:pt x="2" y="4"/>
                    <a:pt x="2" y="2"/>
                    <a:pt x="2" y="1"/>
                  </a:cubicBezTo>
                  <a:cubicBezTo>
                    <a:pt x="2" y="1"/>
                    <a:pt x="2" y="0"/>
                    <a:pt x="1" y="0"/>
                  </a:cubicBezTo>
                  <a:cubicBezTo>
                    <a:pt x="1" y="1"/>
                    <a:pt x="0" y="2"/>
                    <a:pt x="0" y="3"/>
                  </a:cubicBezTo>
                  <a:cubicBezTo>
                    <a:pt x="0" y="4"/>
                    <a:pt x="0" y="5"/>
                    <a:pt x="0" y="6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93" name="Freeform 92"/>
            <p:cNvSpPr>
              <a:spLocks/>
            </p:cNvSpPr>
            <p:nvPr userDrawn="1"/>
          </p:nvSpPr>
          <p:spPr bwMode="auto">
            <a:xfrm>
              <a:off x="431" y="351"/>
              <a:ext cx="4" cy="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2"/>
                </a:cxn>
                <a:cxn ang="0">
                  <a:pos x="0" y="0"/>
                </a:cxn>
                <a:cxn ang="0">
                  <a:pos x="1" y="1"/>
                </a:cxn>
              </a:cxnLst>
              <a:rect l="0" t="0" r="r" b="b"/>
              <a:pathLst>
                <a:path w="2" h="2">
                  <a:moveTo>
                    <a:pt x="1" y="1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2" y="1"/>
                    <a:pt x="1" y="0"/>
                    <a:pt x="0" y="0"/>
                  </a:cubicBezTo>
                  <a:cubicBezTo>
                    <a:pt x="1" y="1"/>
                    <a:pt x="1" y="1"/>
                    <a:pt x="1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94" name="Freeform 93"/>
            <p:cNvSpPr>
              <a:spLocks/>
            </p:cNvSpPr>
            <p:nvPr userDrawn="1"/>
          </p:nvSpPr>
          <p:spPr bwMode="auto">
            <a:xfrm>
              <a:off x="431" y="351"/>
              <a:ext cx="4" cy="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0" t="0" r="r" b="b"/>
              <a:pathLst>
                <a:path w="2" h="2">
                  <a:moveTo>
                    <a:pt x="1" y="1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95" name="Freeform 94"/>
            <p:cNvSpPr>
              <a:spLocks/>
            </p:cNvSpPr>
            <p:nvPr userDrawn="1"/>
          </p:nvSpPr>
          <p:spPr bwMode="auto">
            <a:xfrm>
              <a:off x="445" y="324"/>
              <a:ext cx="2" cy="4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</a:cxnLst>
              <a:rect l="0" t="0" r="r" b="b"/>
              <a:pathLst>
                <a:path h="2">
                  <a:moveTo>
                    <a:pt x="0" y="1"/>
                  </a:moveTo>
                  <a:cubicBezTo>
                    <a:pt x="0" y="2"/>
                    <a:pt x="0" y="1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96" name="Freeform 95"/>
            <p:cNvSpPr>
              <a:spLocks/>
            </p:cNvSpPr>
            <p:nvPr userDrawn="1"/>
          </p:nvSpPr>
          <p:spPr bwMode="auto">
            <a:xfrm>
              <a:off x="443" y="324"/>
              <a:ext cx="2" cy="4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2" y="4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2" y="4"/>
                </a:cxn>
              </a:cxnLst>
              <a:rect l="0" t="0" r="r" b="b"/>
              <a:pathLst>
                <a:path w="2" h="4">
                  <a:moveTo>
                    <a:pt x="2" y="4"/>
                  </a:moveTo>
                  <a:lnTo>
                    <a:pt x="2" y="4"/>
                  </a:lnTo>
                  <a:lnTo>
                    <a:pt x="2" y="4"/>
                  </a:lnTo>
                  <a:lnTo>
                    <a:pt x="2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97" name="Freeform 96"/>
            <p:cNvSpPr>
              <a:spLocks/>
            </p:cNvSpPr>
            <p:nvPr userDrawn="1"/>
          </p:nvSpPr>
          <p:spPr bwMode="auto">
            <a:xfrm>
              <a:off x="447" y="316"/>
              <a:ext cx="2" cy="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1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98" name="Freeform 97"/>
            <p:cNvSpPr>
              <a:spLocks/>
            </p:cNvSpPr>
            <p:nvPr userDrawn="1"/>
          </p:nvSpPr>
          <p:spPr bwMode="auto">
            <a:xfrm>
              <a:off x="447" y="316"/>
              <a:ext cx="2" cy="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99" name="Freeform 98"/>
            <p:cNvSpPr>
              <a:spLocks/>
            </p:cNvSpPr>
            <p:nvPr userDrawn="1"/>
          </p:nvSpPr>
          <p:spPr bwMode="auto">
            <a:xfrm>
              <a:off x="443" y="304"/>
              <a:ext cx="2" cy="4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0"/>
                </a:cxn>
                <a:cxn ang="0">
                  <a:pos x="0" y="1"/>
                </a:cxn>
              </a:cxnLst>
              <a:rect l="0" t="0" r="r" b="b"/>
              <a:pathLst>
                <a:path w="1" h="2">
                  <a:moveTo>
                    <a:pt x="0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00" name="Freeform 99"/>
            <p:cNvSpPr>
              <a:spLocks/>
            </p:cNvSpPr>
            <p:nvPr userDrawn="1"/>
          </p:nvSpPr>
          <p:spPr bwMode="auto">
            <a:xfrm>
              <a:off x="443" y="304"/>
              <a:ext cx="4" cy="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2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</a:cxnLst>
              <a:rect l="0" t="0" r="r" b="b"/>
              <a:pathLst>
                <a:path w="2" h="2"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01" name="Freeform 100"/>
            <p:cNvSpPr>
              <a:spLocks/>
            </p:cNvSpPr>
            <p:nvPr userDrawn="1"/>
          </p:nvSpPr>
          <p:spPr bwMode="auto">
            <a:xfrm>
              <a:off x="445" y="304"/>
              <a:ext cx="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02" name="Freeform 101"/>
            <p:cNvSpPr>
              <a:spLocks/>
            </p:cNvSpPr>
            <p:nvPr userDrawn="1"/>
          </p:nvSpPr>
          <p:spPr bwMode="auto">
            <a:xfrm>
              <a:off x="445" y="302"/>
              <a:ext cx="2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4"/>
                </a:cxn>
              </a:cxnLst>
              <a:rect l="0" t="0" r="r" b="b"/>
              <a:pathLst>
                <a:path h="4">
                  <a:moveTo>
                    <a:pt x="0" y="4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03" name="Freeform 102"/>
            <p:cNvSpPr>
              <a:spLocks/>
            </p:cNvSpPr>
            <p:nvPr userDrawn="1"/>
          </p:nvSpPr>
          <p:spPr bwMode="auto">
            <a:xfrm>
              <a:off x="439" y="294"/>
              <a:ext cx="5" cy="10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3" y="4"/>
                </a:cxn>
                <a:cxn ang="0">
                  <a:pos x="3" y="5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0" y="0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5"/>
                </a:cxn>
              </a:cxnLst>
              <a:rect l="0" t="0" r="r" b="b"/>
              <a:pathLst>
                <a:path w="3" h="5">
                  <a:moveTo>
                    <a:pt x="2" y="5"/>
                  </a:moveTo>
                  <a:cubicBezTo>
                    <a:pt x="2" y="5"/>
                    <a:pt x="3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2"/>
                    <a:pt x="1" y="1"/>
                    <a:pt x="0" y="0"/>
                  </a:cubicBezTo>
                  <a:cubicBezTo>
                    <a:pt x="1" y="1"/>
                    <a:pt x="2" y="2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3" y="4"/>
                    <a:pt x="2" y="4"/>
                    <a:pt x="2" y="5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04" name="Freeform 103"/>
            <p:cNvSpPr>
              <a:spLocks/>
            </p:cNvSpPr>
            <p:nvPr userDrawn="1"/>
          </p:nvSpPr>
          <p:spPr bwMode="auto">
            <a:xfrm>
              <a:off x="439" y="294"/>
              <a:ext cx="5" cy="10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2" y="5"/>
                </a:cxn>
                <a:cxn ang="0">
                  <a:pos x="2" y="5"/>
                </a:cxn>
                <a:cxn ang="0">
                  <a:pos x="3" y="5"/>
                </a:cxn>
                <a:cxn ang="0">
                  <a:pos x="2" y="5"/>
                </a:cxn>
                <a:cxn ang="0">
                  <a:pos x="2" y="5"/>
                </a:cxn>
                <a:cxn ang="0">
                  <a:pos x="3" y="5"/>
                </a:cxn>
                <a:cxn ang="0">
                  <a:pos x="2" y="5"/>
                </a:cxn>
                <a:cxn ang="0">
                  <a:pos x="3" y="4"/>
                </a:cxn>
                <a:cxn ang="0">
                  <a:pos x="3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0" y="0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4"/>
                </a:cxn>
                <a:cxn ang="0">
                  <a:pos x="2" y="5"/>
                </a:cxn>
                <a:cxn ang="0">
                  <a:pos x="2" y="5"/>
                </a:cxn>
                <a:cxn ang="0">
                  <a:pos x="2" y="4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0" y="0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2" y="5"/>
                </a:cxn>
                <a:cxn ang="0">
                  <a:pos x="2" y="5"/>
                </a:cxn>
                <a:cxn ang="0">
                  <a:pos x="2" y="5"/>
                </a:cxn>
                <a:cxn ang="0">
                  <a:pos x="2" y="5"/>
                </a:cxn>
                <a:cxn ang="0">
                  <a:pos x="2" y="5"/>
                </a:cxn>
              </a:cxnLst>
              <a:rect l="0" t="0" r="r" b="b"/>
              <a:pathLst>
                <a:path w="3" h="5">
                  <a:moveTo>
                    <a:pt x="2" y="5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3" y="5"/>
                    <a:pt x="3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2"/>
                    <a:pt x="2" y="1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2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1" y="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2" y="2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05" name="Freeform 104"/>
            <p:cNvSpPr>
              <a:spLocks/>
            </p:cNvSpPr>
            <p:nvPr userDrawn="1"/>
          </p:nvSpPr>
          <p:spPr bwMode="auto">
            <a:xfrm>
              <a:off x="437" y="292"/>
              <a:ext cx="3" cy="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1"/>
                </a:cxn>
              </a:cxnLst>
              <a:rect l="0" t="0" r="r" b="b"/>
              <a:pathLst>
                <a:path w="1" h="2">
                  <a:moveTo>
                    <a:pt x="1" y="1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1" y="0"/>
                    <a:pt x="0" y="0"/>
                  </a:cubicBezTo>
                  <a:cubicBezTo>
                    <a:pt x="0" y="0"/>
                    <a:pt x="1" y="1"/>
                    <a:pt x="1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06" name="Freeform 105"/>
            <p:cNvSpPr>
              <a:spLocks/>
            </p:cNvSpPr>
            <p:nvPr userDrawn="1"/>
          </p:nvSpPr>
          <p:spPr bwMode="auto">
            <a:xfrm>
              <a:off x="435" y="290"/>
              <a:ext cx="6" cy="6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2" y="3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3" y="2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3"/>
                </a:cxn>
                <a:cxn ang="0">
                  <a:pos x="2" y="2"/>
                </a:cxn>
                <a:cxn ang="0">
                  <a:pos x="2" y="2"/>
                </a:cxn>
              </a:cxnLst>
              <a:rect l="0" t="0" r="r" b="b"/>
              <a:pathLst>
                <a:path w="3" h="3">
                  <a:moveTo>
                    <a:pt x="2" y="2"/>
                  </a:moveTo>
                  <a:cubicBezTo>
                    <a:pt x="2" y="3"/>
                    <a:pt x="2" y="3"/>
                    <a:pt x="2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07" name="Freeform 106"/>
            <p:cNvSpPr>
              <a:spLocks/>
            </p:cNvSpPr>
            <p:nvPr userDrawn="1"/>
          </p:nvSpPr>
          <p:spPr bwMode="auto">
            <a:xfrm>
              <a:off x="437" y="290"/>
              <a:ext cx="3" cy="2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</a:cxnLst>
              <a:rect l="0" t="0" r="r" b="b"/>
              <a:pathLst>
                <a:path w="1" h="1">
                  <a:moveTo>
                    <a:pt x="1" y="1"/>
                  </a:moveTo>
                  <a:cubicBezTo>
                    <a:pt x="1" y="1"/>
                    <a:pt x="0" y="0"/>
                    <a:pt x="1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08" name="Freeform 107"/>
            <p:cNvSpPr>
              <a:spLocks/>
            </p:cNvSpPr>
            <p:nvPr userDrawn="1"/>
          </p:nvSpPr>
          <p:spPr bwMode="auto">
            <a:xfrm>
              <a:off x="437" y="290"/>
              <a:ext cx="3" cy="2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2"/>
                </a:cxn>
              </a:cxnLst>
              <a:rect l="0" t="0" r="r" b="b"/>
              <a:pathLst>
                <a:path w="2" h="2">
                  <a:moveTo>
                    <a:pt x="2" y="2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09" name="Freeform 108"/>
            <p:cNvSpPr>
              <a:spLocks/>
            </p:cNvSpPr>
            <p:nvPr userDrawn="1"/>
          </p:nvSpPr>
          <p:spPr bwMode="auto">
            <a:xfrm>
              <a:off x="431" y="282"/>
              <a:ext cx="1" cy="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0"/>
                </a:cxn>
                <a:cxn ang="0">
                  <a:pos x="0" y="2"/>
                </a:cxn>
              </a:cxnLst>
              <a:rect l="0" t="0" r="r" b="b"/>
              <a:pathLst>
                <a:path h="2">
                  <a:moveTo>
                    <a:pt x="0" y="2"/>
                  </a:move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10" name="Freeform 109"/>
            <p:cNvSpPr>
              <a:spLocks/>
            </p:cNvSpPr>
            <p:nvPr userDrawn="1"/>
          </p:nvSpPr>
          <p:spPr bwMode="auto">
            <a:xfrm>
              <a:off x="431" y="282"/>
              <a:ext cx="2" cy="2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0"/>
                </a:cxn>
              </a:cxnLst>
              <a:rect l="0" t="0" r="r" b="b"/>
              <a:pathLst>
                <a:path w="2" h="2">
                  <a:moveTo>
                    <a:pt x="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11" name="Freeform 110"/>
            <p:cNvSpPr>
              <a:spLocks/>
            </p:cNvSpPr>
            <p:nvPr userDrawn="1"/>
          </p:nvSpPr>
          <p:spPr bwMode="auto">
            <a:xfrm>
              <a:off x="419" y="274"/>
              <a:ext cx="2" cy="1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2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12" name="Freeform 111"/>
            <p:cNvSpPr>
              <a:spLocks/>
            </p:cNvSpPr>
            <p:nvPr userDrawn="1"/>
          </p:nvSpPr>
          <p:spPr bwMode="auto">
            <a:xfrm>
              <a:off x="419" y="272"/>
              <a:ext cx="2" cy="2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</a:cxnLst>
              <a:rect l="0" t="0" r="r" b="b"/>
              <a:pathLst>
                <a:path w="2" h="2">
                  <a:moveTo>
                    <a:pt x="2" y="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13" name="Freeform 112"/>
            <p:cNvSpPr>
              <a:spLocks/>
            </p:cNvSpPr>
            <p:nvPr userDrawn="1"/>
          </p:nvSpPr>
          <p:spPr bwMode="auto">
            <a:xfrm>
              <a:off x="425" y="284"/>
              <a:ext cx="10" cy="8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5" y="4"/>
                </a:cxn>
                <a:cxn ang="0">
                  <a:pos x="5" y="3"/>
                </a:cxn>
                <a:cxn ang="0">
                  <a:pos x="4" y="2"/>
                </a:cxn>
                <a:cxn ang="0">
                  <a:pos x="0" y="0"/>
                </a:cxn>
                <a:cxn ang="0">
                  <a:pos x="1" y="1"/>
                </a:cxn>
              </a:cxnLst>
              <a:rect l="0" t="0" r="r" b="b"/>
              <a:pathLst>
                <a:path w="5" h="4">
                  <a:moveTo>
                    <a:pt x="1" y="1"/>
                  </a:moveTo>
                  <a:cubicBezTo>
                    <a:pt x="2" y="2"/>
                    <a:pt x="4" y="3"/>
                    <a:pt x="5" y="4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4" y="3"/>
                    <a:pt x="4" y="2"/>
                    <a:pt x="4" y="2"/>
                  </a:cubicBezTo>
                  <a:cubicBezTo>
                    <a:pt x="3" y="1"/>
                    <a:pt x="2" y="1"/>
                    <a:pt x="0" y="0"/>
                  </a:cubicBezTo>
                  <a:cubicBezTo>
                    <a:pt x="1" y="1"/>
                    <a:pt x="1" y="1"/>
                    <a:pt x="1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14" name="Freeform 113"/>
            <p:cNvSpPr>
              <a:spLocks/>
            </p:cNvSpPr>
            <p:nvPr userDrawn="1"/>
          </p:nvSpPr>
          <p:spPr bwMode="auto">
            <a:xfrm>
              <a:off x="425" y="284"/>
              <a:ext cx="12" cy="8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5" y="4"/>
                </a:cxn>
                <a:cxn ang="0">
                  <a:pos x="5" y="4"/>
                </a:cxn>
                <a:cxn ang="0">
                  <a:pos x="6" y="4"/>
                </a:cxn>
                <a:cxn ang="0">
                  <a:pos x="5" y="3"/>
                </a:cxn>
                <a:cxn ang="0">
                  <a:pos x="5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4" y="3"/>
                </a:cxn>
                <a:cxn ang="0">
                  <a:pos x="5" y="3"/>
                </a:cxn>
                <a:cxn ang="0">
                  <a:pos x="5" y="3"/>
                </a:cxn>
                <a:cxn ang="0">
                  <a:pos x="5" y="3"/>
                </a:cxn>
                <a:cxn ang="0">
                  <a:pos x="5" y="4"/>
                </a:cxn>
                <a:cxn ang="0">
                  <a:pos x="5" y="4"/>
                </a:cxn>
                <a:cxn ang="0">
                  <a:pos x="5" y="3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</a:cxnLst>
              <a:rect l="0" t="0" r="r" b="b"/>
              <a:pathLst>
                <a:path w="6" h="4">
                  <a:moveTo>
                    <a:pt x="1" y="1"/>
                  </a:moveTo>
                  <a:cubicBezTo>
                    <a:pt x="2" y="2"/>
                    <a:pt x="4" y="3"/>
                    <a:pt x="5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3" y="1"/>
                    <a:pt x="2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1"/>
                    <a:pt x="3" y="2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4" y="3"/>
                    <a:pt x="4" y="3"/>
                  </a:cubicBezTo>
                  <a:cubicBezTo>
                    <a:pt x="4" y="3"/>
                    <a:pt x="5" y="3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4" y="2"/>
                    <a:pt x="3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15" name="Freeform 114"/>
            <p:cNvSpPr>
              <a:spLocks/>
            </p:cNvSpPr>
            <p:nvPr userDrawn="1"/>
          </p:nvSpPr>
          <p:spPr bwMode="auto">
            <a:xfrm>
              <a:off x="391" y="266"/>
              <a:ext cx="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16" name="Freeform 115"/>
            <p:cNvSpPr>
              <a:spLocks/>
            </p:cNvSpPr>
            <p:nvPr userDrawn="1"/>
          </p:nvSpPr>
          <p:spPr bwMode="auto">
            <a:xfrm>
              <a:off x="389" y="266"/>
              <a:ext cx="4" cy="2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</a:cxnLst>
              <a:rect l="0" t="0" r="r" b="b"/>
              <a:pathLst>
                <a:path w="2" h="1">
                  <a:moveTo>
                    <a:pt x="1" y="1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17" name="Freeform 116"/>
            <p:cNvSpPr>
              <a:spLocks/>
            </p:cNvSpPr>
            <p:nvPr userDrawn="1"/>
          </p:nvSpPr>
          <p:spPr bwMode="auto">
            <a:xfrm>
              <a:off x="387" y="262"/>
              <a:ext cx="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1"/>
                    <a:pt x="1" y="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18" name="Freeform 117"/>
            <p:cNvSpPr>
              <a:spLocks/>
            </p:cNvSpPr>
            <p:nvPr userDrawn="1"/>
          </p:nvSpPr>
          <p:spPr bwMode="auto">
            <a:xfrm>
              <a:off x="385" y="262"/>
              <a:ext cx="4" cy="2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2" y="2"/>
                </a:cxn>
                <a:cxn ang="0">
                  <a:pos x="4" y="2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4" y="2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2" y="2"/>
                </a:cxn>
              </a:cxnLst>
              <a:rect l="0" t="0" r="r" b="b"/>
              <a:pathLst>
                <a:path w="4" h="2">
                  <a:moveTo>
                    <a:pt x="2" y="2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19" name="Freeform 118"/>
            <p:cNvSpPr>
              <a:spLocks/>
            </p:cNvSpPr>
            <p:nvPr userDrawn="1"/>
          </p:nvSpPr>
          <p:spPr bwMode="auto">
            <a:xfrm>
              <a:off x="385" y="262"/>
              <a:ext cx="4" cy="4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2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2" y="2"/>
                    <a:pt x="1" y="0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2"/>
                    <a:pt x="1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20" name="Freeform 119"/>
            <p:cNvSpPr>
              <a:spLocks/>
            </p:cNvSpPr>
            <p:nvPr userDrawn="1"/>
          </p:nvSpPr>
          <p:spPr bwMode="auto">
            <a:xfrm>
              <a:off x="383" y="262"/>
              <a:ext cx="5" cy="4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2" y="2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2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</a:cxnLst>
              <a:rect l="0" t="0" r="r" b="b"/>
              <a:pathLst>
                <a:path w="3" h="2">
                  <a:moveTo>
                    <a:pt x="2" y="2"/>
                  </a:moveTo>
                  <a:cubicBezTo>
                    <a:pt x="2" y="2"/>
                    <a:pt x="2" y="2"/>
                    <a:pt x="2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2"/>
                    <a:pt x="1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21" name="Freeform 120"/>
            <p:cNvSpPr>
              <a:spLocks/>
            </p:cNvSpPr>
            <p:nvPr userDrawn="1"/>
          </p:nvSpPr>
          <p:spPr bwMode="auto">
            <a:xfrm>
              <a:off x="369" y="270"/>
              <a:ext cx="4" cy="2"/>
            </a:xfrm>
            <a:custGeom>
              <a:avLst/>
              <a:gdLst/>
              <a:ahLst/>
              <a:cxnLst>
                <a:cxn ang="0">
                  <a:pos x="2" y="1"/>
                </a:cxn>
                <a:cxn ang="0">
                  <a:pos x="0" y="0"/>
                </a:cxn>
                <a:cxn ang="0">
                  <a:pos x="2" y="1"/>
                </a:cxn>
              </a:cxnLst>
              <a:rect l="0" t="0" r="r" b="b"/>
              <a:pathLst>
                <a:path w="2" h="1">
                  <a:moveTo>
                    <a:pt x="2" y="1"/>
                  </a:moveTo>
                  <a:cubicBezTo>
                    <a:pt x="2" y="0"/>
                    <a:pt x="1" y="0"/>
                    <a:pt x="0" y="0"/>
                  </a:cubicBezTo>
                  <a:cubicBezTo>
                    <a:pt x="0" y="0"/>
                    <a:pt x="1" y="1"/>
                    <a:pt x="2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22" name="Freeform 121"/>
            <p:cNvSpPr>
              <a:spLocks/>
            </p:cNvSpPr>
            <p:nvPr userDrawn="1"/>
          </p:nvSpPr>
          <p:spPr bwMode="auto">
            <a:xfrm>
              <a:off x="369" y="268"/>
              <a:ext cx="4" cy="4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2" y="2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2" y="2"/>
                </a:cxn>
              </a:cxnLst>
              <a:rect l="0" t="0" r="r" b="b"/>
              <a:pathLst>
                <a:path w="2" h="2">
                  <a:moveTo>
                    <a:pt x="2" y="2"/>
                  </a:moveTo>
                  <a:cubicBezTo>
                    <a:pt x="2" y="2"/>
                    <a:pt x="2" y="2"/>
                    <a:pt x="2" y="2"/>
                  </a:cubicBezTo>
                  <a:cubicBezTo>
                    <a:pt x="2" y="1"/>
                    <a:pt x="1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1" y="2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2"/>
                    <a:pt x="2" y="2"/>
                    <a:pt x="2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23" name="Freeform 122"/>
            <p:cNvSpPr>
              <a:spLocks/>
            </p:cNvSpPr>
            <p:nvPr userDrawn="1"/>
          </p:nvSpPr>
          <p:spPr bwMode="auto">
            <a:xfrm>
              <a:off x="361" y="268"/>
              <a:ext cx="8" cy="4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4" y="2"/>
                </a:cxn>
                <a:cxn ang="0">
                  <a:pos x="0" y="0"/>
                </a:cxn>
                <a:cxn ang="0">
                  <a:pos x="1" y="2"/>
                </a:cxn>
              </a:cxnLst>
              <a:rect l="0" t="0" r="r" b="b"/>
              <a:pathLst>
                <a:path w="4" h="2">
                  <a:moveTo>
                    <a:pt x="1" y="2"/>
                  </a:moveTo>
                  <a:cubicBezTo>
                    <a:pt x="2" y="2"/>
                    <a:pt x="4" y="2"/>
                    <a:pt x="4" y="2"/>
                  </a:cubicBezTo>
                  <a:cubicBezTo>
                    <a:pt x="3" y="1"/>
                    <a:pt x="2" y="0"/>
                    <a:pt x="0" y="0"/>
                  </a:cubicBezTo>
                  <a:cubicBezTo>
                    <a:pt x="1" y="1"/>
                    <a:pt x="1" y="1"/>
                    <a:pt x="1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24" name="Freeform 123"/>
            <p:cNvSpPr>
              <a:spLocks/>
            </p:cNvSpPr>
            <p:nvPr userDrawn="1"/>
          </p:nvSpPr>
          <p:spPr bwMode="auto">
            <a:xfrm>
              <a:off x="361" y="268"/>
              <a:ext cx="10" cy="4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3" y="2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2" y="1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2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</a:cxnLst>
              <a:rect l="0" t="0" r="r" b="b"/>
              <a:pathLst>
                <a:path w="5" h="2">
                  <a:moveTo>
                    <a:pt x="1" y="2"/>
                  </a:moveTo>
                  <a:cubicBezTo>
                    <a:pt x="2" y="2"/>
                    <a:pt x="3" y="2"/>
                    <a:pt x="3" y="2"/>
                  </a:cubicBezTo>
                  <a:cubicBezTo>
                    <a:pt x="4" y="2"/>
                    <a:pt x="4" y="2"/>
                    <a:pt x="5" y="2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" y="1"/>
                    <a:pt x="2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1" y="1"/>
                    <a:pt x="1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1"/>
                    <a:pt x="3" y="1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3" y="2"/>
                    <a:pt x="2" y="2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25" name="Freeform 124"/>
            <p:cNvSpPr>
              <a:spLocks/>
            </p:cNvSpPr>
            <p:nvPr userDrawn="1"/>
          </p:nvSpPr>
          <p:spPr bwMode="auto">
            <a:xfrm>
              <a:off x="367" y="302"/>
              <a:ext cx="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0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26" name="Freeform 125"/>
            <p:cNvSpPr>
              <a:spLocks/>
            </p:cNvSpPr>
            <p:nvPr userDrawn="1"/>
          </p:nvSpPr>
          <p:spPr bwMode="auto">
            <a:xfrm>
              <a:off x="367" y="300"/>
              <a:ext cx="2" cy="3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lnTo>
                    <a:pt x="0" y="2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27" name="Freeform 126"/>
            <p:cNvSpPr>
              <a:spLocks/>
            </p:cNvSpPr>
            <p:nvPr userDrawn="1"/>
          </p:nvSpPr>
          <p:spPr bwMode="auto">
            <a:xfrm>
              <a:off x="339" y="339"/>
              <a:ext cx="2" cy="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0"/>
                </a:cxn>
                <a:cxn ang="0">
                  <a:pos x="0" y="1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1" y="1"/>
                    <a:pt x="1" y="1"/>
                    <a:pt x="1" y="0"/>
                  </a:cubicBezTo>
                  <a:cubicBezTo>
                    <a:pt x="0" y="1"/>
                    <a:pt x="1" y="1"/>
                    <a:pt x="0" y="1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28" name="Freeform 127"/>
            <p:cNvSpPr>
              <a:spLocks/>
            </p:cNvSpPr>
            <p:nvPr userDrawn="1"/>
          </p:nvSpPr>
          <p:spPr bwMode="auto">
            <a:xfrm>
              <a:off x="339" y="339"/>
              <a:ext cx="2" cy="2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</a:cxnLst>
              <a:rect l="0" t="0" r="r" b="b"/>
              <a:pathLst>
                <a:path w="1" h="1">
                  <a:moveTo>
                    <a:pt x="1" y="1"/>
                  </a:moveTo>
                  <a:cubicBezTo>
                    <a:pt x="1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29" name="Freeform 128"/>
            <p:cNvSpPr>
              <a:spLocks/>
            </p:cNvSpPr>
            <p:nvPr userDrawn="1"/>
          </p:nvSpPr>
          <p:spPr bwMode="auto">
            <a:xfrm>
              <a:off x="351" y="337"/>
              <a:ext cx="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30" name="Freeform 129"/>
            <p:cNvSpPr>
              <a:spLocks/>
            </p:cNvSpPr>
            <p:nvPr userDrawn="1"/>
          </p:nvSpPr>
          <p:spPr bwMode="auto">
            <a:xfrm>
              <a:off x="351" y="337"/>
              <a:ext cx="2" cy="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lnTo>
                    <a:pt x="2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31" name="Freeform 130"/>
            <p:cNvSpPr>
              <a:spLocks/>
            </p:cNvSpPr>
            <p:nvPr userDrawn="1"/>
          </p:nvSpPr>
          <p:spPr bwMode="auto">
            <a:xfrm>
              <a:off x="353" y="334"/>
              <a:ext cx="2" cy="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1" y="1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32" name="Freeform 131"/>
            <p:cNvSpPr>
              <a:spLocks/>
            </p:cNvSpPr>
            <p:nvPr userDrawn="1"/>
          </p:nvSpPr>
          <p:spPr bwMode="auto">
            <a:xfrm>
              <a:off x="353" y="334"/>
              <a:ext cx="2" cy="3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33" name="Freeform 132"/>
            <p:cNvSpPr>
              <a:spLocks/>
            </p:cNvSpPr>
            <p:nvPr userDrawn="1"/>
          </p:nvSpPr>
          <p:spPr bwMode="auto">
            <a:xfrm>
              <a:off x="353" y="337"/>
              <a:ext cx="1" cy="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</a:cxnLst>
              <a:rect l="0" t="0" r="r" b="b"/>
              <a:pathLst>
                <a:path h="1">
                  <a:moveTo>
                    <a:pt x="0" y="1"/>
                  </a:moveTo>
                  <a:cubicBezTo>
                    <a:pt x="0" y="1"/>
                    <a:pt x="0" y="1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34" name="Freeform 133"/>
            <p:cNvSpPr>
              <a:spLocks/>
            </p:cNvSpPr>
            <p:nvPr userDrawn="1"/>
          </p:nvSpPr>
          <p:spPr bwMode="auto">
            <a:xfrm>
              <a:off x="353" y="337"/>
              <a:ext cx="2" cy="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35" name="Freeform 134"/>
            <p:cNvSpPr>
              <a:spLocks/>
            </p:cNvSpPr>
            <p:nvPr userDrawn="1"/>
          </p:nvSpPr>
          <p:spPr bwMode="auto">
            <a:xfrm>
              <a:off x="353" y="337"/>
              <a:ext cx="2" cy="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36" name="Freeform 135"/>
            <p:cNvSpPr>
              <a:spLocks/>
            </p:cNvSpPr>
            <p:nvPr userDrawn="1"/>
          </p:nvSpPr>
          <p:spPr bwMode="auto">
            <a:xfrm>
              <a:off x="359" y="328"/>
              <a:ext cx="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0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37" name="Freeform 136"/>
            <p:cNvSpPr>
              <a:spLocks/>
            </p:cNvSpPr>
            <p:nvPr userDrawn="1"/>
          </p:nvSpPr>
          <p:spPr bwMode="auto">
            <a:xfrm>
              <a:off x="359" y="326"/>
              <a:ext cx="2" cy="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38" name="Freeform 137"/>
            <p:cNvSpPr>
              <a:spLocks/>
            </p:cNvSpPr>
            <p:nvPr userDrawn="1"/>
          </p:nvSpPr>
          <p:spPr bwMode="auto">
            <a:xfrm>
              <a:off x="359" y="326"/>
              <a:ext cx="2" cy="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39" name="Freeform 138"/>
            <p:cNvSpPr>
              <a:spLocks/>
            </p:cNvSpPr>
            <p:nvPr userDrawn="1"/>
          </p:nvSpPr>
          <p:spPr bwMode="auto">
            <a:xfrm>
              <a:off x="359" y="326"/>
              <a:ext cx="1" cy="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h="2">
                  <a:moveTo>
                    <a:pt x="0" y="2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40" name="Freeform 139"/>
            <p:cNvSpPr>
              <a:spLocks/>
            </p:cNvSpPr>
            <p:nvPr userDrawn="1"/>
          </p:nvSpPr>
          <p:spPr bwMode="auto">
            <a:xfrm>
              <a:off x="359" y="326"/>
              <a:ext cx="1" cy="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h="2">
                  <a:moveTo>
                    <a:pt x="0" y="2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41" name="Freeform 140"/>
            <p:cNvSpPr>
              <a:spLocks/>
            </p:cNvSpPr>
            <p:nvPr userDrawn="1"/>
          </p:nvSpPr>
          <p:spPr bwMode="auto">
            <a:xfrm>
              <a:off x="337" y="337"/>
              <a:ext cx="10" cy="14"/>
            </a:xfrm>
            <a:custGeom>
              <a:avLst/>
              <a:gdLst/>
              <a:ahLst/>
              <a:cxnLst>
                <a:cxn ang="0">
                  <a:pos x="2" y="7"/>
                </a:cxn>
                <a:cxn ang="0">
                  <a:pos x="5" y="5"/>
                </a:cxn>
                <a:cxn ang="0">
                  <a:pos x="5" y="5"/>
                </a:cxn>
                <a:cxn ang="0">
                  <a:pos x="4" y="4"/>
                </a:cxn>
                <a:cxn ang="0">
                  <a:pos x="2" y="2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4"/>
                </a:cxn>
                <a:cxn ang="0">
                  <a:pos x="2" y="6"/>
                </a:cxn>
                <a:cxn ang="0">
                  <a:pos x="3" y="5"/>
                </a:cxn>
                <a:cxn ang="0">
                  <a:pos x="2" y="7"/>
                </a:cxn>
              </a:cxnLst>
              <a:rect l="0" t="0" r="r" b="b"/>
              <a:pathLst>
                <a:path w="5" h="7">
                  <a:moveTo>
                    <a:pt x="2" y="7"/>
                  </a:moveTo>
                  <a:cubicBezTo>
                    <a:pt x="3" y="6"/>
                    <a:pt x="4" y="6"/>
                    <a:pt x="5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4"/>
                    <a:pt x="5" y="4"/>
                    <a:pt x="4" y="4"/>
                  </a:cubicBezTo>
                  <a:cubicBezTo>
                    <a:pt x="4" y="3"/>
                    <a:pt x="3" y="2"/>
                    <a:pt x="2" y="2"/>
                  </a:cubicBezTo>
                  <a:cubicBezTo>
                    <a:pt x="2" y="2"/>
                    <a:pt x="2" y="1"/>
                    <a:pt x="2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4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4"/>
                    <a:pt x="3" y="4"/>
                    <a:pt x="2" y="4"/>
                  </a:cubicBezTo>
                  <a:cubicBezTo>
                    <a:pt x="2" y="5"/>
                    <a:pt x="2" y="5"/>
                    <a:pt x="2" y="6"/>
                  </a:cubicBezTo>
                  <a:cubicBezTo>
                    <a:pt x="2" y="5"/>
                    <a:pt x="3" y="6"/>
                    <a:pt x="3" y="5"/>
                  </a:cubicBezTo>
                  <a:cubicBezTo>
                    <a:pt x="3" y="6"/>
                    <a:pt x="3" y="6"/>
                    <a:pt x="2" y="7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42" name="Freeform 141"/>
            <p:cNvSpPr>
              <a:spLocks/>
            </p:cNvSpPr>
            <p:nvPr userDrawn="1"/>
          </p:nvSpPr>
          <p:spPr bwMode="auto">
            <a:xfrm>
              <a:off x="337" y="337"/>
              <a:ext cx="10" cy="14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5" y="5"/>
                </a:cxn>
                <a:cxn ang="0">
                  <a:pos x="5" y="4"/>
                </a:cxn>
                <a:cxn ang="0">
                  <a:pos x="4" y="4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5"/>
                </a:cxn>
                <a:cxn ang="0">
                  <a:pos x="2" y="6"/>
                </a:cxn>
                <a:cxn ang="0">
                  <a:pos x="3" y="5"/>
                </a:cxn>
                <a:cxn ang="0">
                  <a:pos x="2" y="7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2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4" y="5"/>
                </a:cxn>
                <a:cxn ang="0">
                  <a:pos x="5" y="5"/>
                </a:cxn>
                <a:cxn ang="0">
                  <a:pos x="2" y="7"/>
                </a:cxn>
              </a:cxnLst>
              <a:rect l="0" t="0" r="r" b="b"/>
              <a:pathLst>
                <a:path w="5" h="7">
                  <a:moveTo>
                    <a:pt x="2" y="7"/>
                  </a:moveTo>
                  <a:cubicBezTo>
                    <a:pt x="3" y="6"/>
                    <a:pt x="5" y="6"/>
                    <a:pt x="5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3"/>
                    <a:pt x="3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3" y="6"/>
                    <a:pt x="3" y="6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6"/>
                    <a:pt x="2" y="6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3" y="6"/>
                    <a:pt x="3" y="6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2" y="5"/>
                    <a:pt x="2" y="5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4" y="3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4" y="6"/>
                    <a:pt x="3" y="6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43" name="Freeform 142"/>
            <p:cNvSpPr>
              <a:spLocks/>
            </p:cNvSpPr>
            <p:nvPr userDrawn="1"/>
          </p:nvSpPr>
          <p:spPr bwMode="auto">
            <a:xfrm>
              <a:off x="335" y="343"/>
              <a:ext cx="5" cy="8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1" y="3"/>
                </a:cxn>
              </a:cxnLst>
              <a:rect l="0" t="0" r="r" b="b"/>
              <a:pathLst>
                <a:path w="3" h="4">
                  <a:moveTo>
                    <a:pt x="1" y="3"/>
                  </a:moveTo>
                  <a:cubicBezTo>
                    <a:pt x="2" y="4"/>
                    <a:pt x="3" y="1"/>
                    <a:pt x="2" y="1"/>
                  </a:cubicBezTo>
                  <a:cubicBezTo>
                    <a:pt x="1" y="0"/>
                    <a:pt x="0" y="2"/>
                    <a:pt x="1" y="2"/>
                  </a:cubicBezTo>
                  <a:cubicBezTo>
                    <a:pt x="1" y="3"/>
                    <a:pt x="1" y="3"/>
                    <a:pt x="1" y="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44" name="Freeform 143"/>
            <p:cNvSpPr>
              <a:spLocks/>
            </p:cNvSpPr>
            <p:nvPr userDrawn="1"/>
          </p:nvSpPr>
          <p:spPr bwMode="auto">
            <a:xfrm>
              <a:off x="335" y="343"/>
              <a:ext cx="5" cy="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1" y="4"/>
                </a:cxn>
                <a:cxn ang="0">
                  <a:pos x="3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0" y="3"/>
                </a:cxn>
                <a:cxn ang="0">
                  <a:pos x="0" y="3"/>
                </a:cxn>
              </a:cxnLst>
              <a:rect l="0" t="0" r="r" b="b"/>
              <a:pathLst>
                <a:path w="3" h="4">
                  <a:moveTo>
                    <a:pt x="0" y="3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2" y="4"/>
                    <a:pt x="3" y="2"/>
                    <a:pt x="3" y="2"/>
                  </a:cubicBezTo>
                  <a:cubicBezTo>
                    <a:pt x="3" y="1"/>
                    <a:pt x="2" y="1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2"/>
                  </a:cubicBezTo>
                  <a:cubicBezTo>
                    <a:pt x="2" y="2"/>
                    <a:pt x="2" y="2"/>
                    <a:pt x="2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45" name="Freeform 144"/>
            <p:cNvSpPr>
              <a:spLocks/>
            </p:cNvSpPr>
            <p:nvPr userDrawn="1"/>
          </p:nvSpPr>
          <p:spPr bwMode="auto">
            <a:xfrm>
              <a:off x="359" y="355"/>
              <a:ext cx="1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46" name="Freeform 145"/>
            <p:cNvSpPr>
              <a:spLocks/>
            </p:cNvSpPr>
            <p:nvPr userDrawn="1"/>
          </p:nvSpPr>
          <p:spPr bwMode="auto">
            <a:xfrm>
              <a:off x="357" y="353"/>
              <a:ext cx="3" cy="4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</a:cxnLst>
              <a:rect l="0" t="0" r="r" b="b"/>
              <a:pathLst>
                <a:path w="1" h="2">
                  <a:moveTo>
                    <a:pt x="0" y="1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47" name="Freeform 146"/>
            <p:cNvSpPr>
              <a:spLocks/>
            </p:cNvSpPr>
            <p:nvPr userDrawn="1"/>
          </p:nvSpPr>
          <p:spPr bwMode="auto">
            <a:xfrm>
              <a:off x="359" y="357"/>
              <a:ext cx="2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1"/>
                    <a:pt x="0" y="1"/>
                    <a:pt x="1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48" name="Freeform 147"/>
            <p:cNvSpPr>
              <a:spLocks/>
            </p:cNvSpPr>
            <p:nvPr userDrawn="1"/>
          </p:nvSpPr>
          <p:spPr bwMode="auto">
            <a:xfrm>
              <a:off x="359" y="357"/>
              <a:ext cx="2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49" name="Freeform 148"/>
            <p:cNvSpPr>
              <a:spLocks/>
            </p:cNvSpPr>
            <p:nvPr userDrawn="1"/>
          </p:nvSpPr>
          <p:spPr bwMode="auto">
            <a:xfrm>
              <a:off x="363" y="357"/>
              <a:ext cx="4" cy="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0" y="1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1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1"/>
                    <a:pt x="0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50" name="Freeform 149"/>
            <p:cNvSpPr>
              <a:spLocks/>
            </p:cNvSpPr>
            <p:nvPr userDrawn="1"/>
          </p:nvSpPr>
          <p:spPr bwMode="auto">
            <a:xfrm>
              <a:off x="363" y="357"/>
              <a:ext cx="4" cy="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0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51" name="Freeform 150"/>
            <p:cNvSpPr>
              <a:spLocks/>
            </p:cNvSpPr>
            <p:nvPr userDrawn="1"/>
          </p:nvSpPr>
          <p:spPr bwMode="auto">
            <a:xfrm>
              <a:off x="371" y="355"/>
              <a:ext cx="4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2" h="1">
                  <a:moveTo>
                    <a:pt x="0" y="0"/>
                  </a:moveTo>
                  <a:cubicBezTo>
                    <a:pt x="1" y="1"/>
                    <a:pt x="1" y="1"/>
                    <a:pt x="2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52" name="Freeform 151"/>
            <p:cNvSpPr>
              <a:spLocks/>
            </p:cNvSpPr>
            <p:nvPr userDrawn="1"/>
          </p:nvSpPr>
          <p:spPr bwMode="auto">
            <a:xfrm>
              <a:off x="371" y="355"/>
              <a:ext cx="4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" h="1">
                  <a:moveTo>
                    <a:pt x="0" y="0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53" name="Freeform 152"/>
            <p:cNvSpPr>
              <a:spLocks/>
            </p:cNvSpPr>
            <p:nvPr userDrawn="1"/>
          </p:nvSpPr>
          <p:spPr bwMode="auto">
            <a:xfrm>
              <a:off x="375" y="355"/>
              <a:ext cx="2" cy="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0"/>
                </a:cxn>
                <a:cxn ang="0">
                  <a:pos x="0" y="1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1" y="1"/>
                    <a:pt x="1" y="1"/>
                    <a:pt x="1" y="0"/>
                  </a:cubicBezTo>
                  <a:cubicBezTo>
                    <a:pt x="1" y="1"/>
                    <a:pt x="0" y="1"/>
                    <a:pt x="0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54" name="Freeform 153"/>
            <p:cNvSpPr>
              <a:spLocks/>
            </p:cNvSpPr>
            <p:nvPr userDrawn="1"/>
          </p:nvSpPr>
          <p:spPr bwMode="auto">
            <a:xfrm>
              <a:off x="375" y="355"/>
              <a:ext cx="4" cy="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1" y="1"/>
                    <a:pt x="1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55" name="Freeform 154"/>
            <p:cNvSpPr>
              <a:spLocks/>
            </p:cNvSpPr>
            <p:nvPr userDrawn="1"/>
          </p:nvSpPr>
          <p:spPr bwMode="auto">
            <a:xfrm>
              <a:off x="383" y="351"/>
              <a:ext cx="2" cy="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0"/>
                </a:cxn>
                <a:cxn ang="0">
                  <a:pos x="0" y="1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1" y="1"/>
                    <a:pt x="1" y="1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56" name="Freeform 155"/>
            <p:cNvSpPr>
              <a:spLocks/>
            </p:cNvSpPr>
            <p:nvPr userDrawn="1"/>
          </p:nvSpPr>
          <p:spPr bwMode="auto">
            <a:xfrm>
              <a:off x="383" y="351"/>
              <a:ext cx="2" cy="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57" name="Freeform 156"/>
            <p:cNvSpPr>
              <a:spLocks/>
            </p:cNvSpPr>
            <p:nvPr userDrawn="1"/>
          </p:nvSpPr>
          <p:spPr bwMode="auto">
            <a:xfrm>
              <a:off x="375" y="351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58" name="Freeform 157"/>
            <p:cNvSpPr>
              <a:spLocks/>
            </p:cNvSpPr>
            <p:nvPr userDrawn="1"/>
          </p:nvSpPr>
          <p:spPr bwMode="auto">
            <a:xfrm>
              <a:off x="375" y="351"/>
              <a:ext cx="2" cy="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lnTo>
                    <a:pt x="0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59" name="Line 158"/>
            <p:cNvSpPr>
              <a:spLocks noChangeShapeType="1"/>
            </p:cNvSpPr>
            <p:nvPr userDrawn="1"/>
          </p:nvSpPr>
          <p:spPr bwMode="auto">
            <a:xfrm>
              <a:off x="375" y="353"/>
              <a:ext cx="1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60" name="Line 159"/>
            <p:cNvSpPr>
              <a:spLocks noChangeShapeType="1"/>
            </p:cNvSpPr>
            <p:nvPr userDrawn="1"/>
          </p:nvSpPr>
          <p:spPr bwMode="auto">
            <a:xfrm>
              <a:off x="375" y="353"/>
              <a:ext cx="1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61" name="Freeform 160"/>
            <p:cNvSpPr>
              <a:spLocks/>
            </p:cNvSpPr>
            <p:nvPr userDrawn="1"/>
          </p:nvSpPr>
          <p:spPr bwMode="auto">
            <a:xfrm>
              <a:off x="375" y="351"/>
              <a:ext cx="2" cy="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" y="2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lnTo>
                    <a:pt x="2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62" name="Freeform 161"/>
            <p:cNvSpPr>
              <a:spLocks/>
            </p:cNvSpPr>
            <p:nvPr userDrawn="1"/>
          </p:nvSpPr>
          <p:spPr bwMode="auto">
            <a:xfrm>
              <a:off x="375" y="395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63" name="Freeform 162"/>
            <p:cNvSpPr>
              <a:spLocks/>
            </p:cNvSpPr>
            <p:nvPr userDrawn="1"/>
          </p:nvSpPr>
          <p:spPr bwMode="auto">
            <a:xfrm>
              <a:off x="461" y="341"/>
              <a:ext cx="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64" name="Freeform 163"/>
            <p:cNvSpPr>
              <a:spLocks/>
            </p:cNvSpPr>
            <p:nvPr userDrawn="1"/>
          </p:nvSpPr>
          <p:spPr bwMode="auto">
            <a:xfrm>
              <a:off x="461" y="341"/>
              <a:ext cx="3" cy="3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2" y="0"/>
                </a:cxn>
              </a:cxnLst>
              <a:rect l="0" t="0" r="r" b="b"/>
              <a:pathLst>
                <a:path w="2" h="2">
                  <a:moveTo>
                    <a:pt x="2" y="0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65" name="Freeform 164"/>
            <p:cNvSpPr>
              <a:spLocks/>
            </p:cNvSpPr>
            <p:nvPr userDrawn="1"/>
          </p:nvSpPr>
          <p:spPr bwMode="auto">
            <a:xfrm>
              <a:off x="463" y="359"/>
              <a:ext cx="2" cy="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1" y="0"/>
                    <a:pt x="0" y="1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66" name="Freeform 165"/>
            <p:cNvSpPr>
              <a:spLocks/>
            </p:cNvSpPr>
            <p:nvPr userDrawn="1"/>
          </p:nvSpPr>
          <p:spPr bwMode="auto">
            <a:xfrm>
              <a:off x="463" y="359"/>
              <a:ext cx="2" cy="2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</a:cxnLst>
              <a:rect l="0" t="0" r="r" b="b"/>
              <a:pathLst>
                <a:path w="2" h="2">
                  <a:moveTo>
                    <a:pt x="2" y="2"/>
                  </a:move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67" name="Freeform 166"/>
            <p:cNvSpPr>
              <a:spLocks/>
            </p:cNvSpPr>
            <p:nvPr userDrawn="1"/>
          </p:nvSpPr>
          <p:spPr bwMode="auto">
            <a:xfrm>
              <a:off x="463" y="359"/>
              <a:ext cx="2" cy="2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</a:cxnLst>
              <a:rect l="0" t="0" r="r" b="b"/>
              <a:pathLst>
                <a:path w="2" h="2">
                  <a:moveTo>
                    <a:pt x="2" y="2"/>
                  </a:move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68" name="Freeform 167"/>
            <p:cNvSpPr>
              <a:spLocks/>
            </p:cNvSpPr>
            <p:nvPr userDrawn="1"/>
          </p:nvSpPr>
          <p:spPr bwMode="auto">
            <a:xfrm>
              <a:off x="465" y="361"/>
              <a:ext cx="1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cubicBezTo>
                    <a:pt x="0" y="1"/>
                    <a:pt x="0" y="1"/>
                    <a:pt x="0" y="2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69" name="Freeform 168"/>
            <p:cNvSpPr>
              <a:spLocks/>
            </p:cNvSpPr>
            <p:nvPr userDrawn="1"/>
          </p:nvSpPr>
          <p:spPr bwMode="auto">
            <a:xfrm>
              <a:off x="463" y="359"/>
              <a:ext cx="2" cy="5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rect l="0" t="0" r="r" b="b"/>
              <a:pathLst>
                <a:path w="1" h="3">
                  <a:moveTo>
                    <a:pt x="1" y="1"/>
                  </a:moveTo>
                  <a:cubicBezTo>
                    <a:pt x="1" y="2"/>
                    <a:pt x="0" y="2"/>
                    <a:pt x="0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2"/>
                    <a:pt x="0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1" y="2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70" name="Freeform 169"/>
            <p:cNvSpPr>
              <a:spLocks/>
            </p:cNvSpPr>
            <p:nvPr userDrawn="1"/>
          </p:nvSpPr>
          <p:spPr bwMode="auto">
            <a:xfrm>
              <a:off x="443" y="345"/>
              <a:ext cx="8" cy="8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2"/>
                </a:cxn>
                <a:cxn ang="0">
                  <a:pos x="4" y="2"/>
                </a:cxn>
                <a:cxn ang="0">
                  <a:pos x="0" y="1"/>
                </a:cxn>
              </a:cxnLst>
              <a:rect l="0" t="0" r="r" b="b"/>
              <a:pathLst>
                <a:path w="4" h="4">
                  <a:moveTo>
                    <a:pt x="0" y="1"/>
                  </a:moveTo>
                  <a:cubicBezTo>
                    <a:pt x="0" y="2"/>
                    <a:pt x="1" y="2"/>
                    <a:pt x="2" y="2"/>
                  </a:cubicBezTo>
                  <a:cubicBezTo>
                    <a:pt x="3" y="2"/>
                    <a:pt x="4" y="4"/>
                    <a:pt x="4" y="2"/>
                  </a:cubicBezTo>
                  <a:cubicBezTo>
                    <a:pt x="4" y="1"/>
                    <a:pt x="1" y="0"/>
                    <a:pt x="0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71" name="Freeform 170"/>
            <p:cNvSpPr>
              <a:spLocks/>
            </p:cNvSpPr>
            <p:nvPr userDrawn="1"/>
          </p:nvSpPr>
          <p:spPr bwMode="auto">
            <a:xfrm>
              <a:off x="443" y="345"/>
              <a:ext cx="8" cy="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2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3"/>
                </a:cxn>
                <a:cxn ang="0">
                  <a:pos x="3" y="3"/>
                </a:cxn>
                <a:cxn ang="0">
                  <a:pos x="2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rect l="0" t="0" r="r" b="b"/>
              <a:pathLst>
                <a:path w="4" h="3">
                  <a:moveTo>
                    <a:pt x="0" y="1"/>
                  </a:moveTo>
                  <a:cubicBezTo>
                    <a:pt x="0" y="2"/>
                    <a:pt x="1" y="2"/>
                    <a:pt x="2" y="2"/>
                  </a:cubicBezTo>
                  <a:cubicBezTo>
                    <a:pt x="2" y="3"/>
                    <a:pt x="3" y="3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1"/>
                    <a:pt x="3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1"/>
                    <a:pt x="1" y="1"/>
                  </a:cubicBezTo>
                  <a:cubicBezTo>
                    <a:pt x="2" y="1"/>
                    <a:pt x="2" y="1"/>
                    <a:pt x="3" y="1"/>
                  </a:cubicBezTo>
                  <a:cubicBezTo>
                    <a:pt x="3" y="1"/>
                    <a:pt x="4" y="2"/>
                    <a:pt x="4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2"/>
                    <a:pt x="2" y="2"/>
                  </a:cubicBezTo>
                  <a:cubicBezTo>
                    <a:pt x="1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72" name="Freeform 171"/>
            <p:cNvSpPr>
              <a:spLocks/>
            </p:cNvSpPr>
            <p:nvPr userDrawn="1"/>
          </p:nvSpPr>
          <p:spPr bwMode="auto">
            <a:xfrm>
              <a:off x="451" y="347"/>
              <a:ext cx="4" cy="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" y="0"/>
                </a:cxn>
                <a:cxn ang="0">
                  <a:pos x="0" y="2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1" y="2"/>
                    <a:pt x="2" y="1"/>
                    <a:pt x="2" y="0"/>
                  </a:cubicBezTo>
                  <a:cubicBezTo>
                    <a:pt x="2" y="0"/>
                    <a:pt x="0" y="1"/>
                    <a:pt x="0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73" name="Freeform 172"/>
            <p:cNvSpPr>
              <a:spLocks/>
            </p:cNvSpPr>
            <p:nvPr userDrawn="1"/>
          </p:nvSpPr>
          <p:spPr bwMode="auto">
            <a:xfrm>
              <a:off x="451" y="347"/>
              <a:ext cx="4" cy="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1" y="2"/>
                    <a:pt x="1" y="1"/>
                  </a:cubicBezTo>
                  <a:cubicBezTo>
                    <a:pt x="2" y="1"/>
                    <a:pt x="2" y="1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1"/>
                    <a:pt x="1" y="1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74" name="Freeform 173"/>
            <p:cNvSpPr>
              <a:spLocks/>
            </p:cNvSpPr>
            <p:nvPr userDrawn="1"/>
          </p:nvSpPr>
          <p:spPr bwMode="auto">
            <a:xfrm>
              <a:off x="455" y="347"/>
              <a:ext cx="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0" y="0"/>
                    <a:pt x="1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75" name="Freeform 174"/>
            <p:cNvSpPr>
              <a:spLocks/>
            </p:cNvSpPr>
            <p:nvPr userDrawn="1"/>
          </p:nvSpPr>
          <p:spPr bwMode="auto">
            <a:xfrm>
              <a:off x="455" y="347"/>
              <a:ext cx="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76" name="Freeform 175"/>
            <p:cNvSpPr>
              <a:spLocks/>
            </p:cNvSpPr>
            <p:nvPr userDrawn="1"/>
          </p:nvSpPr>
          <p:spPr bwMode="auto">
            <a:xfrm>
              <a:off x="457" y="343"/>
              <a:ext cx="2" cy="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0"/>
                </a:cxn>
                <a:cxn ang="0">
                  <a:pos x="0" y="2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1"/>
                    <a:pt x="1" y="1"/>
                    <a:pt x="1" y="0"/>
                  </a:cubicBezTo>
                  <a:cubicBezTo>
                    <a:pt x="1" y="1"/>
                    <a:pt x="0" y="1"/>
                    <a:pt x="0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77" name="Freeform 176"/>
            <p:cNvSpPr>
              <a:spLocks/>
            </p:cNvSpPr>
            <p:nvPr userDrawn="1"/>
          </p:nvSpPr>
          <p:spPr bwMode="auto">
            <a:xfrm>
              <a:off x="455" y="341"/>
              <a:ext cx="4" cy="6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1" y="3"/>
                </a:cxn>
              </a:cxnLst>
              <a:rect l="0" t="0" r="r" b="b"/>
              <a:pathLst>
                <a:path w="2" h="3">
                  <a:moveTo>
                    <a:pt x="1" y="3"/>
                  </a:moveTo>
                  <a:cubicBezTo>
                    <a:pt x="1" y="2"/>
                    <a:pt x="2" y="2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1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2" y="2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1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3"/>
                    <a:pt x="1" y="3"/>
                    <a:pt x="1" y="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78" name="Freeform 177"/>
            <p:cNvSpPr>
              <a:spLocks/>
            </p:cNvSpPr>
            <p:nvPr userDrawn="1"/>
          </p:nvSpPr>
          <p:spPr bwMode="auto">
            <a:xfrm>
              <a:off x="459" y="341"/>
              <a:ext cx="1" cy="3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h="2">
                  <a:moveTo>
                    <a:pt x="0" y="2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79" name="Freeform 178"/>
            <p:cNvSpPr>
              <a:spLocks/>
            </p:cNvSpPr>
            <p:nvPr userDrawn="1"/>
          </p:nvSpPr>
          <p:spPr bwMode="auto">
            <a:xfrm>
              <a:off x="459" y="339"/>
              <a:ext cx="1" cy="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</a:cxnLst>
              <a:rect l="0" t="0" r="r" b="b"/>
              <a:pathLst>
                <a:path h="1">
                  <a:moveTo>
                    <a:pt x="0" y="1"/>
                  </a:moveTo>
                  <a:cubicBezTo>
                    <a:pt x="0" y="1"/>
                    <a:pt x="0" y="0"/>
                    <a:pt x="0" y="1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80" name="Freeform 179"/>
            <p:cNvSpPr>
              <a:spLocks/>
            </p:cNvSpPr>
            <p:nvPr userDrawn="1"/>
          </p:nvSpPr>
          <p:spPr bwMode="auto">
            <a:xfrm>
              <a:off x="459" y="339"/>
              <a:ext cx="2" cy="2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</a:cxnLst>
              <a:rect l="0" t="0" r="r" b="b"/>
              <a:pathLst>
                <a:path w="2" h="2">
                  <a:moveTo>
                    <a:pt x="2" y="2"/>
                  </a:move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81" name="Freeform 180"/>
            <p:cNvSpPr>
              <a:spLocks/>
            </p:cNvSpPr>
            <p:nvPr userDrawn="1"/>
          </p:nvSpPr>
          <p:spPr bwMode="auto">
            <a:xfrm>
              <a:off x="457" y="345"/>
              <a:ext cx="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0"/>
                    <a:pt x="0" y="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82" name="Freeform 181"/>
            <p:cNvSpPr>
              <a:spLocks/>
            </p:cNvSpPr>
            <p:nvPr userDrawn="1"/>
          </p:nvSpPr>
          <p:spPr bwMode="auto">
            <a:xfrm>
              <a:off x="457" y="345"/>
              <a:ext cx="2" cy="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lnTo>
                    <a:pt x="0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83" name="Freeform 182"/>
            <p:cNvSpPr>
              <a:spLocks/>
            </p:cNvSpPr>
            <p:nvPr userDrawn="1"/>
          </p:nvSpPr>
          <p:spPr bwMode="auto">
            <a:xfrm>
              <a:off x="459" y="341"/>
              <a:ext cx="2" cy="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0"/>
                </a:cxn>
                <a:cxn ang="0">
                  <a:pos x="0" y="2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1"/>
                    <a:pt x="0" y="0"/>
                    <a:pt x="1" y="0"/>
                  </a:cubicBezTo>
                  <a:cubicBezTo>
                    <a:pt x="0" y="0"/>
                    <a:pt x="0" y="1"/>
                    <a:pt x="0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84" name="Freeform 183"/>
            <p:cNvSpPr>
              <a:spLocks/>
            </p:cNvSpPr>
            <p:nvPr userDrawn="1"/>
          </p:nvSpPr>
          <p:spPr bwMode="auto">
            <a:xfrm>
              <a:off x="459" y="341"/>
              <a:ext cx="2" cy="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1" y="1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85" name="Freeform 184"/>
            <p:cNvSpPr>
              <a:spLocks/>
            </p:cNvSpPr>
            <p:nvPr userDrawn="1"/>
          </p:nvSpPr>
          <p:spPr bwMode="auto">
            <a:xfrm>
              <a:off x="461" y="334"/>
              <a:ext cx="3" cy="1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2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86" name="Freeform 185"/>
            <p:cNvSpPr>
              <a:spLocks/>
            </p:cNvSpPr>
            <p:nvPr userDrawn="1"/>
          </p:nvSpPr>
          <p:spPr bwMode="auto">
            <a:xfrm>
              <a:off x="461" y="332"/>
              <a:ext cx="3" cy="5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2" y="2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5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5"/>
                </a:cxn>
                <a:cxn ang="0">
                  <a:pos x="2" y="2"/>
                </a:cxn>
              </a:cxnLst>
              <a:rect l="0" t="0" r="r" b="b"/>
              <a:pathLst>
                <a:path w="2" h="5">
                  <a:moveTo>
                    <a:pt x="2" y="2"/>
                  </a:moveTo>
                  <a:lnTo>
                    <a:pt x="2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5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5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87" name="Freeform 186"/>
            <p:cNvSpPr>
              <a:spLocks/>
            </p:cNvSpPr>
            <p:nvPr userDrawn="1"/>
          </p:nvSpPr>
          <p:spPr bwMode="auto">
            <a:xfrm>
              <a:off x="449" y="347"/>
              <a:ext cx="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88" name="Freeform 187"/>
            <p:cNvSpPr>
              <a:spLocks/>
            </p:cNvSpPr>
            <p:nvPr userDrawn="1"/>
          </p:nvSpPr>
          <p:spPr bwMode="auto">
            <a:xfrm>
              <a:off x="449" y="347"/>
              <a:ext cx="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">
                  <a:moveTo>
                    <a:pt x="0" y="0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89" name="Freeform 188"/>
            <p:cNvSpPr>
              <a:spLocks/>
            </p:cNvSpPr>
            <p:nvPr userDrawn="1"/>
          </p:nvSpPr>
          <p:spPr bwMode="auto">
            <a:xfrm>
              <a:off x="455" y="347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90" name="Freeform 189"/>
            <p:cNvSpPr>
              <a:spLocks/>
            </p:cNvSpPr>
            <p:nvPr userDrawn="1"/>
          </p:nvSpPr>
          <p:spPr bwMode="auto">
            <a:xfrm>
              <a:off x="451" y="332"/>
              <a:ext cx="6" cy="13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1" y="6"/>
                </a:cxn>
                <a:cxn ang="0">
                  <a:pos x="1" y="6"/>
                </a:cxn>
                <a:cxn ang="0">
                  <a:pos x="1" y="6"/>
                </a:cxn>
                <a:cxn ang="0">
                  <a:pos x="2" y="5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5"/>
                </a:cxn>
              </a:cxnLst>
              <a:rect l="0" t="0" r="r" b="b"/>
              <a:pathLst>
                <a:path w="3" h="6">
                  <a:moveTo>
                    <a:pt x="0" y="5"/>
                  </a:moveTo>
                  <a:cubicBezTo>
                    <a:pt x="0" y="5"/>
                    <a:pt x="0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2" y="5"/>
                    <a:pt x="1" y="5"/>
                    <a:pt x="2" y="5"/>
                  </a:cubicBezTo>
                  <a:cubicBezTo>
                    <a:pt x="3" y="3"/>
                    <a:pt x="1" y="2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2"/>
                    <a:pt x="0" y="4"/>
                    <a:pt x="0" y="5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91" name="Freeform 190"/>
            <p:cNvSpPr>
              <a:spLocks/>
            </p:cNvSpPr>
            <p:nvPr userDrawn="1"/>
          </p:nvSpPr>
          <p:spPr bwMode="auto">
            <a:xfrm>
              <a:off x="455" y="332"/>
              <a:ext cx="4" cy="12"/>
            </a:xfrm>
            <a:custGeom>
              <a:avLst/>
              <a:gdLst/>
              <a:ahLst/>
              <a:cxnLst>
                <a:cxn ang="0">
                  <a:pos x="1" y="4"/>
                </a:cxn>
                <a:cxn ang="0">
                  <a:pos x="1" y="5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0"/>
                </a:cxn>
                <a:cxn ang="0">
                  <a:pos x="1" y="4"/>
                </a:cxn>
              </a:cxnLst>
              <a:rect l="0" t="0" r="r" b="b"/>
              <a:pathLst>
                <a:path w="2" h="5">
                  <a:moveTo>
                    <a:pt x="1" y="4"/>
                  </a:moveTo>
                  <a:cubicBezTo>
                    <a:pt x="1" y="4"/>
                    <a:pt x="1" y="4"/>
                    <a:pt x="1" y="5"/>
                  </a:cubicBezTo>
                  <a:cubicBezTo>
                    <a:pt x="1" y="4"/>
                    <a:pt x="1" y="4"/>
                    <a:pt x="1" y="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3"/>
                    <a:pt x="1" y="3"/>
                    <a:pt x="1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2"/>
                    <a:pt x="1" y="1"/>
                    <a:pt x="1" y="0"/>
                  </a:cubicBezTo>
                  <a:cubicBezTo>
                    <a:pt x="1" y="2"/>
                    <a:pt x="0" y="2"/>
                    <a:pt x="1" y="4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92" name="Freeform 191"/>
            <p:cNvSpPr>
              <a:spLocks/>
            </p:cNvSpPr>
            <p:nvPr userDrawn="1"/>
          </p:nvSpPr>
          <p:spPr bwMode="auto">
            <a:xfrm>
              <a:off x="455" y="332"/>
              <a:ext cx="4" cy="12"/>
            </a:xfrm>
            <a:custGeom>
              <a:avLst/>
              <a:gdLst/>
              <a:ahLst/>
              <a:cxnLst>
                <a:cxn ang="0">
                  <a:pos x="1" y="5"/>
                </a:cxn>
                <a:cxn ang="0">
                  <a:pos x="1" y="5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0" y="3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1" y="3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2" y="4"/>
                </a:cxn>
                <a:cxn ang="0">
                  <a:pos x="2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5"/>
                </a:cxn>
                <a:cxn ang="0">
                  <a:pos x="1" y="5"/>
                </a:cxn>
                <a:cxn ang="0">
                  <a:pos x="0" y="4"/>
                </a:cxn>
              </a:cxnLst>
              <a:rect l="0" t="0" r="r" b="b"/>
              <a:pathLst>
                <a:path w="2" h="5">
                  <a:moveTo>
                    <a:pt x="0" y="4"/>
                  </a:moveTo>
                  <a:cubicBezTo>
                    <a:pt x="1" y="4"/>
                    <a:pt x="1" y="4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3"/>
                    <a:pt x="1" y="3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2"/>
                    <a:pt x="0" y="2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1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3"/>
                    <a:pt x="1" y="3"/>
                    <a:pt x="1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93" name="Freeform 192"/>
            <p:cNvSpPr>
              <a:spLocks/>
            </p:cNvSpPr>
            <p:nvPr userDrawn="1"/>
          </p:nvSpPr>
          <p:spPr bwMode="auto">
            <a:xfrm>
              <a:off x="457" y="330"/>
              <a:ext cx="2" cy="2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</a:cxnLst>
              <a:rect l="0" t="0" r="r" b="b"/>
              <a:pathLst>
                <a:path w="1" h="1"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0" y="0"/>
                    <a:pt x="1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94" name="Freeform 193"/>
            <p:cNvSpPr>
              <a:spLocks/>
            </p:cNvSpPr>
            <p:nvPr userDrawn="1"/>
          </p:nvSpPr>
          <p:spPr bwMode="auto">
            <a:xfrm>
              <a:off x="457" y="330"/>
              <a:ext cx="2" cy="4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0" y="1"/>
                </a:cxn>
              </a:cxnLst>
              <a:rect l="0" t="0" r="r" b="b"/>
              <a:pathLst>
                <a:path w="1" h="2">
                  <a:moveTo>
                    <a:pt x="0" y="1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95" name="Freeform 194"/>
            <p:cNvSpPr>
              <a:spLocks/>
            </p:cNvSpPr>
            <p:nvPr userDrawn="1"/>
          </p:nvSpPr>
          <p:spPr bwMode="auto">
            <a:xfrm>
              <a:off x="459" y="337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96" name="Freeform 195"/>
            <p:cNvSpPr>
              <a:spLocks/>
            </p:cNvSpPr>
            <p:nvPr userDrawn="1"/>
          </p:nvSpPr>
          <p:spPr bwMode="auto">
            <a:xfrm>
              <a:off x="459" y="337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97" name="Freeform 196"/>
            <p:cNvSpPr>
              <a:spLocks/>
            </p:cNvSpPr>
            <p:nvPr userDrawn="1"/>
          </p:nvSpPr>
          <p:spPr bwMode="auto">
            <a:xfrm>
              <a:off x="459" y="334"/>
              <a:ext cx="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0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98" name="Freeform 197"/>
            <p:cNvSpPr>
              <a:spLocks/>
            </p:cNvSpPr>
            <p:nvPr userDrawn="1"/>
          </p:nvSpPr>
          <p:spPr bwMode="auto">
            <a:xfrm>
              <a:off x="459" y="334"/>
              <a:ext cx="2" cy="3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0" y="3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99" name="Freeform 198"/>
            <p:cNvSpPr>
              <a:spLocks/>
            </p:cNvSpPr>
            <p:nvPr userDrawn="1"/>
          </p:nvSpPr>
          <p:spPr bwMode="auto">
            <a:xfrm>
              <a:off x="459" y="330"/>
              <a:ext cx="1" cy="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h="2">
                  <a:moveTo>
                    <a:pt x="0" y="2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00" name="Freeform 199"/>
            <p:cNvSpPr>
              <a:spLocks/>
            </p:cNvSpPr>
            <p:nvPr userDrawn="1"/>
          </p:nvSpPr>
          <p:spPr bwMode="auto">
            <a:xfrm>
              <a:off x="449" y="322"/>
              <a:ext cx="4" cy="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</a:cxnLst>
              <a:rect l="0" t="0" r="r" b="b"/>
              <a:pathLst>
                <a:path w="2" h="2"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1"/>
                    <a:pt x="1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0"/>
                    <a:pt x="1" y="0"/>
                  </a:cubicBezTo>
                  <a:cubicBezTo>
                    <a:pt x="0" y="0"/>
                    <a:pt x="0" y="1"/>
                    <a:pt x="1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01" name="Freeform 200"/>
            <p:cNvSpPr>
              <a:spLocks/>
            </p:cNvSpPr>
            <p:nvPr userDrawn="1"/>
          </p:nvSpPr>
          <p:spPr bwMode="auto">
            <a:xfrm>
              <a:off x="449" y="320"/>
              <a:ext cx="4" cy="6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2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3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2" y="3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</a:cxnLst>
              <a:rect l="0" t="0" r="r" b="b"/>
              <a:pathLst>
                <a:path w="2" h="3">
                  <a:moveTo>
                    <a:pt x="0" y="2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1" y="2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2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02" name="Freeform 201"/>
            <p:cNvSpPr>
              <a:spLocks/>
            </p:cNvSpPr>
            <p:nvPr userDrawn="1"/>
          </p:nvSpPr>
          <p:spPr bwMode="auto">
            <a:xfrm>
              <a:off x="453" y="328"/>
              <a:ext cx="2" cy="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0"/>
                </a:cxn>
                <a:cxn ang="0">
                  <a:pos x="0" y="2"/>
                </a:cxn>
              </a:cxnLst>
              <a:rect l="0" t="0" r="r" b="b"/>
              <a:pathLst>
                <a:path h="2">
                  <a:moveTo>
                    <a:pt x="0" y="2"/>
                  </a:moveTo>
                  <a:cubicBezTo>
                    <a:pt x="0" y="1"/>
                    <a:pt x="0" y="1"/>
                    <a:pt x="0" y="0"/>
                  </a:cubicBezTo>
                  <a:cubicBezTo>
                    <a:pt x="0" y="1"/>
                    <a:pt x="0" y="1"/>
                    <a:pt x="0" y="2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03" name="Freeform 202"/>
            <p:cNvSpPr>
              <a:spLocks/>
            </p:cNvSpPr>
            <p:nvPr userDrawn="1"/>
          </p:nvSpPr>
          <p:spPr bwMode="auto">
            <a:xfrm>
              <a:off x="451" y="328"/>
              <a:ext cx="2" cy="4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2"/>
                </a:cxn>
              </a:cxnLst>
              <a:rect l="0" t="0" r="r" b="b"/>
              <a:pathLst>
                <a:path w="1" h="2">
                  <a:moveTo>
                    <a:pt x="1" y="2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04" name="Freeform 203"/>
            <p:cNvSpPr>
              <a:spLocks/>
            </p:cNvSpPr>
            <p:nvPr userDrawn="1"/>
          </p:nvSpPr>
          <p:spPr bwMode="auto">
            <a:xfrm>
              <a:off x="451" y="326"/>
              <a:ext cx="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0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05" name="Freeform 204"/>
            <p:cNvSpPr>
              <a:spLocks/>
            </p:cNvSpPr>
            <p:nvPr userDrawn="1"/>
          </p:nvSpPr>
          <p:spPr bwMode="auto">
            <a:xfrm>
              <a:off x="451" y="326"/>
              <a:ext cx="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lnTo>
                    <a:pt x="2" y="0"/>
                  </a:lnTo>
                  <a:lnTo>
                    <a:pt x="2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06" name="Freeform 205"/>
            <p:cNvSpPr>
              <a:spLocks/>
            </p:cNvSpPr>
            <p:nvPr userDrawn="1"/>
          </p:nvSpPr>
          <p:spPr bwMode="auto">
            <a:xfrm>
              <a:off x="451" y="326"/>
              <a:ext cx="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lnTo>
                    <a:pt x="2" y="0"/>
                  </a:lnTo>
                  <a:lnTo>
                    <a:pt x="2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07" name="Freeform 206"/>
            <p:cNvSpPr>
              <a:spLocks/>
            </p:cNvSpPr>
            <p:nvPr userDrawn="1"/>
          </p:nvSpPr>
          <p:spPr bwMode="auto">
            <a:xfrm>
              <a:off x="453" y="324"/>
              <a:ext cx="3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0" y="0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08" name="Freeform 207"/>
            <p:cNvSpPr>
              <a:spLocks/>
            </p:cNvSpPr>
            <p:nvPr userDrawn="1"/>
          </p:nvSpPr>
          <p:spPr bwMode="auto">
            <a:xfrm>
              <a:off x="453" y="324"/>
              <a:ext cx="3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09" name="Freeform 208"/>
            <p:cNvSpPr>
              <a:spLocks/>
            </p:cNvSpPr>
            <p:nvPr userDrawn="1"/>
          </p:nvSpPr>
          <p:spPr bwMode="auto">
            <a:xfrm>
              <a:off x="453" y="326"/>
              <a:ext cx="3" cy="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10" name="Freeform 209"/>
            <p:cNvSpPr>
              <a:spLocks/>
            </p:cNvSpPr>
            <p:nvPr userDrawn="1"/>
          </p:nvSpPr>
          <p:spPr bwMode="auto">
            <a:xfrm>
              <a:off x="453" y="326"/>
              <a:ext cx="3" cy="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11" name="Freeform 210"/>
            <p:cNvSpPr>
              <a:spLocks/>
            </p:cNvSpPr>
            <p:nvPr userDrawn="1"/>
          </p:nvSpPr>
          <p:spPr bwMode="auto">
            <a:xfrm>
              <a:off x="455" y="326"/>
              <a:ext cx="2" cy="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2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12" name="Freeform 211"/>
            <p:cNvSpPr>
              <a:spLocks/>
            </p:cNvSpPr>
            <p:nvPr userDrawn="1"/>
          </p:nvSpPr>
          <p:spPr bwMode="auto">
            <a:xfrm>
              <a:off x="453" y="326"/>
              <a:ext cx="4" cy="4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2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2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13" name="Freeform 212"/>
            <p:cNvSpPr>
              <a:spLocks/>
            </p:cNvSpPr>
            <p:nvPr userDrawn="1"/>
          </p:nvSpPr>
          <p:spPr bwMode="auto">
            <a:xfrm>
              <a:off x="343" y="357"/>
              <a:ext cx="68" cy="72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15" y="3"/>
                </a:cxn>
                <a:cxn ang="0">
                  <a:pos x="16" y="4"/>
                </a:cxn>
                <a:cxn ang="0">
                  <a:pos x="14" y="4"/>
                </a:cxn>
                <a:cxn ang="0">
                  <a:pos x="12" y="4"/>
                </a:cxn>
                <a:cxn ang="0">
                  <a:pos x="10" y="2"/>
                </a:cxn>
                <a:cxn ang="0">
                  <a:pos x="5" y="5"/>
                </a:cxn>
                <a:cxn ang="0">
                  <a:pos x="2" y="7"/>
                </a:cxn>
                <a:cxn ang="0">
                  <a:pos x="1" y="9"/>
                </a:cxn>
                <a:cxn ang="0">
                  <a:pos x="1" y="12"/>
                </a:cxn>
                <a:cxn ang="0">
                  <a:pos x="0" y="14"/>
                </a:cxn>
                <a:cxn ang="0">
                  <a:pos x="1" y="19"/>
                </a:cxn>
                <a:cxn ang="0">
                  <a:pos x="5" y="22"/>
                </a:cxn>
                <a:cxn ang="0">
                  <a:pos x="9" y="21"/>
                </a:cxn>
                <a:cxn ang="0">
                  <a:pos x="11" y="20"/>
                </a:cxn>
                <a:cxn ang="0">
                  <a:pos x="13" y="19"/>
                </a:cxn>
                <a:cxn ang="0">
                  <a:pos x="14" y="20"/>
                </a:cxn>
                <a:cxn ang="0">
                  <a:pos x="15" y="19"/>
                </a:cxn>
                <a:cxn ang="0">
                  <a:pos x="17" y="21"/>
                </a:cxn>
                <a:cxn ang="0">
                  <a:pos x="20" y="23"/>
                </a:cxn>
                <a:cxn ang="0">
                  <a:pos x="21" y="27"/>
                </a:cxn>
                <a:cxn ang="0">
                  <a:pos x="23" y="30"/>
                </a:cxn>
                <a:cxn ang="0">
                  <a:pos x="26" y="33"/>
                </a:cxn>
                <a:cxn ang="0">
                  <a:pos x="31" y="27"/>
                </a:cxn>
                <a:cxn ang="0">
                  <a:pos x="32" y="25"/>
                </a:cxn>
                <a:cxn ang="0">
                  <a:pos x="32" y="23"/>
                </a:cxn>
                <a:cxn ang="0">
                  <a:pos x="33" y="19"/>
                </a:cxn>
                <a:cxn ang="0">
                  <a:pos x="31" y="16"/>
                </a:cxn>
                <a:cxn ang="0">
                  <a:pos x="32" y="13"/>
                </a:cxn>
                <a:cxn ang="0">
                  <a:pos x="33" y="5"/>
                </a:cxn>
                <a:cxn ang="0">
                  <a:pos x="30" y="8"/>
                </a:cxn>
                <a:cxn ang="0">
                  <a:pos x="26" y="5"/>
                </a:cxn>
                <a:cxn ang="0">
                  <a:pos x="21" y="1"/>
                </a:cxn>
                <a:cxn ang="0">
                  <a:pos x="23" y="2"/>
                </a:cxn>
                <a:cxn ang="0">
                  <a:pos x="23" y="1"/>
                </a:cxn>
                <a:cxn ang="0">
                  <a:pos x="22" y="0"/>
                </a:cxn>
              </a:cxnLst>
              <a:rect l="0" t="0" r="r" b="b"/>
              <a:pathLst>
                <a:path w="34" h="36">
                  <a:moveTo>
                    <a:pt x="22" y="0"/>
                  </a:moveTo>
                  <a:cubicBezTo>
                    <a:pt x="21" y="1"/>
                    <a:pt x="17" y="2"/>
                    <a:pt x="15" y="3"/>
                  </a:cubicBezTo>
                  <a:cubicBezTo>
                    <a:pt x="16" y="4"/>
                    <a:pt x="16" y="4"/>
                    <a:pt x="16" y="4"/>
                  </a:cubicBezTo>
                  <a:cubicBezTo>
                    <a:pt x="15" y="5"/>
                    <a:pt x="15" y="4"/>
                    <a:pt x="14" y="4"/>
                  </a:cubicBezTo>
                  <a:cubicBezTo>
                    <a:pt x="13" y="5"/>
                    <a:pt x="13" y="4"/>
                    <a:pt x="12" y="4"/>
                  </a:cubicBezTo>
                  <a:cubicBezTo>
                    <a:pt x="10" y="5"/>
                    <a:pt x="11" y="4"/>
                    <a:pt x="10" y="2"/>
                  </a:cubicBezTo>
                  <a:cubicBezTo>
                    <a:pt x="8" y="3"/>
                    <a:pt x="6" y="4"/>
                    <a:pt x="5" y="5"/>
                  </a:cubicBezTo>
                  <a:cubicBezTo>
                    <a:pt x="4" y="6"/>
                    <a:pt x="2" y="6"/>
                    <a:pt x="2" y="7"/>
                  </a:cubicBezTo>
                  <a:cubicBezTo>
                    <a:pt x="2" y="8"/>
                    <a:pt x="2" y="8"/>
                    <a:pt x="1" y="9"/>
                  </a:cubicBezTo>
                  <a:cubicBezTo>
                    <a:pt x="1" y="10"/>
                    <a:pt x="1" y="10"/>
                    <a:pt x="1" y="12"/>
                  </a:cubicBezTo>
                  <a:cubicBezTo>
                    <a:pt x="0" y="12"/>
                    <a:pt x="0" y="13"/>
                    <a:pt x="0" y="14"/>
                  </a:cubicBezTo>
                  <a:cubicBezTo>
                    <a:pt x="0" y="16"/>
                    <a:pt x="2" y="17"/>
                    <a:pt x="1" y="19"/>
                  </a:cubicBezTo>
                  <a:cubicBezTo>
                    <a:pt x="2" y="20"/>
                    <a:pt x="3" y="21"/>
                    <a:pt x="5" y="22"/>
                  </a:cubicBezTo>
                  <a:cubicBezTo>
                    <a:pt x="6" y="22"/>
                    <a:pt x="7" y="22"/>
                    <a:pt x="9" y="21"/>
                  </a:cubicBezTo>
                  <a:cubicBezTo>
                    <a:pt x="10" y="21"/>
                    <a:pt x="10" y="21"/>
                    <a:pt x="11" y="20"/>
                  </a:cubicBezTo>
                  <a:cubicBezTo>
                    <a:pt x="12" y="20"/>
                    <a:pt x="12" y="19"/>
                    <a:pt x="13" y="19"/>
                  </a:cubicBezTo>
                  <a:cubicBezTo>
                    <a:pt x="14" y="19"/>
                    <a:pt x="14" y="20"/>
                    <a:pt x="14" y="20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6" y="20"/>
                    <a:pt x="17" y="20"/>
                    <a:pt x="17" y="21"/>
                  </a:cubicBezTo>
                  <a:cubicBezTo>
                    <a:pt x="17" y="22"/>
                    <a:pt x="19" y="23"/>
                    <a:pt x="20" y="23"/>
                  </a:cubicBezTo>
                  <a:cubicBezTo>
                    <a:pt x="21" y="25"/>
                    <a:pt x="20" y="25"/>
                    <a:pt x="21" y="27"/>
                  </a:cubicBezTo>
                  <a:cubicBezTo>
                    <a:pt x="21" y="28"/>
                    <a:pt x="22" y="29"/>
                    <a:pt x="23" y="30"/>
                  </a:cubicBezTo>
                  <a:cubicBezTo>
                    <a:pt x="24" y="31"/>
                    <a:pt x="26" y="33"/>
                    <a:pt x="26" y="33"/>
                  </a:cubicBezTo>
                  <a:cubicBezTo>
                    <a:pt x="28" y="36"/>
                    <a:pt x="31" y="29"/>
                    <a:pt x="31" y="27"/>
                  </a:cubicBezTo>
                  <a:cubicBezTo>
                    <a:pt x="31" y="27"/>
                    <a:pt x="32" y="26"/>
                    <a:pt x="32" y="25"/>
                  </a:cubicBezTo>
                  <a:cubicBezTo>
                    <a:pt x="32" y="24"/>
                    <a:pt x="31" y="24"/>
                    <a:pt x="32" y="23"/>
                  </a:cubicBezTo>
                  <a:cubicBezTo>
                    <a:pt x="32" y="22"/>
                    <a:pt x="34" y="20"/>
                    <a:pt x="33" y="19"/>
                  </a:cubicBezTo>
                  <a:cubicBezTo>
                    <a:pt x="32" y="18"/>
                    <a:pt x="31" y="17"/>
                    <a:pt x="31" y="16"/>
                  </a:cubicBezTo>
                  <a:cubicBezTo>
                    <a:pt x="31" y="15"/>
                    <a:pt x="32" y="14"/>
                    <a:pt x="32" y="13"/>
                  </a:cubicBezTo>
                  <a:cubicBezTo>
                    <a:pt x="33" y="10"/>
                    <a:pt x="34" y="8"/>
                    <a:pt x="33" y="5"/>
                  </a:cubicBezTo>
                  <a:cubicBezTo>
                    <a:pt x="33" y="6"/>
                    <a:pt x="31" y="8"/>
                    <a:pt x="30" y="8"/>
                  </a:cubicBezTo>
                  <a:cubicBezTo>
                    <a:pt x="30" y="6"/>
                    <a:pt x="27" y="6"/>
                    <a:pt x="26" y="5"/>
                  </a:cubicBezTo>
                  <a:cubicBezTo>
                    <a:pt x="25" y="4"/>
                    <a:pt x="22" y="3"/>
                    <a:pt x="21" y="1"/>
                  </a:cubicBezTo>
                  <a:cubicBezTo>
                    <a:pt x="22" y="2"/>
                    <a:pt x="22" y="2"/>
                    <a:pt x="23" y="2"/>
                  </a:cubicBezTo>
                  <a:cubicBezTo>
                    <a:pt x="23" y="1"/>
                    <a:pt x="23" y="1"/>
                    <a:pt x="23" y="1"/>
                  </a:cubicBezTo>
                  <a:cubicBezTo>
                    <a:pt x="23" y="0"/>
                    <a:pt x="23" y="0"/>
                    <a:pt x="22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14" name="Freeform 213"/>
            <p:cNvSpPr>
              <a:spLocks/>
            </p:cNvSpPr>
            <p:nvPr userDrawn="1"/>
          </p:nvSpPr>
          <p:spPr bwMode="auto">
            <a:xfrm>
              <a:off x="341" y="260"/>
              <a:ext cx="108" cy="111"/>
            </a:xfrm>
            <a:custGeom>
              <a:avLst/>
              <a:gdLst/>
              <a:ahLst/>
              <a:cxnLst>
                <a:cxn ang="0">
                  <a:pos x="34" y="44"/>
                </a:cxn>
                <a:cxn ang="0">
                  <a:pos x="40" y="42"/>
                </a:cxn>
                <a:cxn ang="0">
                  <a:pos x="46" y="38"/>
                </a:cxn>
                <a:cxn ang="0">
                  <a:pos x="49" y="37"/>
                </a:cxn>
                <a:cxn ang="0">
                  <a:pos x="51" y="38"/>
                </a:cxn>
                <a:cxn ang="0">
                  <a:pos x="52" y="33"/>
                </a:cxn>
                <a:cxn ang="0">
                  <a:pos x="50" y="25"/>
                </a:cxn>
                <a:cxn ang="0">
                  <a:pos x="48" y="23"/>
                </a:cxn>
                <a:cxn ang="0">
                  <a:pos x="46" y="15"/>
                </a:cxn>
                <a:cxn ang="0">
                  <a:pos x="42" y="13"/>
                </a:cxn>
                <a:cxn ang="0">
                  <a:pos x="37" y="6"/>
                </a:cxn>
                <a:cxn ang="0">
                  <a:pos x="45" y="11"/>
                </a:cxn>
                <a:cxn ang="0">
                  <a:pos x="38" y="6"/>
                </a:cxn>
                <a:cxn ang="0">
                  <a:pos x="29" y="0"/>
                </a:cxn>
                <a:cxn ang="0">
                  <a:pos x="26" y="4"/>
                </a:cxn>
                <a:cxn ang="0">
                  <a:pos x="28" y="6"/>
                </a:cxn>
                <a:cxn ang="0">
                  <a:pos x="22" y="7"/>
                </a:cxn>
                <a:cxn ang="0">
                  <a:pos x="20" y="6"/>
                </a:cxn>
                <a:cxn ang="0">
                  <a:pos x="16" y="6"/>
                </a:cxn>
                <a:cxn ang="0">
                  <a:pos x="18" y="8"/>
                </a:cxn>
                <a:cxn ang="0">
                  <a:pos x="20" y="13"/>
                </a:cxn>
                <a:cxn ang="0">
                  <a:pos x="18" y="14"/>
                </a:cxn>
                <a:cxn ang="0">
                  <a:pos x="22" y="19"/>
                </a:cxn>
                <a:cxn ang="0">
                  <a:pos x="15" y="18"/>
                </a:cxn>
                <a:cxn ang="0">
                  <a:pos x="15" y="21"/>
                </a:cxn>
                <a:cxn ang="0">
                  <a:pos x="12" y="22"/>
                </a:cxn>
                <a:cxn ang="0">
                  <a:pos x="13" y="27"/>
                </a:cxn>
                <a:cxn ang="0">
                  <a:pos x="7" y="23"/>
                </a:cxn>
                <a:cxn ang="0">
                  <a:pos x="5" y="23"/>
                </a:cxn>
                <a:cxn ang="0">
                  <a:pos x="3" y="27"/>
                </a:cxn>
                <a:cxn ang="0">
                  <a:pos x="3" y="27"/>
                </a:cxn>
                <a:cxn ang="0">
                  <a:pos x="6" y="37"/>
                </a:cxn>
                <a:cxn ang="0">
                  <a:pos x="6" y="29"/>
                </a:cxn>
                <a:cxn ang="0">
                  <a:pos x="10" y="33"/>
                </a:cxn>
                <a:cxn ang="0">
                  <a:pos x="7" y="38"/>
                </a:cxn>
                <a:cxn ang="0">
                  <a:pos x="4" y="41"/>
                </a:cxn>
                <a:cxn ang="0">
                  <a:pos x="1" y="46"/>
                </a:cxn>
                <a:cxn ang="0">
                  <a:pos x="1" y="50"/>
                </a:cxn>
                <a:cxn ang="0">
                  <a:pos x="5" y="50"/>
                </a:cxn>
                <a:cxn ang="0">
                  <a:pos x="13" y="48"/>
                </a:cxn>
                <a:cxn ang="0">
                  <a:pos x="10" y="45"/>
                </a:cxn>
                <a:cxn ang="0">
                  <a:pos x="17" y="47"/>
                </a:cxn>
                <a:cxn ang="0">
                  <a:pos x="17" y="44"/>
                </a:cxn>
                <a:cxn ang="0">
                  <a:pos x="18" y="45"/>
                </a:cxn>
                <a:cxn ang="0">
                  <a:pos x="22" y="44"/>
                </a:cxn>
                <a:cxn ang="0">
                  <a:pos x="29" y="52"/>
                </a:cxn>
                <a:cxn ang="0">
                  <a:pos x="34" y="45"/>
                </a:cxn>
                <a:cxn ang="0">
                  <a:pos x="29" y="45"/>
                </a:cxn>
              </a:cxnLst>
              <a:rect l="0" t="0" r="r" b="b"/>
              <a:pathLst>
                <a:path w="54" h="55">
                  <a:moveTo>
                    <a:pt x="29" y="44"/>
                  </a:moveTo>
                  <a:cubicBezTo>
                    <a:pt x="30" y="44"/>
                    <a:pt x="31" y="45"/>
                    <a:pt x="32" y="45"/>
                  </a:cubicBezTo>
                  <a:cubicBezTo>
                    <a:pt x="32" y="45"/>
                    <a:pt x="33" y="45"/>
                    <a:pt x="33" y="45"/>
                  </a:cubicBezTo>
                  <a:cubicBezTo>
                    <a:pt x="34" y="44"/>
                    <a:pt x="34" y="45"/>
                    <a:pt x="34" y="44"/>
                  </a:cubicBezTo>
                  <a:cubicBezTo>
                    <a:pt x="35" y="44"/>
                    <a:pt x="36" y="43"/>
                    <a:pt x="38" y="42"/>
                  </a:cubicBezTo>
                  <a:cubicBezTo>
                    <a:pt x="38" y="42"/>
                    <a:pt x="39" y="43"/>
                    <a:pt x="40" y="42"/>
                  </a:cubicBezTo>
                  <a:cubicBezTo>
                    <a:pt x="39" y="43"/>
                    <a:pt x="39" y="43"/>
                    <a:pt x="39" y="43"/>
                  </a:cubicBezTo>
                  <a:cubicBezTo>
                    <a:pt x="40" y="43"/>
                    <a:pt x="41" y="43"/>
                    <a:pt x="40" y="42"/>
                  </a:cubicBezTo>
                  <a:cubicBezTo>
                    <a:pt x="41" y="43"/>
                    <a:pt x="42" y="44"/>
                    <a:pt x="43" y="45"/>
                  </a:cubicBezTo>
                  <a:cubicBezTo>
                    <a:pt x="44" y="46"/>
                    <a:pt x="45" y="48"/>
                    <a:pt x="45" y="46"/>
                  </a:cubicBezTo>
                  <a:cubicBezTo>
                    <a:pt x="46" y="44"/>
                    <a:pt x="44" y="43"/>
                    <a:pt x="45" y="42"/>
                  </a:cubicBezTo>
                  <a:cubicBezTo>
                    <a:pt x="46" y="41"/>
                    <a:pt x="46" y="39"/>
                    <a:pt x="46" y="38"/>
                  </a:cubicBezTo>
                  <a:cubicBezTo>
                    <a:pt x="46" y="38"/>
                    <a:pt x="46" y="38"/>
                    <a:pt x="46" y="38"/>
                  </a:cubicBezTo>
                  <a:cubicBezTo>
                    <a:pt x="46" y="37"/>
                    <a:pt x="46" y="37"/>
                    <a:pt x="46" y="37"/>
                  </a:cubicBezTo>
                  <a:cubicBezTo>
                    <a:pt x="47" y="37"/>
                    <a:pt x="48" y="37"/>
                    <a:pt x="49" y="39"/>
                  </a:cubicBezTo>
                  <a:cubicBezTo>
                    <a:pt x="49" y="38"/>
                    <a:pt x="49" y="38"/>
                    <a:pt x="49" y="37"/>
                  </a:cubicBezTo>
                  <a:cubicBezTo>
                    <a:pt x="51" y="38"/>
                    <a:pt x="51" y="39"/>
                    <a:pt x="51" y="41"/>
                  </a:cubicBezTo>
                  <a:cubicBezTo>
                    <a:pt x="52" y="41"/>
                    <a:pt x="54" y="43"/>
                    <a:pt x="53" y="41"/>
                  </a:cubicBezTo>
                  <a:cubicBezTo>
                    <a:pt x="53" y="40"/>
                    <a:pt x="52" y="41"/>
                    <a:pt x="52" y="40"/>
                  </a:cubicBezTo>
                  <a:cubicBezTo>
                    <a:pt x="51" y="40"/>
                    <a:pt x="51" y="39"/>
                    <a:pt x="51" y="38"/>
                  </a:cubicBezTo>
                  <a:cubicBezTo>
                    <a:pt x="52" y="38"/>
                    <a:pt x="53" y="38"/>
                    <a:pt x="53" y="39"/>
                  </a:cubicBezTo>
                  <a:cubicBezTo>
                    <a:pt x="53" y="37"/>
                    <a:pt x="54" y="36"/>
                    <a:pt x="52" y="35"/>
                  </a:cubicBezTo>
                  <a:cubicBezTo>
                    <a:pt x="52" y="34"/>
                    <a:pt x="50" y="34"/>
                    <a:pt x="52" y="32"/>
                  </a:cubicBezTo>
                  <a:cubicBezTo>
                    <a:pt x="52" y="33"/>
                    <a:pt x="52" y="33"/>
                    <a:pt x="52" y="33"/>
                  </a:cubicBezTo>
                  <a:cubicBezTo>
                    <a:pt x="52" y="31"/>
                    <a:pt x="52" y="31"/>
                    <a:pt x="53" y="30"/>
                  </a:cubicBezTo>
                  <a:cubicBezTo>
                    <a:pt x="53" y="29"/>
                    <a:pt x="52" y="27"/>
                    <a:pt x="52" y="26"/>
                  </a:cubicBezTo>
                  <a:cubicBezTo>
                    <a:pt x="51" y="26"/>
                    <a:pt x="51" y="26"/>
                    <a:pt x="51" y="26"/>
                  </a:cubicBezTo>
                  <a:cubicBezTo>
                    <a:pt x="51" y="25"/>
                    <a:pt x="50" y="25"/>
                    <a:pt x="50" y="25"/>
                  </a:cubicBezTo>
                  <a:cubicBezTo>
                    <a:pt x="49" y="24"/>
                    <a:pt x="49" y="24"/>
                    <a:pt x="49" y="23"/>
                  </a:cubicBezTo>
                  <a:cubicBezTo>
                    <a:pt x="49" y="23"/>
                    <a:pt x="49" y="23"/>
                    <a:pt x="49" y="24"/>
                  </a:cubicBezTo>
                  <a:cubicBezTo>
                    <a:pt x="47" y="24"/>
                    <a:pt x="48" y="23"/>
                    <a:pt x="47" y="22"/>
                  </a:cubicBezTo>
                  <a:cubicBezTo>
                    <a:pt x="47" y="22"/>
                    <a:pt x="48" y="22"/>
                    <a:pt x="48" y="23"/>
                  </a:cubicBezTo>
                  <a:cubicBezTo>
                    <a:pt x="48" y="20"/>
                    <a:pt x="50" y="22"/>
                    <a:pt x="51" y="23"/>
                  </a:cubicBezTo>
                  <a:cubicBezTo>
                    <a:pt x="51" y="22"/>
                    <a:pt x="50" y="22"/>
                    <a:pt x="49" y="21"/>
                  </a:cubicBezTo>
                  <a:cubicBezTo>
                    <a:pt x="48" y="21"/>
                    <a:pt x="48" y="19"/>
                    <a:pt x="48" y="18"/>
                  </a:cubicBezTo>
                  <a:cubicBezTo>
                    <a:pt x="49" y="18"/>
                    <a:pt x="46" y="15"/>
                    <a:pt x="46" y="15"/>
                  </a:cubicBezTo>
                  <a:cubicBezTo>
                    <a:pt x="45" y="14"/>
                    <a:pt x="42" y="12"/>
                    <a:pt x="43" y="13"/>
                  </a:cubicBezTo>
                  <a:cubicBezTo>
                    <a:pt x="42" y="13"/>
                    <a:pt x="42" y="13"/>
                    <a:pt x="42" y="13"/>
                  </a:cubicBezTo>
                  <a:cubicBezTo>
                    <a:pt x="42" y="13"/>
                    <a:pt x="42" y="13"/>
                    <a:pt x="42" y="13"/>
                  </a:cubicBezTo>
                  <a:cubicBezTo>
                    <a:pt x="42" y="13"/>
                    <a:pt x="42" y="13"/>
                    <a:pt x="42" y="13"/>
                  </a:cubicBezTo>
                  <a:cubicBezTo>
                    <a:pt x="42" y="13"/>
                    <a:pt x="39" y="11"/>
                    <a:pt x="39" y="10"/>
                  </a:cubicBezTo>
                  <a:cubicBezTo>
                    <a:pt x="39" y="10"/>
                    <a:pt x="39" y="9"/>
                    <a:pt x="39" y="8"/>
                  </a:cubicBezTo>
                  <a:cubicBezTo>
                    <a:pt x="40" y="9"/>
                    <a:pt x="40" y="9"/>
                    <a:pt x="40" y="9"/>
                  </a:cubicBezTo>
                  <a:cubicBezTo>
                    <a:pt x="40" y="8"/>
                    <a:pt x="38" y="7"/>
                    <a:pt x="37" y="6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38" y="6"/>
                    <a:pt x="37" y="6"/>
                    <a:pt x="37" y="5"/>
                  </a:cubicBezTo>
                  <a:cubicBezTo>
                    <a:pt x="38" y="6"/>
                    <a:pt x="40" y="7"/>
                    <a:pt x="41" y="8"/>
                  </a:cubicBezTo>
                  <a:cubicBezTo>
                    <a:pt x="42" y="9"/>
                    <a:pt x="44" y="10"/>
                    <a:pt x="45" y="11"/>
                  </a:cubicBezTo>
                  <a:cubicBezTo>
                    <a:pt x="44" y="10"/>
                    <a:pt x="42" y="8"/>
                    <a:pt x="41" y="8"/>
                  </a:cubicBezTo>
                  <a:cubicBezTo>
                    <a:pt x="40" y="7"/>
                    <a:pt x="39" y="7"/>
                    <a:pt x="38" y="6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8" y="6"/>
                    <a:pt x="38" y="6"/>
                    <a:pt x="38" y="6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8" y="5"/>
                    <a:pt x="37" y="4"/>
                    <a:pt x="36" y="3"/>
                  </a:cubicBezTo>
                  <a:cubicBezTo>
                    <a:pt x="35" y="3"/>
                    <a:pt x="35" y="3"/>
                    <a:pt x="34" y="2"/>
                  </a:cubicBezTo>
                  <a:cubicBezTo>
                    <a:pt x="33" y="2"/>
                    <a:pt x="30" y="0"/>
                    <a:pt x="29" y="0"/>
                  </a:cubicBezTo>
                  <a:cubicBezTo>
                    <a:pt x="28" y="1"/>
                    <a:pt x="30" y="2"/>
                    <a:pt x="31" y="2"/>
                  </a:cubicBezTo>
                  <a:cubicBezTo>
                    <a:pt x="30" y="2"/>
                    <a:pt x="30" y="2"/>
                    <a:pt x="29" y="2"/>
                  </a:cubicBezTo>
                  <a:cubicBezTo>
                    <a:pt x="32" y="3"/>
                    <a:pt x="28" y="2"/>
                    <a:pt x="29" y="3"/>
                  </a:cubicBezTo>
                  <a:cubicBezTo>
                    <a:pt x="28" y="3"/>
                    <a:pt x="27" y="3"/>
                    <a:pt x="26" y="4"/>
                  </a:cubicBezTo>
                  <a:cubicBezTo>
                    <a:pt x="26" y="4"/>
                    <a:pt x="27" y="4"/>
                    <a:pt x="28" y="5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27" y="6"/>
                    <a:pt x="27" y="6"/>
                    <a:pt x="28" y="6"/>
                  </a:cubicBezTo>
                  <a:cubicBezTo>
                    <a:pt x="26" y="6"/>
                    <a:pt x="25" y="4"/>
                    <a:pt x="24" y="6"/>
                  </a:cubicBezTo>
                  <a:cubicBezTo>
                    <a:pt x="25" y="6"/>
                    <a:pt x="25" y="6"/>
                    <a:pt x="25" y="6"/>
                  </a:cubicBezTo>
                  <a:cubicBezTo>
                    <a:pt x="24" y="7"/>
                    <a:pt x="23" y="6"/>
                    <a:pt x="23" y="7"/>
                  </a:cubicBezTo>
                  <a:cubicBezTo>
                    <a:pt x="23" y="7"/>
                    <a:pt x="22" y="7"/>
                    <a:pt x="22" y="7"/>
                  </a:cubicBezTo>
                  <a:cubicBezTo>
                    <a:pt x="22" y="7"/>
                    <a:pt x="22" y="7"/>
                    <a:pt x="23" y="7"/>
                  </a:cubicBezTo>
                  <a:cubicBezTo>
                    <a:pt x="22" y="7"/>
                    <a:pt x="22" y="7"/>
                    <a:pt x="22" y="7"/>
                  </a:cubicBezTo>
                  <a:cubicBezTo>
                    <a:pt x="23" y="8"/>
                    <a:pt x="22" y="8"/>
                    <a:pt x="22" y="9"/>
                  </a:cubicBezTo>
                  <a:cubicBezTo>
                    <a:pt x="22" y="8"/>
                    <a:pt x="21" y="6"/>
                    <a:pt x="20" y="6"/>
                  </a:cubicBezTo>
                  <a:cubicBezTo>
                    <a:pt x="19" y="5"/>
                    <a:pt x="18" y="5"/>
                    <a:pt x="19" y="6"/>
                  </a:cubicBezTo>
                  <a:cubicBezTo>
                    <a:pt x="18" y="6"/>
                    <a:pt x="18" y="6"/>
                    <a:pt x="18" y="6"/>
                  </a:cubicBezTo>
                  <a:cubicBezTo>
                    <a:pt x="17" y="6"/>
                    <a:pt x="18" y="6"/>
                    <a:pt x="17" y="6"/>
                  </a:cubicBezTo>
                  <a:cubicBezTo>
                    <a:pt x="17" y="6"/>
                    <a:pt x="17" y="6"/>
                    <a:pt x="16" y="6"/>
                  </a:cubicBezTo>
                  <a:cubicBezTo>
                    <a:pt x="17" y="6"/>
                    <a:pt x="17" y="7"/>
                    <a:pt x="18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8"/>
                    <a:pt x="17" y="8"/>
                    <a:pt x="17" y="8"/>
                  </a:cubicBezTo>
                  <a:cubicBezTo>
                    <a:pt x="17" y="9"/>
                    <a:pt x="17" y="10"/>
                    <a:pt x="18" y="11"/>
                  </a:cubicBezTo>
                  <a:cubicBezTo>
                    <a:pt x="18" y="11"/>
                    <a:pt x="18" y="12"/>
                    <a:pt x="17" y="12"/>
                  </a:cubicBezTo>
                  <a:cubicBezTo>
                    <a:pt x="18" y="13"/>
                    <a:pt x="19" y="13"/>
                    <a:pt x="20" y="13"/>
                  </a:cubicBezTo>
                  <a:cubicBezTo>
                    <a:pt x="19" y="13"/>
                    <a:pt x="19" y="13"/>
                    <a:pt x="19" y="13"/>
                  </a:cubicBezTo>
                  <a:cubicBezTo>
                    <a:pt x="19" y="13"/>
                    <a:pt x="18" y="13"/>
                    <a:pt x="18" y="13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18" y="14"/>
                    <a:pt x="18" y="14"/>
                    <a:pt x="19" y="14"/>
                  </a:cubicBezTo>
                  <a:cubicBezTo>
                    <a:pt x="18" y="15"/>
                    <a:pt x="18" y="14"/>
                    <a:pt x="17" y="14"/>
                  </a:cubicBezTo>
                  <a:cubicBezTo>
                    <a:pt x="18" y="14"/>
                    <a:pt x="19" y="17"/>
                    <a:pt x="20" y="16"/>
                  </a:cubicBezTo>
                  <a:cubicBezTo>
                    <a:pt x="21" y="17"/>
                    <a:pt x="22" y="18"/>
                    <a:pt x="22" y="19"/>
                  </a:cubicBezTo>
                  <a:cubicBezTo>
                    <a:pt x="21" y="19"/>
                    <a:pt x="21" y="19"/>
                    <a:pt x="21" y="19"/>
                  </a:cubicBezTo>
                  <a:cubicBezTo>
                    <a:pt x="21" y="17"/>
                    <a:pt x="17" y="14"/>
                    <a:pt x="15" y="14"/>
                  </a:cubicBezTo>
                  <a:cubicBezTo>
                    <a:pt x="15" y="16"/>
                    <a:pt x="18" y="17"/>
                    <a:pt x="19" y="18"/>
                  </a:cubicBezTo>
                  <a:cubicBezTo>
                    <a:pt x="18" y="18"/>
                    <a:pt x="16" y="18"/>
                    <a:pt x="15" y="18"/>
                  </a:cubicBezTo>
                  <a:cubicBezTo>
                    <a:pt x="16" y="19"/>
                    <a:pt x="17" y="19"/>
                    <a:pt x="17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6" y="19"/>
                    <a:pt x="16" y="19"/>
                    <a:pt x="16" y="19"/>
                  </a:cubicBezTo>
                  <a:cubicBezTo>
                    <a:pt x="16" y="20"/>
                    <a:pt x="16" y="20"/>
                    <a:pt x="15" y="21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4" y="21"/>
                    <a:pt x="14" y="23"/>
                    <a:pt x="13" y="23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2" y="22"/>
                    <a:pt x="12" y="22"/>
                  </a:cubicBezTo>
                  <a:cubicBezTo>
                    <a:pt x="12" y="23"/>
                    <a:pt x="13" y="23"/>
                    <a:pt x="13" y="24"/>
                  </a:cubicBezTo>
                  <a:cubicBezTo>
                    <a:pt x="12" y="24"/>
                    <a:pt x="12" y="26"/>
                    <a:pt x="13" y="26"/>
                  </a:cubicBezTo>
                  <a:cubicBezTo>
                    <a:pt x="13" y="26"/>
                    <a:pt x="12" y="26"/>
                    <a:pt x="12" y="26"/>
                  </a:cubicBezTo>
                  <a:cubicBezTo>
                    <a:pt x="12" y="26"/>
                    <a:pt x="12" y="27"/>
                    <a:pt x="13" y="27"/>
                  </a:cubicBezTo>
                  <a:cubicBezTo>
                    <a:pt x="11" y="28"/>
                    <a:pt x="10" y="26"/>
                    <a:pt x="9" y="25"/>
                  </a:cubicBezTo>
                  <a:cubicBezTo>
                    <a:pt x="10" y="26"/>
                    <a:pt x="13" y="25"/>
                    <a:pt x="12" y="24"/>
                  </a:cubicBezTo>
                  <a:cubicBezTo>
                    <a:pt x="10" y="23"/>
                    <a:pt x="7" y="23"/>
                    <a:pt x="6" y="23"/>
                  </a:cubicBezTo>
                  <a:cubicBezTo>
                    <a:pt x="7" y="23"/>
                    <a:pt x="6" y="23"/>
                    <a:pt x="7" y="23"/>
                  </a:cubicBezTo>
                  <a:cubicBezTo>
                    <a:pt x="6" y="23"/>
                    <a:pt x="5" y="23"/>
                    <a:pt x="5" y="23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4" y="24"/>
                    <a:pt x="2" y="26"/>
                    <a:pt x="3" y="26"/>
                  </a:cubicBezTo>
                  <a:cubicBezTo>
                    <a:pt x="3" y="27"/>
                    <a:pt x="3" y="27"/>
                    <a:pt x="3" y="27"/>
                  </a:cubicBezTo>
                  <a:cubicBezTo>
                    <a:pt x="3" y="26"/>
                    <a:pt x="3" y="26"/>
                    <a:pt x="3" y="26"/>
                  </a:cubicBezTo>
                  <a:cubicBezTo>
                    <a:pt x="3" y="27"/>
                    <a:pt x="3" y="27"/>
                    <a:pt x="3" y="27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8"/>
                    <a:pt x="2" y="28"/>
                    <a:pt x="2" y="28"/>
                  </a:cubicBezTo>
                  <a:cubicBezTo>
                    <a:pt x="2" y="28"/>
                    <a:pt x="2" y="28"/>
                    <a:pt x="3" y="27"/>
                  </a:cubicBezTo>
                  <a:cubicBezTo>
                    <a:pt x="2" y="29"/>
                    <a:pt x="3" y="31"/>
                    <a:pt x="2" y="33"/>
                  </a:cubicBezTo>
                  <a:cubicBezTo>
                    <a:pt x="2" y="34"/>
                    <a:pt x="1" y="36"/>
                    <a:pt x="3" y="36"/>
                  </a:cubicBezTo>
                  <a:cubicBezTo>
                    <a:pt x="2" y="38"/>
                    <a:pt x="4" y="36"/>
                    <a:pt x="4" y="35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7" y="38"/>
                    <a:pt x="8" y="36"/>
                    <a:pt x="7" y="35"/>
                  </a:cubicBezTo>
                  <a:cubicBezTo>
                    <a:pt x="7" y="35"/>
                    <a:pt x="8" y="34"/>
                    <a:pt x="7" y="34"/>
                  </a:cubicBezTo>
                  <a:cubicBezTo>
                    <a:pt x="7" y="33"/>
                    <a:pt x="6" y="33"/>
                    <a:pt x="6" y="33"/>
                  </a:cubicBezTo>
                  <a:cubicBezTo>
                    <a:pt x="6" y="32"/>
                    <a:pt x="7" y="29"/>
                    <a:pt x="6" y="29"/>
                  </a:cubicBezTo>
                  <a:cubicBezTo>
                    <a:pt x="5" y="29"/>
                    <a:pt x="7" y="28"/>
                    <a:pt x="7" y="28"/>
                  </a:cubicBezTo>
                  <a:cubicBezTo>
                    <a:pt x="8" y="27"/>
                    <a:pt x="7" y="31"/>
                    <a:pt x="7" y="31"/>
                  </a:cubicBezTo>
                  <a:cubicBezTo>
                    <a:pt x="8" y="34"/>
                    <a:pt x="10" y="31"/>
                    <a:pt x="12" y="31"/>
                  </a:cubicBezTo>
                  <a:cubicBezTo>
                    <a:pt x="12" y="32"/>
                    <a:pt x="9" y="33"/>
                    <a:pt x="10" y="33"/>
                  </a:cubicBezTo>
                  <a:cubicBezTo>
                    <a:pt x="10" y="34"/>
                    <a:pt x="11" y="35"/>
                    <a:pt x="10" y="35"/>
                  </a:cubicBezTo>
                  <a:cubicBezTo>
                    <a:pt x="9" y="34"/>
                    <a:pt x="10" y="37"/>
                    <a:pt x="10" y="37"/>
                  </a:cubicBezTo>
                  <a:cubicBezTo>
                    <a:pt x="10" y="37"/>
                    <a:pt x="8" y="39"/>
                    <a:pt x="7" y="39"/>
                  </a:cubicBezTo>
                  <a:cubicBezTo>
                    <a:pt x="7" y="38"/>
                    <a:pt x="7" y="38"/>
                    <a:pt x="7" y="38"/>
                  </a:cubicBezTo>
                  <a:cubicBezTo>
                    <a:pt x="7" y="39"/>
                    <a:pt x="6" y="39"/>
                    <a:pt x="6" y="39"/>
                  </a:cubicBezTo>
                  <a:cubicBezTo>
                    <a:pt x="5" y="39"/>
                    <a:pt x="6" y="38"/>
                    <a:pt x="5" y="37"/>
                  </a:cubicBezTo>
                  <a:cubicBezTo>
                    <a:pt x="3" y="38"/>
                    <a:pt x="5" y="39"/>
                    <a:pt x="5" y="40"/>
                  </a:cubicBezTo>
                  <a:cubicBezTo>
                    <a:pt x="4" y="40"/>
                    <a:pt x="4" y="41"/>
                    <a:pt x="4" y="41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42"/>
                    <a:pt x="3" y="45"/>
                    <a:pt x="2" y="45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5"/>
                    <a:pt x="1" y="46"/>
                    <a:pt x="1" y="46"/>
                  </a:cubicBezTo>
                  <a:cubicBezTo>
                    <a:pt x="1" y="46"/>
                    <a:pt x="2" y="46"/>
                    <a:pt x="2" y="46"/>
                  </a:cubicBezTo>
                  <a:cubicBezTo>
                    <a:pt x="3" y="46"/>
                    <a:pt x="3" y="47"/>
                    <a:pt x="3" y="47"/>
                  </a:cubicBezTo>
                  <a:cubicBezTo>
                    <a:pt x="4" y="49"/>
                    <a:pt x="4" y="48"/>
                    <a:pt x="3" y="49"/>
                  </a:cubicBezTo>
                  <a:cubicBezTo>
                    <a:pt x="1" y="50"/>
                    <a:pt x="1" y="49"/>
                    <a:pt x="1" y="50"/>
                  </a:cubicBezTo>
                  <a:cubicBezTo>
                    <a:pt x="0" y="51"/>
                    <a:pt x="1" y="53"/>
                    <a:pt x="2" y="54"/>
                  </a:cubicBezTo>
                  <a:cubicBezTo>
                    <a:pt x="3" y="53"/>
                    <a:pt x="3" y="54"/>
                    <a:pt x="4" y="53"/>
                  </a:cubicBezTo>
                  <a:cubicBezTo>
                    <a:pt x="5" y="52"/>
                    <a:pt x="5" y="52"/>
                    <a:pt x="6" y="51"/>
                  </a:cubicBezTo>
                  <a:cubicBezTo>
                    <a:pt x="5" y="51"/>
                    <a:pt x="5" y="51"/>
                    <a:pt x="5" y="50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8" y="46"/>
                    <a:pt x="8" y="46"/>
                    <a:pt x="8" y="46"/>
                  </a:cubicBezTo>
                  <a:cubicBezTo>
                    <a:pt x="9" y="46"/>
                    <a:pt x="10" y="47"/>
                    <a:pt x="11" y="47"/>
                  </a:cubicBezTo>
                  <a:cubicBezTo>
                    <a:pt x="12" y="47"/>
                    <a:pt x="13" y="47"/>
                    <a:pt x="13" y="48"/>
                  </a:cubicBezTo>
                  <a:cubicBezTo>
                    <a:pt x="13" y="48"/>
                    <a:pt x="13" y="47"/>
                    <a:pt x="13" y="47"/>
                  </a:cubicBezTo>
                  <a:cubicBezTo>
                    <a:pt x="13" y="47"/>
                    <a:pt x="13" y="47"/>
                    <a:pt x="14" y="47"/>
                  </a:cubicBezTo>
                  <a:cubicBezTo>
                    <a:pt x="13" y="47"/>
                    <a:pt x="8" y="45"/>
                    <a:pt x="10" y="44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1" y="45"/>
                    <a:pt x="12" y="45"/>
                    <a:pt x="14" y="45"/>
                  </a:cubicBezTo>
                  <a:cubicBezTo>
                    <a:pt x="14" y="46"/>
                    <a:pt x="14" y="47"/>
                    <a:pt x="15" y="47"/>
                  </a:cubicBezTo>
                  <a:cubicBezTo>
                    <a:pt x="16" y="47"/>
                    <a:pt x="16" y="47"/>
                    <a:pt x="17" y="47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6"/>
                    <a:pt x="16" y="46"/>
                    <a:pt x="15" y="45"/>
                  </a:cubicBezTo>
                  <a:cubicBezTo>
                    <a:pt x="16" y="45"/>
                    <a:pt x="16" y="45"/>
                    <a:pt x="17" y="44"/>
                  </a:cubicBezTo>
                  <a:cubicBezTo>
                    <a:pt x="17" y="45"/>
                    <a:pt x="17" y="45"/>
                    <a:pt x="17" y="45"/>
                  </a:cubicBezTo>
                  <a:cubicBezTo>
                    <a:pt x="17" y="44"/>
                    <a:pt x="17" y="44"/>
                    <a:pt x="18" y="44"/>
                  </a:cubicBezTo>
                  <a:cubicBezTo>
                    <a:pt x="18" y="44"/>
                    <a:pt x="17" y="44"/>
                    <a:pt x="17" y="45"/>
                  </a:cubicBezTo>
                  <a:cubicBezTo>
                    <a:pt x="18" y="45"/>
                    <a:pt x="18" y="45"/>
                    <a:pt x="18" y="45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20" y="46"/>
                    <a:pt x="21" y="45"/>
                    <a:pt x="22" y="44"/>
                  </a:cubicBezTo>
                  <a:cubicBezTo>
                    <a:pt x="22" y="45"/>
                    <a:pt x="23" y="46"/>
                    <a:pt x="23" y="46"/>
                  </a:cubicBezTo>
                  <a:cubicBezTo>
                    <a:pt x="23" y="47"/>
                    <a:pt x="23" y="48"/>
                    <a:pt x="23" y="48"/>
                  </a:cubicBezTo>
                  <a:cubicBezTo>
                    <a:pt x="24" y="48"/>
                    <a:pt x="24" y="49"/>
                    <a:pt x="24" y="49"/>
                  </a:cubicBezTo>
                  <a:cubicBezTo>
                    <a:pt x="26" y="49"/>
                    <a:pt x="28" y="52"/>
                    <a:pt x="29" y="52"/>
                  </a:cubicBezTo>
                  <a:cubicBezTo>
                    <a:pt x="31" y="54"/>
                    <a:pt x="31" y="55"/>
                    <a:pt x="33" y="53"/>
                  </a:cubicBezTo>
                  <a:cubicBezTo>
                    <a:pt x="33" y="52"/>
                    <a:pt x="36" y="49"/>
                    <a:pt x="35" y="48"/>
                  </a:cubicBezTo>
                  <a:cubicBezTo>
                    <a:pt x="35" y="48"/>
                    <a:pt x="36" y="47"/>
                    <a:pt x="36" y="46"/>
                  </a:cubicBezTo>
                  <a:cubicBezTo>
                    <a:pt x="35" y="45"/>
                    <a:pt x="34" y="46"/>
                    <a:pt x="34" y="45"/>
                  </a:cubicBezTo>
                  <a:cubicBezTo>
                    <a:pt x="33" y="46"/>
                    <a:pt x="33" y="47"/>
                    <a:pt x="32" y="47"/>
                  </a:cubicBezTo>
                  <a:cubicBezTo>
                    <a:pt x="32" y="46"/>
                    <a:pt x="32" y="46"/>
                    <a:pt x="31" y="46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0" y="46"/>
                    <a:pt x="29" y="45"/>
                  </a:cubicBezTo>
                  <a:cubicBezTo>
                    <a:pt x="29" y="44"/>
                    <a:pt x="29" y="44"/>
                    <a:pt x="29" y="44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15" name="Freeform 214"/>
            <p:cNvSpPr>
              <a:spLocks/>
            </p:cNvSpPr>
            <p:nvPr userDrawn="1"/>
          </p:nvSpPr>
          <p:spPr bwMode="auto">
            <a:xfrm>
              <a:off x="257" y="250"/>
              <a:ext cx="210" cy="211"/>
            </a:xfrm>
            <a:custGeom>
              <a:avLst/>
              <a:gdLst/>
              <a:ahLst/>
              <a:cxnLst>
                <a:cxn ang="0">
                  <a:pos x="36" y="4"/>
                </a:cxn>
                <a:cxn ang="0">
                  <a:pos x="36" y="3"/>
                </a:cxn>
                <a:cxn ang="0">
                  <a:pos x="0" y="52"/>
                </a:cxn>
                <a:cxn ang="0">
                  <a:pos x="3" y="70"/>
                </a:cxn>
                <a:cxn ang="0">
                  <a:pos x="53" y="105"/>
                </a:cxn>
                <a:cxn ang="0">
                  <a:pos x="70" y="102"/>
                </a:cxn>
                <a:cxn ang="0">
                  <a:pos x="105" y="52"/>
                </a:cxn>
                <a:cxn ang="0">
                  <a:pos x="102" y="35"/>
                </a:cxn>
                <a:cxn ang="0">
                  <a:pos x="53" y="0"/>
                </a:cxn>
                <a:cxn ang="0">
                  <a:pos x="36" y="3"/>
                </a:cxn>
                <a:cxn ang="0">
                  <a:pos x="36" y="4"/>
                </a:cxn>
                <a:cxn ang="0">
                  <a:pos x="36" y="5"/>
                </a:cxn>
                <a:cxn ang="0">
                  <a:pos x="53" y="2"/>
                </a:cxn>
                <a:cxn ang="0">
                  <a:pos x="100" y="36"/>
                </a:cxn>
                <a:cxn ang="0">
                  <a:pos x="103" y="52"/>
                </a:cxn>
                <a:cxn ang="0">
                  <a:pos x="70" y="100"/>
                </a:cxn>
                <a:cxn ang="0">
                  <a:pos x="53" y="102"/>
                </a:cxn>
                <a:cxn ang="0">
                  <a:pos x="6" y="69"/>
                </a:cxn>
                <a:cxn ang="0">
                  <a:pos x="3" y="52"/>
                </a:cxn>
                <a:cxn ang="0">
                  <a:pos x="36" y="5"/>
                </a:cxn>
                <a:cxn ang="0">
                  <a:pos x="36" y="4"/>
                </a:cxn>
              </a:cxnLst>
              <a:rect l="0" t="0" r="r" b="b"/>
              <a:pathLst>
                <a:path w="105" h="105">
                  <a:moveTo>
                    <a:pt x="36" y="4"/>
                  </a:moveTo>
                  <a:cubicBezTo>
                    <a:pt x="36" y="3"/>
                    <a:pt x="36" y="3"/>
                    <a:pt x="36" y="3"/>
                  </a:cubicBezTo>
                  <a:cubicBezTo>
                    <a:pt x="14" y="10"/>
                    <a:pt x="0" y="31"/>
                    <a:pt x="0" y="52"/>
                  </a:cubicBezTo>
                  <a:cubicBezTo>
                    <a:pt x="0" y="58"/>
                    <a:pt x="1" y="64"/>
                    <a:pt x="3" y="70"/>
                  </a:cubicBezTo>
                  <a:cubicBezTo>
                    <a:pt x="11" y="91"/>
                    <a:pt x="31" y="105"/>
                    <a:pt x="53" y="105"/>
                  </a:cubicBezTo>
                  <a:cubicBezTo>
                    <a:pt x="59" y="105"/>
                    <a:pt x="65" y="104"/>
                    <a:pt x="70" y="102"/>
                  </a:cubicBezTo>
                  <a:cubicBezTo>
                    <a:pt x="92" y="94"/>
                    <a:pt x="105" y="74"/>
                    <a:pt x="105" y="52"/>
                  </a:cubicBezTo>
                  <a:cubicBezTo>
                    <a:pt x="105" y="46"/>
                    <a:pt x="105" y="41"/>
                    <a:pt x="102" y="35"/>
                  </a:cubicBezTo>
                  <a:cubicBezTo>
                    <a:pt x="95" y="13"/>
                    <a:pt x="75" y="0"/>
                    <a:pt x="53" y="0"/>
                  </a:cubicBezTo>
                  <a:cubicBezTo>
                    <a:pt x="47" y="0"/>
                    <a:pt x="41" y="1"/>
                    <a:pt x="36" y="3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42" y="3"/>
                    <a:pt x="47" y="2"/>
                    <a:pt x="53" y="2"/>
                  </a:cubicBezTo>
                  <a:cubicBezTo>
                    <a:pt x="74" y="2"/>
                    <a:pt x="93" y="15"/>
                    <a:pt x="100" y="36"/>
                  </a:cubicBezTo>
                  <a:cubicBezTo>
                    <a:pt x="102" y="41"/>
                    <a:pt x="103" y="47"/>
                    <a:pt x="103" y="52"/>
                  </a:cubicBezTo>
                  <a:cubicBezTo>
                    <a:pt x="103" y="73"/>
                    <a:pt x="90" y="92"/>
                    <a:pt x="70" y="100"/>
                  </a:cubicBezTo>
                  <a:cubicBezTo>
                    <a:pt x="64" y="101"/>
                    <a:pt x="58" y="102"/>
                    <a:pt x="53" y="102"/>
                  </a:cubicBezTo>
                  <a:cubicBezTo>
                    <a:pt x="32" y="102"/>
                    <a:pt x="13" y="89"/>
                    <a:pt x="6" y="69"/>
                  </a:cubicBezTo>
                  <a:cubicBezTo>
                    <a:pt x="4" y="63"/>
                    <a:pt x="3" y="58"/>
                    <a:pt x="3" y="52"/>
                  </a:cubicBezTo>
                  <a:cubicBezTo>
                    <a:pt x="3" y="32"/>
                    <a:pt x="16" y="12"/>
                    <a:pt x="36" y="5"/>
                  </a:cubicBezTo>
                  <a:cubicBezTo>
                    <a:pt x="36" y="4"/>
                    <a:pt x="36" y="4"/>
                    <a:pt x="36" y="4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16" name="Freeform 215"/>
            <p:cNvSpPr>
              <a:spLocks/>
            </p:cNvSpPr>
            <p:nvPr userDrawn="1"/>
          </p:nvSpPr>
          <p:spPr bwMode="auto">
            <a:xfrm>
              <a:off x="257" y="248"/>
              <a:ext cx="212" cy="212"/>
            </a:xfrm>
            <a:custGeom>
              <a:avLst/>
              <a:gdLst/>
              <a:ahLst/>
              <a:cxnLst>
                <a:cxn ang="0">
                  <a:pos x="105" y="53"/>
                </a:cxn>
                <a:cxn ang="0">
                  <a:pos x="104" y="53"/>
                </a:cxn>
                <a:cxn ang="0">
                  <a:pos x="89" y="89"/>
                </a:cxn>
                <a:cxn ang="0">
                  <a:pos x="53" y="104"/>
                </a:cxn>
                <a:cxn ang="0">
                  <a:pos x="17" y="89"/>
                </a:cxn>
                <a:cxn ang="0">
                  <a:pos x="3" y="53"/>
                </a:cxn>
                <a:cxn ang="0">
                  <a:pos x="17" y="17"/>
                </a:cxn>
                <a:cxn ang="0">
                  <a:pos x="53" y="3"/>
                </a:cxn>
                <a:cxn ang="0">
                  <a:pos x="89" y="17"/>
                </a:cxn>
                <a:cxn ang="0">
                  <a:pos x="104" y="53"/>
                </a:cxn>
                <a:cxn ang="0">
                  <a:pos x="105" y="53"/>
                </a:cxn>
                <a:cxn ang="0">
                  <a:pos x="106" y="53"/>
                </a:cxn>
                <a:cxn ang="0">
                  <a:pos x="53" y="0"/>
                </a:cxn>
                <a:cxn ang="0">
                  <a:pos x="0" y="53"/>
                </a:cxn>
                <a:cxn ang="0">
                  <a:pos x="53" y="106"/>
                </a:cxn>
                <a:cxn ang="0">
                  <a:pos x="106" y="53"/>
                </a:cxn>
                <a:cxn ang="0">
                  <a:pos x="105" y="53"/>
                </a:cxn>
              </a:cxnLst>
              <a:rect l="0" t="0" r="r" b="b"/>
              <a:pathLst>
                <a:path w="106" h="106">
                  <a:moveTo>
                    <a:pt x="105" y="53"/>
                  </a:moveTo>
                  <a:cubicBezTo>
                    <a:pt x="104" y="53"/>
                    <a:pt x="104" y="53"/>
                    <a:pt x="104" y="53"/>
                  </a:cubicBezTo>
                  <a:cubicBezTo>
                    <a:pt x="104" y="67"/>
                    <a:pt x="98" y="80"/>
                    <a:pt x="89" y="89"/>
                  </a:cubicBezTo>
                  <a:cubicBezTo>
                    <a:pt x="80" y="98"/>
                    <a:pt x="67" y="104"/>
                    <a:pt x="53" y="104"/>
                  </a:cubicBezTo>
                  <a:cubicBezTo>
                    <a:pt x="39" y="104"/>
                    <a:pt x="26" y="98"/>
                    <a:pt x="17" y="89"/>
                  </a:cubicBezTo>
                  <a:cubicBezTo>
                    <a:pt x="8" y="80"/>
                    <a:pt x="3" y="67"/>
                    <a:pt x="3" y="53"/>
                  </a:cubicBezTo>
                  <a:cubicBezTo>
                    <a:pt x="3" y="39"/>
                    <a:pt x="8" y="27"/>
                    <a:pt x="17" y="17"/>
                  </a:cubicBezTo>
                  <a:cubicBezTo>
                    <a:pt x="26" y="8"/>
                    <a:pt x="39" y="3"/>
                    <a:pt x="53" y="3"/>
                  </a:cubicBezTo>
                  <a:cubicBezTo>
                    <a:pt x="67" y="3"/>
                    <a:pt x="80" y="8"/>
                    <a:pt x="89" y="17"/>
                  </a:cubicBezTo>
                  <a:cubicBezTo>
                    <a:pt x="98" y="27"/>
                    <a:pt x="104" y="39"/>
                    <a:pt x="104" y="53"/>
                  </a:cubicBezTo>
                  <a:cubicBezTo>
                    <a:pt x="105" y="53"/>
                    <a:pt x="105" y="53"/>
                    <a:pt x="105" y="53"/>
                  </a:cubicBezTo>
                  <a:cubicBezTo>
                    <a:pt x="106" y="53"/>
                    <a:pt x="106" y="53"/>
                    <a:pt x="106" y="53"/>
                  </a:cubicBezTo>
                  <a:cubicBezTo>
                    <a:pt x="106" y="24"/>
                    <a:pt x="82" y="0"/>
                    <a:pt x="53" y="0"/>
                  </a:cubicBezTo>
                  <a:cubicBezTo>
                    <a:pt x="24" y="0"/>
                    <a:pt x="0" y="24"/>
                    <a:pt x="0" y="53"/>
                  </a:cubicBezTo>
                  <a:cubicBezTo>
                    <a:pt x="0" y="82"/>
                    <a:pt x="24" y="106"/>
                    <a:pt x="53" y="106"/>
                  </a:cubicBezTo>
                  <a:cubicBezTo>
                    <a:pt x="82" y="106"/>
                    <a:pt x="106" y="82"/>
                    <a:pt x="106" y="53"/>
                  </a:cubicBezTo>
                  <a:cubicBezTo>
                    <a:pt x="105" y="53"/>
                    <a:pt x="105" y="53"/>
                    <a:pt x="105" y="5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17" name="Freeform 216"/>
            <p:cNvSpPr>
              <a:spLocks/>
            </p:cNvSpPr>
            <p:nvPr userDrawn="1"/>
          </p:nvSpPr>
          <p:spPr bwMode="auto">
            <a:xfrm>
              <a:off x="311" y="272"/>
              <a:ext cx="64" cy="54"/>
            </a:xfrm>
            <a:custGeom>
              <a:avLst/>
              <a:gdLst/>
              <a:ahLst/>
              <a:cxnLst>
                <a:cxn ang="0">
                  <a:pos x="28" y="19"/>
                </a:cxn>
                <a:cxn ang="0">
                  <a:pos x="27" y="19"/>
                </a:cxn>
                <a:cxn ang="0">
                  <a:pos x="13" y="25"/>
                </a:cxn>
                <a:cxn ang="0">
                  <a:pos x="7" y="24"/>
                </a:cxn>
                <a:cxn ang="0">
                  <a:pos x="7" y="24"/>
                </a:cxn>
                <a:cxn ang="0">
                  <a:pos x="7" y="24"/>
                </a:cxn>
                <a:cxn ang="0">
                  <a:pos x="3" y="16"/>
                </a:cxn>
                <a:cxn ang="0">
                  <a:pos x="6" y="9"/>
                </a:cxn>
                <a:cxn ang="0">
                  <a:pos x="6" y="9"/>
                </a:cxn>
                <a:cxn ang="0">
                  <a:pos x="6" y="9"/>
                </a:cxn>
                <a:cxn ang="0">
                  <a:pos x="19" y="2"/>
                </a:cxn>
                <a:cxn ang="0">
                  <a:pos x="24" y="4"/>
                </a:cxn>
                <a:cxn ang="0">
                  <a:pos x="24" y="4"/>
                </a:cxn>
                <a:cxn ang="0">
                  <a:pos x="24" y="4"/>
                </a:cxn>
                <a:cxn ang="0">
                  <a:pos x="29" y="12"/>
                </a:cxn>
                <a:cxn ang="0">
                  <a:pos x="27" y="19"/>
                </a:cxn>
                <a:cxn ang="0">
                  <a:pos x="28" y="19"/>
                </a:cxn>
                <a:cxn ang="0">
                  <a:pos x="27" y="19"/>
                </a:cxn>
                <a:cxn ang="0">
                  <a:pos x="28" y="19"/>
                </a:cxn>
                <a:cxn ang="0">
                  <a:pos x="29" y="20"/>
                </a:cxn>
                <a:cxn ang="0">
                  <a:pos x="32" y="12"/>
                </a:cxn>
                <a:cxn ang="0">
                  <a:pos x="25" y="2"/>
                </a:cxn>
                <a:cxn ang="0">
                  <a:pos x="25" y="3"/>
                </a:cxn>
                <a:cxn ang="0">
                  <a:pos x="25" y="2"/>
                </a:cxn>
                <a:cxn ang="0">
                  <a:pos x="19" y="0"/>
                </a:cxn>
                <a:cxn ang="0">
                  <a:pos x="4" y="7"/>
                </a:cxn>
                <a:cxn ang="0">
                  <a:pos x="5" y="8"/>
                </a:cxn>
                <a:cxn ang="0">
                  <a:pos x="4" y="7"/>
                </a:cxn>
                <a:cxn ang="0">
                  <a:pos x="0" y="16"/>
                </a:cxn>
                <a:cxn ang="0">
                  <a:pos x="6" y="26"/>
                </a:cxn>
                <a:cxn ang="0">
                  <a:pos x="6" y="26"/>
                </a:cxn>
                <a:cxn ang="0">
                  <a:pos x="6" y="26"/>
                </a:cxn>
                <a:cxn ang="0">
                  <a:pos x="13" y="27"/>
                </a:cxn>
                <a:cxn ang="0">
                  <a:pos x="29" y="20"/>
                </a:cxn>
                <a:cxn ang="0">
                  <a:pos x="29" y="20"/>
                </a:cxn>
                <a:cxn ang="0">
                  <a:pos x="29" y="20"/>
                </a:cxn>
                <a:cxn ang="0">
                  <a:pos x="28" y="19"/>
                </a:cxn>
              </a:cxnLst>
              <a:rect l="0" t="0" r="r" b="b"/>
              <a:pathLst>
                <a:path w="32" h="27">
                  <a:moveTo>
                    <a:pt x="28" y="19"/>
                  </a:moveTo>
                  <a:cubicBezTo>
                    <a:pt x="27" y="19"/>
                    <a:pt x="27" y="19"/>
                    <a:pt x="27" y="19"/>
                  </a:cubicBezTo>
                  <a:cubicBezTo>
                    <a:pt x="24" y="23"/>
                    <a:pt x="18" y="25"/>
                    <a:pt x="13" y="25"/>
                  </a:cubicBezTo>
                  <a:cubicBezTo>
                    <a:pt x="11" y="25"/>
                    <a:pt x="9" y="25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4" y="22"/>
                    <a:pt x="3" y="19"/>
                    <a:pt x="3" y="16"/>
                  </a:cubicBezTo>
                  <a:cubicBezTo>
                    <a:pt x="3" y="14"/>
                    <a:pt x="4" y="11"/>
                    <a:pt x="6" y="9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9" y="5"/>
                    <a:pt x="14" y="2"/>
                    <a:pt x="19" y="2"/>
                  </a:cubicBezTo>
                  <a:cubicBezTo>
                    <a:pt x="20" y="2"/>
                    <a:pt x="22" y="3"/>
                    <a:pt x="24" y="4"/>
                  </a:cubicBezTo>
                  <a:cubicBezTo>
                    <a:pt x="24" y="4"/>
                    <a:pt x="24" y="4"/>
                    <a:pt x="24" y="4"/>
                  </a:cubicBezTo>
                  <a:cubicBezTo>
                    <a:pt x="24" y="4"/>
                    <a:pt x="24" y="4"/>
                    <a:pt x="24" y="4"/>
                  </a:cubicBezTo>
                  <a:cubicBezTo>
                    <a:pt x="27" y="5"/>
                    <a:pt x="29" y="9"/>
                    <a:pt x="29" y="12"/>
                  </a:cubicBezTo>
                  <a:cubicBezTo>
                    <a:pt x="29" y="14"/>
                    <a:pt x="28" y="17"/>
                    <a:pt x="27" y="19"/>
                  </a:cubicBezTo>
                  <a:cubicBezTo>
                    <a:pt x="28" y="19"/>
                    <a:pt x="28" y="19"/>
                    <a:pt x="28" y="19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28" y="19"/>
                    <a:pt x="28" y="19"/>
                    <a:pt x="28" y="19"/>
                  </a:cubicBezTo>
                  <a:cubicBezTo>
                    <a:pt x="29" y="20"/>
                    <a:pt x="29" y="20"/>
                    <a:pt x="29" y="20"/>
                  </a:cubicBezTo>
                  <a:cubicBezTo>
                    <a:pt x="31" y="18"/>
                    <a:pt x="32" y="15"/>
                    <a:pt x="32" y="12"/>
                  </a:cubicBezTo>
                  <a:cubicBezTo>
                    <a:pt x="32" y="8"/>
                    <a:pt x="29" y="4"/>
                    <a:pt x="25" y="2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2"/>
                    <a:pt x="25" y="2"/>
                    <a:pt x="25" y="2"/>
                  </a:cubicBezTo>
                  <a:cubicBezTo>
                    <a:pt x="23" y="1"/>
                    <a:pt x="21" y="0"/>
                    <a:pt x="19" y="0"/>
                  </a:cubicBezTo>
                  <a:cubicBezTo>
                    <a:pt x="13" y="0"/>
                    <a:pt x="8" y="3"/>
                    <a:pt x="4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2" y="10"/>
                    <a:pt x="0" y="13"/>
                    <a:pt x="0" y="16"/>
                  </a:cubicBezTo>
                  <a:cubicBezTo>
                    <a:pt x="0" y="20"/>
                    <a:pt x="2" y="24"/>
                    <a:pt x="6" y="26"/>
                  </a:cubicBezTo>
                  <a:cubicBezTo>
                    <a:pt x="6" y="26"/>
                    <a:pt x="6" y="26"/>
                    <a:pt x="6" y="26"/>
                  </a:cubicBezTo>
                  <a:cubicBezTo>
                    <a:pt x="6" y="26"/>
                    <a:pt x="6" y="26"/>
                    <a:pt x="6" y="26"/>
                  </a:cubicBezTo>
                  <a:cubicBezTo>
                    <a:pt x="8" y="27"/>
                    <a:pt x="11" y="27"/>
                    <a:pt x="13" y="27"/>
                  </a:cubicBezTo>
                  <a:cubicBezTo>
                    <a:pt x="19" y="27"/>
                    <a:pt x="25" y="25"/>
                    <a:pt x="29" y="20"/>
                  </a:cubicBezTo>
                  <a:cubicBezTo>
                    <a:pt x="29" y="20"/>
                    <a:pt x="29" y="20"/>
                    <a:pt x="29" y="20"/>
                  </a:cubicBezTo>
                  <a:cubicBezTo>
                    <a:pt x="29" y="20"/>
                    <a:pt x="29" y="20"/>
                    <a:pt x="29" y="20"/>
                  </a:cubicBezTo>
                  <a:cubicBezTo>
                    <a:pt x="28" y="19"/>
                    <a:pt x="28" y="19"/>
                    <a:pt x="28" y="19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18" name="Freeform 217"/>
            <p:cNvSpPr>
              <a:spLocks/>
            </p:cNvSpPr>
            <p:nvPr userDrawn="1"/>
          </p:nvSpPr>
          <p:spPr bwMode="auto">
            <a:xfrm>
              <a:off x="289" y="256"/>
              <a:ext cx="114" cy="103"/>
            </a:xfrm>
            <a:custGeom>
              <a:avLst/>
              <a:gdLst/>
              <a:ahLst/>
              <a:cxnLst>
                <a:cxn ang="0">
                  <a:pos x="50" y="37"/>
                </a:cxn>
                <a:cxn ang="0">
                  <a:pos x="49" y="36"/>
                </a:cxn>
                <a:cxn ang="0">
                  <a:pos x="23" y="49"/>
                </a:cxn>
                <a:cxn ang="0">
                  <a:pos x="12" y="46"/>
                </a:cxn>
                <a:cxn ang="0">
                  <a:pos x="12" y="47"/>
                </a:cxn>
                <a:cxn ang="0">
                  <a:pos x="12" y="46"/>
                </a:cxn>
                <a:cxn ang="0">
                  <a:pos x="2" y="30"/>
                </a:cxn>
                <a:cxn ang="0">
                  <a:pos x="8" y="15"/>
                </a:cxn>
                <a:cxn ang="0">
                  <a:pos x="8" y="15"/>
                </a:cxn>
                <a:cxn ang="0">
                  <a:pos x="8" y="15"/>
                </a:cxn>
                <a:cxn ang="0">
                  <a:pos x="33" y="3"/>
                </a:cxn>
                <a:cxn ang="0">
                  <a:pos x="45" y="6"/>
                </a:cxn>
                <a:cxn ang="0">
                  <a:pos x="45" y="6"/>
                </a:cxn>
                <a:cxn ang="0">
                  <a:pos x="45" y="6"/>
                </a:cxn>
                <a:cxn ang="0">
                  <a:pos x="55" y="22"/>
                </a:cxn>
                <a:cxn ang="0">
                  <a:pos x="49" y="36"/>
                </a:cxn>
                <a:cxn ang="0">
                  <a:pos x="49" y="36"/>
                </a:cxn>
                <a:cxn ang="0">
                  <a:pos x="49" y="36"/>
                </a:cxn>
                <a:cxn ang="0">
                  <a:pos x="50" y="37"/>
                </a:cxn>
                <a:cxn ang="0">
                  <a:pos x="51" y="37"/>
                </a:cxn>
                <a:cxn ang="0">
                  <a:pos x="57" y="22"/>
                </a:cxn>
                <a:cxn ang="0">
                  <a:pos x="46" y="3"/>
                </a:cxn>
                <a:cxn ang="0">
                  <a:pos x="45" y="4"/>
                </a:cxn>
                <a:cxn ang="0">
                  <a:pos x="46" y="3"/>
                </a:cxn>
                <a:cxn ang="0">
                  <a:pos x="33" y="0"/>
                </a:cxn>
                <a:cxn ang="0">
                  <a:pos x="6" y="13"/>
                </a:cxn>
                <a:cxn ang="0">
                  <a:pos x="6" y="13"/>
                </a:cxn>
                <a:cxn ang="0">
                  <a:pos x="6" y="13"/>
                </a:cxn>
                <a:cxn ang="0">
                  <a:pos x="0" y="30"/>
                </a:cxn>
                <a:cxn ang="0">
                  <a:pos x="11" y="48"/>
                </a:cxn>
                <a:cxn ang="0">
                  <a:pos x="11" y="48"/>
                </a:cxn>
                <a:cxn ang="0">
                  <a:pos x="11" y="48"/>
                </a:cxn>
                <a:cxn ang="0">
                  <a:pos x="23" y="51"/>
                </a:cxn>
                <a:cxn ang="0">
                  <a:pos x="51" y="37"/>
                </a:cxn>
                <a:cxn ang="0">
                  <a:pos x="51" y="37"/>
                </a:cxn>
                <a:cxn ang="0">
                  <a:pos x="51" y="37"/>
                </a:cxn>
                <a:cxn ang="0">
                  <a:pos x="50" y="37"/>
                </a:cxn>
              </a:cxnLst>
              <a:rect l="0" t="0" r="r" b="b"/>
              <a:pathLst>
                <a:path w="57" h="51">
                  <a:moveTo>
                    <a:pt x="50" y="37"/>
                  </a:moveTo>
                  <a:cubicBezTo>
                    <a:pt x="49" y="36"/>
                    <a:pt x="49" y="36"/>
                    <a:pt x="49" y="36"/>
                  </a:cubicBezTo>
                  <a:cubicBezTo>
                    <a:pt x="43" y="44"/>
                    <a:pt x="33" y="49"/>
                    <a:pt x="23" y="49"/>
                  </a:cubicBezTo>
                  <a:cubicBezTo>
                    <a:pt x="19" y="49"/>
                    <a:pt x="15" y="48"/>
                    <a:pt x="12" y="46"/>
                  </a:cubicBezTo>
                  <a:cubicBezTo>
                    <a:pt x="12" y="47"/>
                    <a:pt x="12" y="47"/>
                    <a:pt x="12" y="47"/>
                  </a:cubicBezTo>
                  <a:cubicBezTo>
                    <a:pt x="12" y="46"/>
                    <a:pt x="12" y="46"/>
                    <a:pt x="12" y="46"/>
                  </a:cubicBezTo>
                  <a:cubicBezTo>
                    <a:pt x="6" y="43"/>
                    <a:pt x="2" y="37"/>
                    <a:pt x="2" y="30"/>
                  </a:cubicBezTo>
                  <a:cubicBezTo>
                    <a:pt x="2" y="25"/>
                    <a:pt x="4" y="20"/>
                    <a:pt x="8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14" y="7"/>
                    <a:pt x="24" y="3"/>
                    <a:pt x="33" y="3"/>
                  </a:cubicBezTo>
                  <a:cubicBezTo>
                    <a:pt x="37" y="3"/>
                    <a:pt x="41" y="4"/>
                    <a:pt x="45" y="6"/>
                  </a:cubicBezTo>
                  <a:cubicBezTo>
                    <a:pt x="45" y="6"/>
                    <a:pt x="45" y="6"/>
                    <a:pt x="45" y="6"/>
                  </a:cubicBezTo>
                  <a:cubicBezTo>
                    <a:pt x="45" y="6"/>
                    <a:pt x="45" y="6"/>
                    <a:pt x="45" y="6"/>
                  </a:cubicBezTo>
                  <a:cubicBezTo>
                    <a:pt x="51" y="9"/>
                    <a:pt x="55" y="15"/>
                    <a:pt x="55" y="22"/>
                  </a:cubicBezTo>
                  <a:cubicBezTo>
                    <a:pt x="55" y="26"/>
                    <a:pt x="53" y="31"/>
                    <a:pt x="49" y="36"/>
                  </a:cubicBezTo>
                  <a:cubicBezTo>
                    <a:pt x="49" y="36"/>
                    <a:pt x="49" y="36"/>
                    <a:pt x="49" y="36"/>
                  </a:cubicBezTo>
                  <a:cubicBezTo>
                    <a:pt x="49" y="36"/>
                    <a:pt x="49" y="36"/>
                    <a:pt x="49" y="36"/>
                  </a:cubicBezTo>
                  <a:cubicBezTo>
                    <a:pt x="50" y="37"/>
                    <a:pt x="50" y="37"/>
                    <a:pt x="50" y="37"/>
                  </a:cubicBezTo>
                  <a:cubicBezTo>
                    <a:pt x="51" y="37"/>
                    <a:pt x="51" y="37"/>
                    <a:pt x="51" y="37"/>
                  </a:cubicBezTo>
                  <a:cubicBezTo>
                    <a:pt x="55" y="32"/>
                    <a:pt x="57" y="27"/>
                    <a:pt x="57" y="22"/>
                  </a:cubicBezTo>
                  <a:cubicBezTo>
                    <a:pt x="57" y="14"/>
                    <a:pt x="53" y="7"/>
                    <a:pt x="46" y="3"/>
                  </a:cubicBezTo>
                  <a:cubicBezTo>
                    <a:pt x="45" y="4"/>
                    <a:pt x="45" y="4"/>
                    <a:pt x="45" y="4"/>
                  </a:cubicBezTo>
                  <a:cubicBezTo>
                    <a:pt x="46" y="3"/>
                    <a:pt x="46" y="3"/>
                    <a:pt x="46" y="3"/>
                  </a:cubicBezTo>
                  <a:cubicBezTo>
                    <a:pt x="42" y="1"/>
                    <a:pt x="37" y="0"/>
                    <a:pt x="33" y="0"/>
                  </a:cubicBezTo>
                  <a:cubicBezTo>
                    <a:pt x="23" y="0"/>
                    <a:pt x="13" y="5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2" y="19"/>
                    <a:pt x="0" y="25"/>
                    <a:pt x="0" y="30"/>
                  </a:cubicBezTo>
                  <a:cubicBezTo>
                    <a:pt x="0" y="38"/>
                    <a:pt x="4" y="44"/>
                    <a:pt x="11" y="48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5" y="50"/>
                    <a:pt x="19" y="51"/>
                    <a:pt x="23" y="51"/>
                  </a:cubicBezTo>
                  <a:cubicBezTo>
                    <a:pt x="34" y="51"/>
                    <a:pt x="44" y="46"/>
                    <a:pt x="51" y="37"/>
                  </a:cubicBezTo>
                  <a:cubicBezTo>
                    <a:pt x="51" y="37"/>
                    <a:pt x="51" y="37"/>
                    <a:pt x="51" y="37"/>
                  </a:cubicBezTo>
                  <a:cubicBezTo>
                    <a:pt x="51" y="37"/>
                    <a:pt x="51" y="37"/>
                    <a:pt x="51" y="37"/>
                  </a:cubicBezTo>
                  <a:cubicBezTo>
                    <a:pt x="50" y="37"/>
                    <a:pt x="50" y="37"/>
                    <a:pt x="50" y="37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19" name="Freeform 218"/>
            <p:cNvSpPr>
              <a:spLocks/>
            </p:cNvSpPr>
            <p:nvPr userDrawn="1"/>
          </p:nvSpPr>
          <p:spPr bwMode="auto">
            <a:xfrm>
              <a:off x="271" y="248"/>
              <a:ext cx="157" cy="143"/>
            </a:xfrm>
            <a:custGeom>
              <a:avLst/>
              <a:gdLst/>
              <a:ahLst/>
              <a:cxnLst>
                <a:cxn ang="0">
                  <a:pos x="69" y="54"/>
                </a:cxn>
                <a:cxn ang="0">
                  <a:pos x="68" y="53"/>
                </a:cxn>
                <a:cxn ang="0">
                  <a:pos x="35" y="69"/>
                </a:cxn>
                <a:cxn ang="0">
                  <a:pos x="16" y="63"/>
                </a:cxn>
                <a:cxn ang="0">
                  <a:pos x="2" y="4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46" y="3"/>
                </a:cxn>
                <a:cxn ang="0">
                  <a:pos x="65" y="8"/>
                </a:cxn>
                <a:cxn ang="0">
                  <a:pos x="77" y="30"/>
                </a:cxn>
                <a:cxn ang="0">
                  <a:pos x="68" y="53"/>
                </a:cxn>
                <a:cxn ang="0">
                  <a:pos x="68" y="53"/>
                </a:cxn>
                <a:cxn ang="0">
                  <a:pos x="68" y="53"/>
                </a:cxn>
                <a:cxn ang="0">
                  <a:pos x="69" y="54"/>
                </a:cxn>
                <a:cxn ang="0">
                  <a:pos x="69" y="55"/>
                </a:cxn>
                <a:cxn ang="0">
                  <a:pos x="79" y="30"/>
                </a:cxn>
                <a:cxn ang="0">
                  <a:pos x="66" y="6"/>
                </a:cxn>
                <a:cxn ang="0">
                  <a:pos x="46" y="0"/>
                </a:cxn>
                <a:cxn ang="0">
                  <a:pos x="10" y="16"/>
                </a:cxn>
                <a:cxn ang="0">
                  <a:pos x="10" y="16"/>
                </a:cxn>
                <a:cxn ang="0">
                  <a:pos x="10" y="16"/>
                </a:cxn>
                <a:cxn ang="0">
                  <a:pos x="0" y="40"/>
                </a:cxn>
                <a:cxn ang="0">
                  <a:pos x="15" y="65"/>
                </a:cxn>
                <a:cxn ang="0">
                  <a:pos x="35" y="71"/>
                </a:cxn>
                <a:cxn ang="0">
                  <a:pos x="69" y="55"/>
                </a:cxn>
                <a:cxn ang="0">
                  <a:pos x="69" y="55"/>
                </a:cxn>
                <a:cxn ang="0">
                  <a:pos x="69" y="55"/>
                </a:cxn>
                <a:cxn ang="0">
                  <a:pos x="69" y="54"/>
                </a:cxn>
              </a:cxnLst>
              <a:rect l="0" t="0" r="r" b="b"/>
              <a:pathLst>
                <a:path w="79" h="71">
                  <a:moveTo>
                    <a:pt x="69" y="54"/>
                  </a:moveTo>
                  <a:cubicBezTo>
                    <a:pt x="68" y="53"/>
                    <a:pt x="68" y="53"/>
                    <a:pt x="68" y="53"/>
                  </a:cubicBezTo>
                  <a:cubicBezTo>
                    <a:pt x="59" y="63"/>
                    <a:pt x="47" y="69"/>
                    <a:pt x="35" y="69"/>
                  </a:cubicBezTo>
                  <a:cubicBezTo>
                    <a:pt x="28" y="69"/>
                    <a:pt x="22" y="67"/>
                    <a:pt x="16" y="63"/>
                  </a:cubicBezTo>
                  <a:cubicBezTo>
                    <a:pt x="7" y="58"/>
                    <a:pt x="2" y="49"/>
                    <a:pt x="2" y="40"/>
                  </a:cubicBezTo>
                  <a:cubicBezTo>
                    <a:pt x="2" y="32"/>
                    <a:pt x="6" y="25"/>
                    <a:pt x="12" y="18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21" y="8"/>
                    <a:pt x="34" y="3"/>
                    <a:pt x="46" y="3"/>
                  </a:cubicBezTo>
                  <a:cubicBezTo>
                    <a:pt x="52" y="3"/>
                    <a:pt x="59" y="4"/>
                    <a:pt x="65" y="8"/>
                  </a:cubicBezTo>
                  <a:cubicBezTo>
                    <a:pt x="73" y="13"/>
                    <a:pt x="77" y="21"/>
                    <a:pt x="77" y="30"/>
                  </a:cubicBezTo>
                  <a:cubicBezTo>
                    <a:pt x="77" y="38"/>
                    <a:pt x="74" y="46"/>
                    <a:pt x="68" y="53"/>
                  </a:cubicBezTo>
                  <a:cubicBezTo>
                    <a:pt x="68" y="53"/>
                    <a:pt x="68" y="53"/>
                    <a:pt x="68" y="53"/>
                  </a:cubicBezTo>
                  <a:cubicBezTo>
                    <a:pt x="68" y="53"/>
                    <a:pt x="68" y="53"/>
                    <a:pt x="68" y="53"/>
                  </a:cubicBezTo>
                  <a:cubicBezTo>
                    <a:pt x="69" y="54"/>
                    <a:pt x="69" y="54"/>
                    <a:pt x="69" y="54"/>
                  </a:cubicBezTo>
                  <a:cubicBezTo>
                    <a:pt x="69" y="55"/>
                    <a:pt x="69" y="55"/>
                    <a:pt x="69" y="55"/>
                  </a:cubicBezTo>
                  <a:cubicBezTo>
                    <a:pt x="76" y="47"/>
                    <a:pt x="79" y="39"/>
                    <a:pt x="79" y="30"/>
                  </a:cubicBezTo>
                  <a:cubicBezTo>
                    <a:pt x="79" y="21"/>
                    <a:pt x="75" y="12"/>
                    <a:pt x="66" y="6"/>
                  </a:cubicBezTo>
                  <a:cubicBezTo>
                    <a:pt x="60" y="2"/>
                    <a:pt x="53" y="0"/>
                    <a:pt x="46" y="0"/>
                  </a:cubicBezTo>
                  <a:cubicBezTo>
                    <a:pt x="33" y="0"/>
                    <a:pt x="20" y="6"/>
                    <a:pt x="10" y="16"/>
                  </a:cubicBezTo>
                  <a:cubicBezTo>
                    <a:pt x="10" y="16"/>
                    <a:pt x="10" y="16"/>
                    <a:pt x="10" y="16"/>
                  </a:cubicBezTo>
                  <a:cubicBezTo>
                    <a:pt x="10" y="16"/>
                    <a:pt x="10" y="16"/>
                    <a:pt x="10" y="16"/>
                  </a:cubicBezTo>
                  <a:cubicBezTo>
                    <a:pt x="3" y="23"/>
                    <a:pt x="0" y="32"/>
                    <a:pt x="0" y="40"/>
                  </a:cubicBezTo>
                  <a:cubicBezTo>
                    <a:pt x="0" y="50"/>
                    <a:pt x="5" y="59"/>
                    <a:pt x="15" y="65"/>
                  </a:cubicBezTo>
                  <a:cubicBezTo>
                    <a:pt x="21" y="69"/>
                    <a:pt x="28" y="71"/>
                    <a:pt x="35" y="71"/>
                  </a:cubicBezTo>
                  <a:cubicBezTo>
                    <a:pt x="47" y="71"/>
                    <a:pt x="60" y="65"/>
                    <a:pt x="69" y="55"/>
                  </a:cubicBezTo>
                  <a:cubicBezTo>
                    <a:pt x="69" y="55"/>
                    <a:pt x="69" y="55"/>
                    <a:pt x="69" y="55"/>
                  </a:cubicBezTo>
                  <a:cubicBezTo>
                    <a:pt x="69" y="55"/>
                    <a:pt x="69" y="55"/>
                    <a:pt x="69" y="55"/>
                  </a:cubicBezTo>
                  <a:cubicBezTo>
                    <a:pt x="69" y="54"/>
                    <a:pt x="69" y="54"/>
                    <a:pt x="69" y="54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20" name="Freeform 219"/>
            <p:cNvSpPr>
              <a:spLocks/>
            </p:cNvSpPr>
            <p:nvPr userDrawn="1"/>
          </p:nvSpPr>
          <p:spPr bwMode="auto">
            <a:xfrm>
              <a:off x="259" y="274"/>
              <a:ext cx="192" cy="145"/>
            </a:xfrm>
            <a:custGeom>
              <a:avLst/>
              <a:gdLst/>
              <a:ahLst/>
              <a:cxnLst>
                <a:cxn ang="0">
                  <a:pos x="3" y="20"/>
                </a:cxn>
                <a:cxn ang="0">
                  <a:pos x="0" y="35"/>
                </a:cxn>
                <a:cxn ang="0">
                  <a:pos x="18" y="65"/>
                </a:cxn>
                <a:cxn ang="0">
                  <a:pos x="42" y="72"/>
                </a:cxn>
                <a:cxn ang="0">
                  <a:pos x="84" y="53"/>
                </a:cxn>
                <a:cxn ang="0">
                  <a:pos x="84" y="53"/>
                </a:cxn>
                <a:cxn ang="0">
                  <a:pos x="84" y="53"/>
                </a:cxn>
                <a:cxn ang="0">
                  <a:pos x="96" y="24"/>
                </a:cxn>
                <a:cxn ang="0">
                  <a:pos x="86" y="0"/>
                </a:cxn>
                <a:cxn ang="0">
                  <a:pos x="84" y="1"/>
                </a:cxn>
                <a:cxn ang="0">
                  <a:pos x="93" y="24"/>
                </a:cxn>
                <a:cxn ang="0">
                  <a:pos x="82" y="51"/>
                </a:cxn>
                <a:cxn ang="0">
                  <a:pos x="82" y="51"/>
                </a:cxn>
                <a:cxn ang="0">
                  <a:pos x="82" y="51"/>
                </a:cxn>
                <a:cxn ang="0">
                  <a:pos x="42" y="70"/>
                </a:cxn>
                <a:cxn ang="0">
                  <a:pos x="19" y="63"/>
                </a:cxn>
                <a:cxn ang="0">
                  <a:pos x="3" y="35"/>
                </a:cxn>
                <a:cxn ang="0">
                  <a:pos x="5" y="21"/>
                </a:cxn>
                <a:cxn ang="0">
                  <a:pos x="3" y="20"/>
                </a:cxn>
              </a:cxnLst>
              <a:rect l="0" t="0" r="r" b="b"/>
              <a:pathLst>
                <a:path w="96" h="72">
                  <a:moveTo>
                    <a:pt x="3" y="20"/>
                  </a:moveTo>
                  <a:cubicBezTo>
                    <a:pt x="1" y="25"/>
                    <a:pt x="0" y="30"/>
                    <a:pt x="0" y="35"/>
                  </a:cubicBezTo>
                  <a:cubicBezTo>
                    <a:pt x="0" y="47"/>
                    <a:pt x="6" y="58"/>
                    <a:pt x="18" y="65"/>
                  </a:cubicBezTo>
                  <a:cubicBezTo>
                    <a:pt x="26" y="70"/>
                    <a:pt x="34" y="72"/>
                    <a:pt x="42" y="72"/>
                  </a:cubicBezTo>
                  <a:cubicBezTo>
                    <a:pt x="58" y="72"/>
                    <a:pt x="73" y="65"/>
                    <a:pt x="84" y="53"/>
                  </a:cubicBezTo>
                  <a:cubicBezTo>
                    <a:pt x="84" y="53"/>
                    <a:pt x="84" y="53"/>
                    <a:pt x="84" y="53"/>
                  </a:cubicBezTo>
                  <a:cubicBezTo>
                    <a:pt x="84" y="53"/>
                    <a:pt x="84" y="53"/>
                    <a:pt x="84" y="53"/>
                  </a:cubicBezTo>
                  <a:cubicBezTo>
                    <a:pt x="92" y="44"/>
                    <a:pt x="96" y="34"/>
                    <a:pt x="96" y="24"/>
                  </a:cubicBezTo>
                  <a:cubicBezTo>
                    <a:pt x="96" y="15"/>
                    <a:pt x="92" y="6"/>
                    <a:pt x="86" y="0"/>
                  </a:cubicBezTo>
                  <a:cubicBezTo>
                    <a:pt x="84" y="1"/>
                    <a:pt x="84" y="1"/>
                    <a:pt x="84" y="1"/>
                  </a:cubicBezTo>
                  <a:cubicBezTo>
                    <a:pt x="90" y="7"/>
                    <a:pt x="93" y="15"/>
                    <a:pt x="93" y="24"/>
                  </a:cubicBezTo>
                  <a:cubicBezTo>
                    <a:pt x="93" y="33"/>
                    <a:pt x="90" y="43"/>
                    <a:pt x="82" y="51"/>
                  </a:cubicBezTo>
                  <a:cubicBezTo>
                    <a:pt x="82" y="51"/>
                    <a:pt x="82" y="51"/>
                    <a:pt x="82" y="51"/>
                  </a:cubicBezTo>
                  <a:cubicBezTo>
                    <a:pt x="82" y="51"/>
                    <a:pt x="82" y="51"/>
                    <a:pt x="82" y="51"/>
                  </a:cubicBezTo>
                  <a:cubicBezTo>
                    <a:pt x="71" y="63"/>
                    <a:pt x="57" y="70"/>
                    <a:pt x="42" y="70"/>
                  </a:cubicBezTo>
                  <a:cubicBezTo>
                    <a:pt x="34" y="70"/>
                    <a:pt x="26" y="68"/>
                    <a:pt x="19" y="63"/>
                  </a:cubicBezTo>
                  <a:cubicBezTo>
                    <a:pt x="8" y="56"/>
                    <a:pt x="3" y="46"/>
                    <a:pt x="3" y="35"/>
                  </a:cubicBezTo>
                  <a:cubicBezTo>
                    <a:pt x="3" y="30"/>
                    <a:pt x="3" y="26"/>
                    <a:pt x="5" y="21"/>
                  </a:cubicBezTo>
                  <a:cubicBezTo>
                    <a:pt x="3" y="20"/>
                    <a:pt x="3" y="20"/>
                    <a:pt x="3" y="2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21" name="Freeform 220"/>
            <p:cNvSpPr>
              <a:spLocks/>
            </p:cNvSpPr>
            <p:nvPr userDrawn="1"/>
          </p:nvSpPr>
          <p:spPr bwMode="auto">
            <a:xfrm>
              <a:off x="265" y="302"/>
              <a:ext cx="200" cy="140"/>
            </a:xfrm>
            <a:custGeom>
              <a:avLst/>
              <a:gdLst/>
              <a:ahLst/>
              <a:cxnLst>
                <a:cxn ang="0">
                  <a:pos x="93" y="1"/>
                </a:cxn>
                <a:cxn ang="0">
                  <a:pos x="98" y="19"/>
                </a:cxn>
                <a:cxn ang="0">
                  <a:pos x="86" y="48"/>
                </a:cxn>
                <a:cxn ang="0">
                  <a:pos x="86" y="48"/>
                </a:cxn>
                <a:cxn ang="0">
                  <a:pos x="86" y="48"/>
                </a:cxn>
                <a:cxn ang="0">
                  <a:pos x="43" y="67"/>
                </a:cxn>
                <a:cxn ang="0">
                  <a:pos x="17" y="60"/>
                </a:cxn>
                <a:cxn ang="0">
                  <a:pos x="2" y="44"/>
                </a:cxn>
                <a:cxn ang="0">
                  <a:pos x="0" y="45"/>
                </a:cxn>
                <a:cxn ang="0">
                  <a:pos x="15" y="62"/>
                </a:cxn>
                <a:cxn ang="0">
                  <a:pos x="43" y="70"/>
                </a:cxn>
                <a:cxn ang="0">
                  <a:pos x="87" y="49"/>
                </a:cxn>
                <a:cxn ang="0">
                  <a:pos x="87" y="49"/>
                </a:cxn>
                <a:cxn ang="0">
                  <a:pos x="87" y="49"/>
                </a:cxn>
                <a:cxn ang="0">
                  <a:pos x="100" y="19"/>
                </a:cxn>
                <a:cxn ang="0">
                  <a:pos x="95" y="0"/>
                </a:cxn>
                <a:cxn ang="0">
                  <a:pos x="93" y="1"/>
                </a:cxn>
              </a:cxnLst>
              <a:rect l="0" t="0" r="r" b="b"/>
              <a:pathLst>
                <a:path w="100" h="70">
                  <a:moveTo>
                    <a:pt x="93" y="1"/>
                  </a:moveTo>
                  <a:cubicBezTo>
                    <a:pt x="96" y="7"/>
                    <a:pt x="98" y="13"/>
                    <a:pt x="98" y="19"/>
                  </a:cubicBezTo>
                  <a:cubicBezTo>
                    <a:pt x="98" y="28"/>
                    <a:pt x="94" y="39"/>
                    <a:pt x="86" y="48"/>
                  </a:cubicBezTo>
                  <a:cubicBezTo>
                    <a:pt x="86" y="48"/>
                    <a:pt x="86" y="48"/>
                    <a:pt x="86" y="48"/>
                  </a:cubicBezTo>
                  <a:cubicBezTo>
                    <a:pt x="86" y="48"/>
                    <a:pt x="86" y="48"/>
                    <a:pt x="86" y="48"/>
                  </a:cubicBezTo>
                  <a:cubicBezTo>
                    <a:pt x="74" y="60"/>
                    <a:pt x="58" y="67"/>
                    <a:pt x="43" y="67"/>
                  </a:cubicBezTo>
                  <a:cubicBezTo>
                    <a:pt x="34" y="67"/>
                    <a:pt x="25" y="65"/>
                    <a:pt x="17" y="60"/>
                  </a:cubicBezTo>
                  <a:cubicBezTo>
                    <a:pt x="10" y="56"/>
                    <a:pt x="5" y="50"/>
                    <a:pt x="2" y="44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3" y="52"/>
                    <a:pt x="8" y="58"/>
                    <a:pt x="15" y="62"/>
                  </a:cubicBezTo>
                  <a:cubicBezTo>
                    <a:pt x="24" y="67"/>
                    <a:pt x="33" y="70"/>
                    <a:pt x="43" y="70"/>
                  </a:cubicBezTo>
                  <a:cubicBezTo>
                    <a:pt x="59" y="70"/>
                    <a:pt x="75" y="62"/>
                    <a:pt x="87" y="49"/>
                  </a:cubicBezTo>
                  <a:cubicBezTo>
                    <a:pt x="87" y="49"/>
                    <a:pt x="87" y="49"/>
                    <a:pt x="87" y="49"/>
                  </a:cubicBezTo>
                  <a:cubicBezTo>
                    <a:pt x="87" y="49"/>
                    <a:pt x="87" y="49"/>
                    <a:pt x="87" y="49"/>
                  </a:cubicBezTo>
                  <a:cubicBezTo>
                    <a:pt x="96" y="40"/>
                    <a:pt x="100" y="29"/>
                    <a:pt x="100" y="19"/>
                  </a:cubicBezTo>
                  <a:cubicBezTo>
                    <a:pt x="100" y="12"/>
                    <a:pt x="98" y="6"/>
                    <a:pt x="95" y="0"/>
                  </a:cubicBezTo>
                  <a:cubicBezTo>
                    <a:pt x="93" y="1"/>
                    <a:pt x="93" y="1"/>
                    <a:pt x="93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22" name="Freeform 221"/>
            <p:cNvSpPr>
              <a:spLocks/>
            </p:cNvSpPr>
            <p:nvPr userDrawn="1"/>
          </p:nvSpPr>
          <p:spPr bwMode="auto">
            <a:xfrm>
              <a:off x="311" y="379"/>
              <a:ext cx="154" cy="78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65" y="17"/>
                </a:cxn>
                <a:cxn ang="0">
                  <a:pos x="65" y="17"/>
                </a:cxn>
                <a:cxn ang="0">
                  <a:pos x="65" y="17"/>
                </a:cxn>
                <a:cxn ang="0">
                  <a:pos x="22" y="37"/>
                </a:cxn>
                <a:cxn ang="0">
                  <a:pos x="1" y="32"/>
                </a:cxn>
                <a:cxn ang="0">
                  <a:pos x="0" y="34"/>
                </a:cxn>
                <a:cxn ang="0">
                  <a:pos x="22" y="39"/>
                </a:cxn>
                <a:cxn ang="0">
                  <a:pos x="67" y="19"/>
                </a:cxn>
                <a:cxn ang="0">
                  <a:pos x="67" y="19"/>
                </a:cxn>
                <a:cxn ang="0">
                  <a:pos x="67" y="19"/>
                </a:cxn>
                <a:cxn ang="0">
                  <a:pos x="77" y="1"/>
                </a:cxn>
                <a:cxn ang="0">
                  <a:pos x="75" y="0"/>
                </a:cxn>
              </a:cxnLst>
              <a:rect l="0" t="0" r="r" b="b"/>
              <a:pathLst>
                <a:path w="77" h="39">
                  <a:moveTo>
                    <a:pt x="75" y="0"/>
                  </a:moveTo>
                  <a:cubicBezTo>
                    <a:pt x="73" y="6"/>
                    <a:pt x="70" y="12"/>
                    <a:pt x="65" y="17"/>
                  </a:cubicBezTo>
                  <a:cubicBezTo>
                    <a:pt x="65" y="17"/>
                    <a:pt x="65" y="17"/>
                    <a:pt x="65" y="17"/>
                  </a:cubicBezTo>
                  <a:cubicBezTo>
                    <a:pt x="65" y="17"/>
                    <a:pt x="65" y="17"/>
                    <a:pt x="65" y="17"/>
                  </a:cubicBezTo>
                  <a:cubicBezTo>
                    <a:pt x="54" y="30"/>
                    <a:pt x="38" y="37"/>
                    <a:pt x="22" y="37"/>
                  </a:cubicBezTo>
                  <a:cubicBezTo>
                    <a:pt x="15" y="37"/>
                    <a:pt x="8" y="35"/>
                    <a:pt x="1" y="32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7" y="38"/>
                    <a:pt x="15" y="39"/>
                    <a:pt x="22" y="39"/>
                  </a:cubicBezTo>
                  <a:cubicBezTo>
                    <a:pt x="39" y="39"/>
                    <a:pt x="55" y="32"/>
                    <a:pt x="67" y="19"/>
                  </a:cubicBezTo>
                  <a:cubicBezTo>
                    <a:pt x="67" y="19"/>
                    <a:pt x="67" y="19"/>
                    <a:pt x="67" y="19"/>
                  </a:cubicBezTo>
                  <a:cubicBezTo>
                    <a:pt x="67" y="19"/>
                    <a:pt x="67" y="19"/>
                    <a:pt x="67" y="19"/>
                  </a:cubicBezTo>
                  <a:cubicBezTo>
                    <a:pt x="72" y="13"/>
                    <a:pt x="75" y="7"/>
                    <a:pt x="77" y="1"/>
                  </a:cubicBezTo>
                  <a:cubicBezTo>
                    <a:pt x="75" y="0"/>
                    <a:pt x="75" y="0"/>
                    <a:pt x="75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23" name="Freeform 222"/>
            <p:cNvSpPr>
              <a:spLocks/>
            </p:cNvSpPr>
            <p:nvPr userDrawn="1"/>
          </p:nvSpPr>
          <p:spPr bwMode="auto">
            <a:xfrm>
              <a:off x="277" y="280"/>
              <a:ext cx="46" cy="16"/>
            </a:xfrm>
            <a:custGeom>
              <a:avLst/>
              <a:gdLst/>
              <a:ahLst/>
              <a:cxnLst>
                <a:cxn ang="0">
                  <a:pos x="23" y="3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12" y="2"/>
                </a:cxn>
                <a:cxn ang="0">
                  <a:pos x="22" y="5"/>
                </a:cxn>
                <a:cxn ang="0">
                  <a:pos x="23" y="3"/>
                </a:cxn>
              </a:cxnLst>
              <a:rect l="0" t="0" r="r" b="b"/>
              <a:pathLst>
                <a:path w="23" h="8">
                  <a:moveTo>
                    <a:pt x="23" y="3"/>
                  </a:moveTo>
                  <a:cubicBezTo>
                    <a:pt x="19" y="1"/>
                    <a:pt x="15" y="0"/>
                    <a:pt x="12" y="0"/>
                  </a:cubicBezTo>
                  <a:cubicBezTo>
                    <a:pt x="7" y="0"/>
                    <a:pt x="3" y="2"/>
                    <a:pt x="0" y="6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5" y="4"/>
                    <a:pt x="8" y="2"/>
                    <a:pt x="12" y="2"/>
                  </a:cubicBezTo>
                  <a:cubicBezTo>
                    <a:pt x="15" y="2"/>
                    <a:pt x="18" y="3"/>
                    <a:pt x="22" y="5"/>
                  </a:cubicBezTo>
                  <a:cubicBezTo>
                    <a:pt x="23" y="3"/>
                    <a:pt x="23" y="3"/>
                    <a:pt x="23" y="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24" name="Freeform 223"/>
            <p:cNvSpPr>
              <a:spLocks/>
            </p:cNvSpPr>
            <p:nvPr userDrawn="1"/>
          </p:nvSpPr>
          <p:spPr bwMode="auto">
            <a:xfrm>
              <a:off x="365" y="308"/>
              <a:ext cx="88" cy="103"/>
            </a:xfrm>
            <a:custGeom>
              <a:avLst/>
              <a:gdLst/>
              <a:ahLst/>
              <a:cxnLst>
                <a:cxn ang="0">
                  <a:pos x="44" y="50"/>
                </a:cxn>
                <a:cxn ang="0">
                  <a:pos x="28" y="24"/>
                </a:cxn>
                <a:cxn ang="0">
                  <a:pos x="1" y="0"/>
                </a:cxn>
                <a:cxn ang="0">
                  <a:pos x="0" y="2"/>
                </a:cxn>
                <a:cxn ang="0">
                  <a:pos x="26" y="25"/>
                </a:cxn>
                <a:cxn ang="0">
                  <a:pos x="42" y="51"/>
                </a:cxn>
                <a:cxn ang="0">
                  <a:pos x="44" y="50"/>
                </a:cxn>
              </a:cxnLst>
              <a:rect l="0" t="0" r="r" b="b"/>
              <a:pathLst>
                <a:path w="44" h="51">
                  <a:moveTo>
                    <a:pt x="44" y="50"/>
                  </a:moveTo>
                  <a:cubicBezTo>
                    <a:pt x="42" y="42"/>
                    <a:pt x="36" y="33"/>
                    <a:pt x="28" y="24"/>
                  </a:cubicBezTo>
                  <a:cubicBezTo>
                    <a:pt x="20" y="15"/>
                    <a:pt x="10" y="7"/>
                    <a:pt x="1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8" y="8"/>
                    <a:pt x="18" y="17"/>
                    <a:pt x="26" y="25"/>
                  </a:cubicBezTo>
                  <a:cubicBezTo>
                    <a:pt x="34" y="34"/>
                    <a:pt x="40" y="43"/>
                    <a:pt x="42" y="51"/>
                  </a:cubicBezTo>
                  <a:cubicBezTo>
                    <a:pt x="44" y="50"/>
                    <a:pt x="44" y="50"/>
                    <a:pt x="44" y="5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25" name="Freeform 224"/>
            <p:cNvSpPr>
              <a:spLocks/>
            </p:cNvSpPr>
            <p:nvPr userDrawn="1"/>
          </p:nvSpPr>
          <p:spPr bwMode="auto">
            <a:xfrm>
              <a:off x="359" y="316"/>
              <a:ext cx="74" cy="117"/>
            </a:xfrm>
            <a:custGeom>
              <a:avLst/>
              <a:gdLst/>
              <a:ahLst/>
              <a:cxnLst>
                <a:cxn ang="0">
                  <a:pos x="37" y="58"/>
                </a:cxn>
                <a:cxn ang="0">
                  <a:pos x="37" y="58"/>
                </a:cxn>
                <a:cxn ang="0">
                  <a:pos x="33" y="44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21" y="29"/>
                </a:cxn>
                <a:cxn ang="0">
                  <a:pos x="31" y="45"/>
                </a:cxn>
                <a:cxn ang="0">
                  <a:pos x="35" y="58"/>
                </a:cxn>
                <a:cxn ang="0">
                  <a:pos x="35" y="58"/>
                </a:cxn>
                <a:cxn ang="0">
                  <a:pos x="37" y="58"/>
                </a:cxn>
              </a:cxnLst>
              <a:rect l="0" t="0" r="r" b="b"/>
              <a:pathLst>
                <a:path w="37" h="58">
                  <a:moveTo>
                    <a:pt x="37" y="58"/>
                  </a:moveTo>
                  <a:cubicBezTo>
                    <a:pt x="37" y="58"/>
                    <a:pt x="37" y="58"/>
                    <a:pt x="37" y="58"/>
                  </a:cubicBezTo>
                  <a:cubicBezTo>
                    <a:pt x="37" y="54"/>
                    <a:pt x="36" y="50"/>
                    <a:pt x="33" y="44"/>
                  </a:cubicBezTo>
                  <a:cubicBezTo>
                    <a:pt x="25" y="28"/>
                    <a:pt x="9" y="7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6"/>
                    <a:pt x="13" y="17"/>
                    <a:pt x="21" y="29"/>
                  </a:cubicBezTo>
                  <a:cubicBezTo>
                    <a:pt x="25" y="34"/>
                    <a:pt x="28" y="40"/>
                    <a:pt x="31" y="45"/>
                  </a:cubicBezTo>
                  <a:cubicBezTo>
                    <a:pt x="33" y="51"/>
                    <a:pt x="35" y="55"/>
                    <a:pt x="35" y="58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7" y="58"/>
                    <a:pt x="37" y="58"/>
                    <a:pt x="37" y="58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26" name="Freeform 225"/>
            <p:cNvSpPr>
              <a:spLocks/>
            </p:cNvSpPr>
            <p:nvPr userDrawn="1"/>
          </p:nvSpPr>
          <p:spPr bwMode="auto">
            <a:xfrm>
              <a:off x="351" y="320"/>
              <a:ext cx="60" cy="129"/>
            </a:xfrm>
            <a:custGeom>
              <a:avLst/>
              <a:gdLst/>
              <a:ahLst/>
              <a:cxnLst>
                <a:cxn ang="0">
                  <a:pos x="30" y="64"/>
                </a:cxn>
                <a:cxn ang="0">
                  <a:pos x="28" y="59"/>
                </a:cxn>
                <a:cxn ang="0">
                  <a:pos x="14" y="25"/>
                </a:cxn>
                <a:cxn ang="0">
                  <a:pos x="7" y="9"/>
                </a:cxn>
                <a:cxn ang="0">
                  <a:pos x="4" y="3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2" y="5"/>
                </a:cxn>
                <a:cxn ang="0">
                  <a:pos x="17" y="37"/>
                </a:cxn>
                <a:cxn ang="0">
                  <a:pos x="24" y="54"/>
                </a:cxn>
                <a:cxn ang="0">
                  <a:pos x="27" y="64"/>
                </a:cxn>
                <a:cxn ang="0">
                  <a:pos x="30" y="64"/>
                </a:cxn>
              </a:cxnLst>
              <a:rect l="0" t="0" r="r" b="b"/>
              <a:pathLst>
                <a:path w="30" h="64">
                  <a:moveTo>
                    <a:pt x="30" y="64"/>
                  </a:moveTo>
                  <a:cubicBezTo>
                    <a:pt x="30" y="63"/>
                    <a:pt x="29" y="61"/>
                    <a:pt x="28" y="59"/>
                  </a:cubicBezTo>
                  <a:cubicBezTo>
                    <a:pt x="26" y="51"/>
                    <a:pt x="20" y="38"/>
                    <a:pt x="14" y="25"/>
                  </a:cubicBezTo>
                  <a:cubicBezTo>
                    <a:pt x="11" y="19"/>
                    <a:pt x="9" y="13"/>
                    <a:pt x="7" y="9"/>
                  </a:cubicBezTo>
                  <a:cubicBezTo>
                    <a:pt x="5" y="6"/>
                    <a:pt x="5" y="4"/>
                    <a:pt x="4" y="3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3"/>
                    <a:pt x="2" y="5"/>
                  </a:cubicBezTo>
                  <a:cubicBezTo>
                    <a:pt x="5" y="11"/>
                    <a:pt x="11" y="24"/>
                    <a:pt x="17" y="37"/>
                  </a:cubicBezTo>
                  <a:cubicBezTo>
                    <a:pt x="20" y="43"/>
                    <a:pt x="22" y="49"/>
                    <a:pt x="24" y="54"/>
                  </a:cubicBezTo>
                  <a:cubicBezTo>
                    <a:pt x="26" y="59"/>
                    <a:pt x="27" y="63"/>
                    <a:pt x="27" y="64"/>
                  </a:cubicBezTo>
                  <a:cubicBezTo>
                    <a:pt x="30" y="64"/>
                    <a:pt x="30" y="64"/>
                    <a:pt x="30" y="64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27" name="Freeform 226"/>
            <p:cNvSpPr>
              <a:spLocks/>
            </p:cNvSpPr>
            <p:nvPr userDrawn="1"/>
          </p:nvSpPr>
          <p:spPr bwMode="auto">
            <a:xfrm>
              <a:off x="343" y="324"/>
              <a:ext cx="42" cy="135"/>
            </a:xfrm>
            <a:custGeom>
              <a:avLst/>
              <a:gdLst/>
              <a:ahLst/>
              <a:cxnLst>
                <a:cxn ang="0">
                  <a:pos x="21" y="65"/>
                </a:cxn>
                <a:cxn ang="0">
                  <a:pos x="16" y="54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8" y="35"/>
                </a:cxn>
                <a:cxn ang="0">
                  <a:pos x="14" y="54"/>
                </a:cxn>
                <a:cxn ang="0">
                  <a:pos x="19" y="67"/>
                </a:cxn>
                <a:cxn ang="0">
                  <a:pos x="21" y="65"/>
                </a:cxn>
              </a:cxnLst>
              <a:rect l="0" t="0" r="r" b="b"/>
              <a:pathLst>
                <a:path w="21" h="67">
                  <a:moveTo>
                    <a:pt x="21" y="65"/>
                  </a:moveTo>
                  <a:cubicBezTo>
                    <a:pt x="19" y="64"/>
                    <a:pt x="18" y="59"/>
                    <a:pt x="16" y="54"/>
                  </a:cubicBezTo>
                  <a:cubicBezTo>
                    <a:pt x="10" y="37"/>
                    <a:pt x="4" y="10"/>
                    <a:pt x="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7"/>
                    <a:pt x="4" y="21"/>
                    <a:pt x="8" y="35"/>
                  </a:cubicBezTo>
                  <a:cubicBezTo>
                    <a:pt x="10" y="42"/>
                    <a:pt x="12" y="49"/>
                    <a:pt x="14" y="54"/>
                  </a:cubicBezTo>
                  <a:cubicBezTo>
                    <a:pt x="15" y="60"/>
                    <a:pt x="17" y="64"/>
                    <a:pt x="19" y="67"/>
                  </a:cubicBezTo>
                  <a:cubicBezTo>
                    <a:pt x="21" y="65"/>
                    <a:pt x="21" y="65"/>
                    <a:pt x="21" y="65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28" name="Freeform 227"/>
            <p:cNvSpPr>
              <a:spLocks/>
            </p:cNvSpPr>
            <p:nvPr userDrawn="1"/>
          </p:nvSpPr>
          <p:spPr bwMode="auto">
            <a:xfrm>
              <a:off x="335" y="324"/>
              <a:ext cx="20" cy="135"/>
            </a:xfrm>
            <a:custGeom>
              <a:avLst/>
              <a:gdLst/>
              <a:ahLst/>
              <a:cxnLst>
                <a:cxn ang="0">
                  <a:pos x="10" y="66"/>
                </a:cxn>
                <a:cxn ang="0">
                  <a:pos x="4" y="45"/>
                </a:cxn>
                <a:cxn ang="0">
                  <a:pos x="2" y="18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1" y="45"/>
                </a:cxn>
                <a:cxn ang="0">
                  <a:pos x="8" y="67"/>
                </a:cxn>
                <a:cxn ang="0">
                  <a:pos x="10" y="66"/>
                </a:cxn>
              </a:cxnLst>
              <a:rect l="0" t="0" r="r" b="b"/>
              <a:pathLst>
                <a:path w="10" h="67">
                  <a:moveTo>
                    <a:pt x="10" y="66"/>
                  </a:moveTo>
                  <a:cubicBezTo>
                    <a:pt x="7" y="61"/>
                    <a:pt x="5" y="53"/>
                    <a:pt x="4" y="45"/>
                  </a:cubicBezTo>
                  <a:cubicBezTo>
                    <a:pt x="3" y="36"/>
                    <a:pt x="2" y="27"/>
                    <a:pt x="2" y="18"/>
                  </a:cubicBezTo>
                  <a:cubicBezTo>
                    <a:pt x="2" y="11"/>
                    <a:pt x="2" y="5"/>
                    <a:pt x="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11"/>
                    <a:pt x="0" y="18"/>
                  </a:cubicBezTo>
                  <a:cubicBezTo>
                    <a:pt x="0" y="27"/>
                    <a:pt x="0" y="36"/>
                    <a:pt x="1" y="45"/>
                  </a:cubicBezTo>
                  <a:cubicBezTo>
                    <a:pt x="3" y="54"/>
                    <a:pt x="5" y="62"/>
                    <a:pt x="8" y="67"/>
                  </a:cubicBezTo>
                  <a:cubicBezTo>
                    <a:pt x="10" y="66"/>
                    <a:pt x="10" y="66"/>
                    <a:pt x="10" y="66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29" name="Freeform 228"/>
            <p:cNvSpPr>
              <a:spLocks/>
            </p:cNvSpPr>
            <p:nvPr userDrawn="1"/>
          </p:nvSpPr>
          <p:spPr bwMode="auto">
            <a:xfrm>
              <a:off x="315" y="322"/>
              <a:ext cx="18" cy="131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0" y="45"/>
                </a:cxn>
                <a:cxn ang="0">
                  <a:pos x="3" y="65"/>
                </a:cxn>
                <a:cxn ang="0">
                  <a:pos x="5" y="63"/>
                </a:cxn>
                <a:cxn ang="0">
                  <a:pos x="2" y="45"/>
                </a:cxn>
                <a:cxn ang="0">
                  <a:pos x="9" y="1"/>
                </a:cxn>
                <a:cxn ang="0">
                  <a:pos x="7" y="0"/>
                </a:cxn>
              </a:cxnLst>
              <a:rect l="0" t="0" r="r" b="b"/>
              <a:pathLst>
                <a:path w="9" h="65">
                  <a:moveTo>
                    <a:pt x="7" y="0"/>
                  </a:moveTo>
                  <a:cubicBezTo>
                    <a:pt x="3" y="9"/>
                    <a:pt x="0" y="29"/>
                    <a:pt x="0" y="45"/>
                  </a:cubicBezTo>
                  <a:cubicBezTo>
                    <a:pt x="0" y="54"/>
                    <a:pt x="0" y="61"/>
                    <a:pt x="3" y="65"/>
                  </a:cubicBezTo>
                  <a:cubicBezTo>
                    <a:pt x="5" y="63"/>
                    <a:pt x="5" y="63"/>
                    <a:pt x="5" y="63"/>
                  </a:cubicBezTo>
                  <a:cubicBezTo>
                    <a:pt x="3" y="60"/>
                    <a:pt x="2" y="53"/>
                    <a:pt x="2" y="45"/>
                  </a:cubicBezTo>
                  <a:cubicBezTo>
                    <a:pt x="2" y="30"/>
                    <a:pt x="5" y="10"/>
                    <a:pt x="9" y="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30" name="Freeform 229"/>
            <p:cNvSpPr>
              <a:spLocks/>
            </p:cNvSpPr>
            <p:nvPr userDrawn="1"/>
          </p:nvSpPr>
          <p:spPr bwMode="auto">
            <a:xfrm>
              <a:off x="357" y="256"/>
              <a:ext cx="48" cy="22"/>
            </a:xfrm>
            <a:custGeom>
              <a:avLst/>
              <a:gdLst/>
              <a:ahLst/>
              <a:cxnLst>
                <a:cxn ang="0">
                  <a:pos x="2" y="11"/>
                </a:cxn>
                <a:cxn ang="0">
                  <a:pos x="19" y="2"/>
                </a:cxn>
                <a:cxn ang="0">
                  <a:pos x="23" y="3"/>
                </a:cxn>
                <a:cxn ang="0">
                  <a:pos x="24" y="1"/>
                </a:cxn>
                <a:cxn ang="0">
                  <a:pos x="19" y="0"/>
                </a:cxn>
                <a:cxn ang="0">
                  <a:pos x="0" y="10"/>
                </a:cxn>
                <a:cxn ang="0">
                  <a:pos x="2" y="11"/>
                </a:cxn>
              </a:cxnLst>
              <a:rect l="0" t="0" r="r" b="b"/>
              <a:pathLst>
                <a:path w="24" h="11">
                  <a:moveTo>
                    <a:pt x="2" y="11"/>
                  </a:moveTo>
                  <a:cubicBezTo>
                    <a:pt x="7" y="6"/>
                    <a:pt x="13" y="2"/>
                    <a:pt x="19" y="2"/>
                  </a:cubicBezTo>
                  <a:cubicBezTo>
                    <a:pt x="20" y="2"/>
                    <a:pt x="22" y="2"/>
                    <a:pt x="23" y="3"/>
                  </a:cubicBezTo>
                  <a:cubicBezTo>
                    <a:pt x="24" y="1"/>
                    <a:pt x="24" y="1"/>
                    <a:pt x="24" y="1"/>
                  </a:cubicBezTo>
                  <a:cubicBezTo>
                    <a:pt x="22" y="0"/>
                    <a:pt x="21" y="0"/>
                    <a:pt x="19" y="0"/>
                  </a:cubicBezTo>
                  <a:cubicBezTo>
                    <a:pt x="12" y="0"/>
                    <a:pt x="6" y="4"/>
                    <a:pt x="0" y="10"/>
                  </a:cubicBezTo>
                  <a:cubicBezTo>
                    <a:pt x="2" y="11"/>
                    <a:pt x="2" y="11"/>
                    <a:pt x="2" y="1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31" name="Freeform 230"/>
            <p:cNvSpPr>
              <a:spLocks/>
            </p:cNvSpPr>
            <p:nvPr userDrawn="1"/>
          </p:nvSpPr>
          <p:spPr bwMode="auto">
            <a:xfrm>
              <a:off x="293" y="320"/>
              <a:ext cx="35" cy="115"/>
            </a:xfrm>
            <a:custGeom>
              <a:avLst/>
              <a:gdLst/>
              <a:ahLst/>
              <a:cxnLst>
                <a:cxn ang="0">
                  <a:pos x="3" y="56"/>
                </a:cxn>
                <a:cxn ang="0">
                  <a:pos x="2" y="47"/>
                </a:cxn>
                <a:cxn ang="0">
                  <a:pos x="17" y="1"/>
                </a:cxn>
                <a:cxn ang="0">
                  <a:pos x="15" y="0"/>
                </a:cxn>
                <a:cxn ang="0">
                  <a:pos x="0" y="47"/>
                </a:cxn>
                <a:cxn ang="0">
                  <a:pos x="0" y="57"/>
                </a:cxn>
                <a:cxn ang="0">
                  <a:pos x="3" y="56"/>
                </a:cxn>
              </a:cxnLst>
              <a:rect l="0" t="0" r="r" b="b"/>
              <a:pathLst>
                <a:path w="17" h="57">
                  <a:moveTo>
                    <a:pt x="3" y="56"/>
                  </a:moveTo>
                  <a:cubicBezTo>
                    <a:pt x="2" y="53"/>
                    <a:pt x="2" y="50"/>
                    <a:pt x="2" y="47"/>
                  </a:cubicBezTo>
                  <a:cubicBezTo>
                    <a:pt x="2" y="30"/>
                    <a:pt x="9" y="13"/>
                    <a:pt x="17" y="1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7" y="12"/>
                    <a:pt x="0" y="29"/>
                    <a:pt x="0" y="47"/>
                  </a:cubicBezTo>
                  <a:cubicBezTo>
                    <a:pt x="0" y="50"/>
                    <a:pt x="0" y="54"/>
                    <a:pt x="0" y="57"/>
                  </a:cubicBezTo>
                  <a:cubicBezTo>
                    <a:pt x="3" y="56"/>
                    <a:pt x="3" y="56"/>
                    <a:pt x="3" y="56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32" name="Freeform 231"/>
            <p:cNvSpPr>
              <a:spLocks/>
            </p:cNvSpPr>
            <p:nvPr userDrawn="1"/>
          </p:nvSpPr>
          <p:spPr bwMode="auto">
            <a:xfrm>
              <a:off x="273" y="316"/>
              <a:ext cx="48" cy="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7" y="20"/>
                </a:cxn>
                <a:cxn ang="0">
                  <a:pos x="0" y="44"/>
                </a:cxn>
                <a:cxn ang="0">
                  <a:pos x="1" y="48"/>
                </a:cxn>
                <a:cxn ang="0">
                  <a:pos x="3" y="48"/>
                </a:cxn>
                <a:cxn ang="0">
                  <a:pos x="3" y="44"/>
                </a:cxn>
                <a:cxn ang="0">
                  <a:pos x="9" y="21"/>
                </a:cxn>
                <a:cxn ang="0">
                  <a:pos x="24" y="2"/>
                </a:cxn>
                <a:cxn ang="0">
                  <a:pos x="22" y="0"/>
                </a:cxn>
              </a:cxnLst>
              <a:rect l="0" t="0" r="r" b="b"/>
              <a:pathLst>
                <a:path w="24" h="48">
                  <a:moveTo>
                    <a:pt x="22" y="0"/>
                  </a:moveTo>
                  <a:cubicBezTo>
                    <a:pt x="17" y="5"/>
                    <a:pt x="12" y="12"/>
                    <a:pt x="7" y="20"/>
                  </a:cubicBezTo>
                  <a:cubicBezTo>
                    <a:pt x="3" y="28"/>
                    <a:pt x="0" y="37"/>
                    <a:pt x="0" y="44"/>
                  </a:cubicBezTo>
                  <a:cubicBezTo>
                    <a:pt x="0" y="45"/>
                    <a:pt x="1" y="47"/>
                    <a:pt x="1" y="48"/>
                  </a:cubicBezTo>
                  <a:cubicBezTo>
                    <a:pt x="3" y="48"/>
                    <a:pt x="3" y="48"/>
                    <a:pt x="3" y="48"/>
                  </a:cubicBezTo>
                  <a:cubicBezTo>
                    <a:pt x="3" y="46"/>
                    <a:pt x="3" y="45"/>
                    <a:pt x="3" y="44"/>
                  </a:cubicBezTo>
                  <a:cubicBezTo>
                    <a:pt x="3" y="37"/>
                    <a:pt x="5" y="29"/>
                    <a:pt x="9" y="21"/>
                  </a:cubicBezTo>
                  <a:cubicBezTo>
                    <a:pt x="13" y="13"/>
                    <a:pt x="19" y="6"/>
                    <a:pt x="24" y="2"/>
                  </a:cubicBezTo>
                  <a:cubicBezTo>
                    <a:pt x="22" y="0"/>
                    <a:pt x="22" y="0"/>
                    <a:pt x="22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33" name="Freeform 232"/>
            <p:cNvSpPr>
              <a:spLocks/>
            </p:cNvSpPr>
            <p:nvPr userDrawn="1"/>
          </p:nvSpPr>
          <p:spPr bwMode="auto">
            <a:xfrm>
              <a:off x="263" y="310"/>
              <a:ext cx="53" cy="78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8" y="17"/>
                </a:cxn>
                <a:cxn ang="0">
                  <a:pos x="0" y="36"/>
                </a:cxn>
                <a:cxn ang="0">
                  <a:pos x="0" y="39"/>
                </a:cxn>
                <a:cxn ang="0">
                  <a:pos x="2" y="38"/>
                </a:cxn>
                <a:cxn ang="0">
                  <a:pos x="2" y="36"/>
                </a:cxn>
                <a:cxn ang="0">
                  <a:pos x="10" y="18"/>
                </a:cxn>
                <a:cxn ang="0">
                  <a:pos x="27" y="2"/>
                </a:cxn>
                <a:cxn ang="0">
                  <a:pos x="26" y="0"/>
                </a:cxn>
              </a:cxnLst>
              <a:rect l="0" t="0" r="r" b="b"/>
              <a:pathLst>
                <a:path w="27" h="39">
                  <a:moveTo>
                    <a:pt x="26" y="0"/>
                  </a:moveTo>
                  <a:cubicBezTo>
                    <a:pt x="19" y="4"/>
                    <a:pt x="13" y="10"/>
                    <a:pt x="8" y="17"/>
                  </a:cubicBezTo>
                  <a:cubicBezTo>
                    <a:pt x="3" y="23"/>
                    <a:pt x="0" y="31"/>
                    <a:pt x="0" y="36"/>
                  </a:cubicBezTo>
                  <a:cubicBezTo>
                    <a:pt x="0" y="37"/>
                    <a:pt x="0" y="38"/>
                    <a:pt x="0" y="39"/>
                  </a:cubicBezTo>
                  <a:cubicBezTo>
                    <a:pt x="2" y="38"/>
                    <a:pt x="2" y="38"/>
                    <a:pt x="2" y="38"/>
                  </a:cubicBezTo>
                  <a:cubicBezTo>
                    <a:pt x="2" y="38"/>
                    <a:pt x="2" y="37"/>
                    <a:pt x="2" y="36"/>
                  </a:cubicBezTo>
                  <a:cubicBezTo>
                    <a:pt x="2" y="32"/>
                    <a:pt x="5" y="25"/>
                    <a:pt x="10" y="18"/>
                  </a:cubicBezTo>
                  <a:cubicBezTo>
                    <a:pt x="15" y="12"/>
                    <a:pt x="21" y="6"/>
                    <a:pt x="27" y="2"/>
                  </a:cubicBezTo>
                  <a:cubicBezTo>
                    <a:pt x="26" y="0"/>
                    <a:pt x="26" y="0"/>
                    <a:pt x="26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34" name="Freeform 233"/>
            <p:cNvSpPr>
              <a:spLocks/>
            </p:cNvSpPr>
            <p:nvPr userDrawn="1"/>
          </p:nvSpPr>
          <p:spPr bwMode="auto">
            <a:xfrm>
              <a:off x="257" y="304"/>
              <a:ext cx="58" cy="57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9" y="12"/>
                </a:cxn>
                <a:cxn ang="0">
                  <a:pos x="0" y="28"/>
                </a:cxn>
                <a:cxn ang="0">
                  <a:pos x="0" y="28"/>
                </a:cxn>
                <a:cxn ang="0">
                  <a:pos x="3" y="28"/>
                </a:cxn>
                <a:cxn ang="0">
                  <a:pos x="3" y="28"/>
                </a:cxn>
                <a:cxn ang="0">
                  <a:pos x="11" y="14"/>
                </a:cxn>
                <a:cxn ang="0">
                  <a:pos x="29" y="2"/>
                </a:cxn>
                <a:cxn ang="0">
                  <a:pos x="28" y="0"/>
                </a:cxn>
              </a:cxnLst>
              <a:rect l="0" t="0" r="r" b="b"/>
              <a:pathLst>
                <a:path w="29" h="28">
                  <a:moveTo>
                    <a:pt x="28" y="0"/>
                  </a:moveTo>
                  <a:cubicBezTo>
                    <a:pt x="21" y="2"/>
                    <a:pt x="14" y="7"/>
                    <a:pt x="9" y="12"/>
                  </a:cubicBezTo>
                  <a:cubicBezTo>
                    <a:pt x="4" y="17"/>
                    <a:pt x="0" y="23"/>
                    <a:pt x="0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3" y="28"/>
                    <a:pt x="3" y="28"/>
                    <a:pt x="3" y="28"/>
                  </a:cubicBezTo>
                  <a:cubicBezTo>
                    <a:pt x="3" y="28"/>
                    <a:pt x="3" y="28"/>
                    <a:pt x="3" y="28"/>
                  </a:cubicBezTo>
                  <a:cubicBezTo>
                    <a:pt x="3" y="24"/>
                    <a:pt x="6" y="19"/>
                    <a:pt x="11" y="14"/>
                  </a:cubicBezTo>
                  <a:cubicBezTo>
                    <a:pt x="15" y="9"/>
                    <a:pt x="22" y="4"/>
                    <a:pt x="29" y="2"/>
                  </a:cubicBezTo>
                  <a:cubicBezTo>
                    <a:pt x="28" y="0"/>
                    <a:pt x="28" y="0"/>
                    <a:pt x="28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35" name="Freeform 234"/>
            <p:cNvSpPr>
              <a:spLocks/>
            </p:cNvSpPr>
            <p:nvPr userDrawn="1"/>
          </p:nvSpPr>
          <p:spPr bwMode="auto">
            <a:xfrm>
              <a:off x="259" y="296"/>
              <a:ext cx="56" cy="38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9" y="7"/>
                </a:cxn>
                <a:cxn ang="0">
                  <a:pos x="0" y="19"/>
                </a:cxn>
                <a:cxn ang="0">
                  <a:pos x="2" y="19"/>
                </a:cxn>
                <a:cxn ang="0">
                  <a:pos x="11" y="9"/>
                </a:cxn>
                <a:cxn ang="0">
                  <a:pos x="28" y="3"/>
                </a:cxn>
                <a:cxn ang="0">
                  <a:pos x="28" y="0"/>
                </a:cxn>
              </a:cxnLst>
              <a:rect l="0" t="0" r="r" b="b"/>
              <a:pathLst>
                <a:path w="28" h="19">
                  <a:moveTo>
                    <a:pt x="28" y="0"/>
                  </a:moveTo>
                  <a:cubicBezTo>
                    <a:pt x="21" y="1"/>
                    <a:pt x="14" y="4"/>
                    <a:pt x="9" y="7"/>
                  </a:cubicBezTo>
                  <a:cubicBezTo>
                    <a:pt x="4" y="11"/>
                    <a:pt x="1" y="15"/>
                    <a:pt x="0" y="19"/>
                  </a:cubicBezTo>
                  <a:cubicBezTo>
                    <a:pt x="2" y="19"/>
                    <a:pt x="2" y="19"/>
                    <a:pt x="2" y="19"/>
                  </a:cubicBezTo>
                  <a:cubicBezTo>
                    <a:pt x="3" y="17"/>
                    <a:pt x="6" y="13"/>
                    <a:pt x="11" y="9"/>
                  </a:cubicBezTo>
                  <a:cubicBezTo>
                    <a:pt x="15" y="6"/>
                    <a:pt x="21" y="3"/>
                    <a:pt x="28" y="3"/>
                  </a:cubicBezTo>
                  <a:cubicBezTo>
                    <a:pt x="28" y="0"/>
                    <a:pt x="28" y="0"/>
                    <a:pt x="28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36" name="Freeform 235"/>
            <p:cNvSpPr>
              <a:spLocks/>
            </p:cNvSpPr>
            <p:nvPr userDrawn="1"/>
          </p:nvSpPr>
          <p:spPr bwMode="auto">
            <a:xfrm>
              <a:off x="267" y="290"/>
              <a:ext cx="50" cy="22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0" y="0"/>
                </a:cxn>
                <a:cxn ang="0">
                  <a:pos x="0" y="10"/>
                </a:cxn>
                <a:cxn ang="0">
                  <a:pos x="2" y="11"/>
                </a:cxn>
                <a:cxn ang="0">
                  <a:pos x="20" y="2"/>
                </a:cxn>
                <a:cxn ang="0">
                  <a:pos x="25" y="3"/>
                </a:cxn>
                <a:cxn ang="0">
                  <a:pos x="25" y="0"/>
                </a:cxn>
              </a:cxnLst>
              <a:rect l="0" t="0" r="r" b="b"/>
              <a:pathLst>
                <a:path w="25" h="11">
                  <a:moveTo>
                    <a:pt x="25" y="0"/>
                  </a:moveTo>
                  <a:cubicBezTo>
                    <a:pt x="23" y="0"/>
                    <a:pt x="22" y="0"/>
                    <a:pt x="20" y="0"/>
                  </a:cubicBezTo>
                  <a:cubicBezTo>
                    <a:pt x="10" y="0"/>
                    <a:pt x="2" y="5"/>
                    <a:pt x="0" y="10"/>
                  </a:cubicBezTo>
                  <a:cubicBezTo>
                    <a:pt x="2" y="11"/>
                    <a:pt x="2" y="11"/>
                    <a:pt x="2" y="11"/>
                  </a:cubicBezTo>
                  <a:cubicBezTo>
                    <a:pt x="4" y="7"/>
                    <a:pt x="10" y="2"/>
                    <a:pt x="20" y="2"/>
                  </a:cubicBezTo>
                  <a:cubicBezTo>
                    <a:pt x="21" y="2"/>
                    <a:pt x="23" y="3"/>
                    <a:pt x="25" y="3"/>
                  </a:cubicBezTo>
                  <a:cubicBezTo>
                    <a:pt x="25" y="0"/>
                    <a:pt x="25" y="0"/>
                    <a:pt x="25" y="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37" name="Freeform 236"/>
            <p:cNvSpPr>
              <a:spLocks/>
            </p:cNvSpPr>
            <p:nvPr userDrawn="1"/>
          </p:nvSpPr>
          <p:spPr bwMode="auto">
            <a:xfrm>
              <a:off x="299" y="268"/>
              <a:ext cx="28" cy="16"/>
            </a:xfrm>
            <a:custGeom>
              <a:avLst/>
              <a:gdLst/>
              <a:ahLst/>
              <a:cxnLst>
                <a:cxn ang="0">
                  <a:pos x="14" y="6"/>
                </a:cxn>
                <a:cxn ang="0">
                  <a:pos x="3" y="0"/>
                </a:cxn>
                <a:cxn ang="0">
                  <a:pos x="0" y="1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13" y="8"/>
                </a:cxn>
                <a:cxn ang="0">
                  <a:pos x="14" y="6"/>
                </a:cxn>
              </a:cxnLst>
              <a:rect l="0" t="0" r="r" b="b"/>
              <a:pathLst>
                <a:path w="14" h="8">
                  <a:moveTo>
                    <a:pt x="14" y="6"/>
                  </a:moveTo>
                  <a:cubicBezTo>
                    <a:pt x="9" y="2"/>
                    <a:pt x="5" y="0"/>
                    <a:pt x="3" y="0"/>
                  </a:cubicBezTo>
                  <a:cubicBezTo>
                    <a:pt x="2" y="0"/>
                    <a:pt x="1" y="1"/>
                    <a:pt x="0" y="1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3" y="3"/>
                  </a:cubicBezTo>
                  <a:cubicBezTo>
                    <a:pt x="4" y="3"/>
                    <a:pt x="7" y="4"/>
                    <a:pt x="13" y="8"/>
                  </a:cubicBezTo>
                  <a:cubicBezTo>
                    <a:pt x="14" y="6"/>
                    <a:pt x="14" y="6"/>
                    <a:pt x="14" y="6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38" name="Freeform 237"/>
            <p:cNvSpPr>
              <a:spLocks/>
            </p:cNvSpPr>
            <p:nvPr userDrawn="1"/>
          </p:nvSpPr>
          <p:spPr bwMode="auto">
            <a:xfrm>
              <a:off x="371" y="290"/>
              <a:ext cx="92" cy="3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7" y="2"/>
                </a:cxn>
                <a:cxn ang="0">
                  <a:pos x="30" y="6"/>
                </a:cxn>
                <a:cxn ang="0">
                  <a:pos x="44" y="16"/>
                </a:cxn>
                <a:cxn ang="0">
                  <a:pos x="46" y="15"/>
                </a:cxn>
                <a:cxn ang="0">
                  <a:pos x="31" y="3"/>
                </a:cxn>
                <a:cxn ang="0">
                  <a:pos x="7" y="0"/>
                </a:cxn>
                <a:cxn ang="0">
                  <a:pos x="0" y="0"/>
                </a:cxn>
                <a:cxn ang="0">
                  <a:pos x="0" y="2"/>
                </a:cxn>
              </a:cxnLst>
              <a:rect l="0" t="0" r="r" b="b"/>
              <a:pathLst>
                <a:path w="46" h="16">
                  <a:moveTo>
                    <a:pt x="0" y="2"/>
                  </a:moveTo>
                  <a:cubicBezTo>
                    <a:pt x="2" y="2"/>
                    <a:pt x="5" y="2"/>
                    <a:pt x="7" y="2"/>
                  </a:cubicBezTo>
                  <a:cubicBezTo>
                    <a:pt x="15" y="2"/>
                    <a:pt x="23" y="3"/>
                    <a:pt x="30" y="6"/>
                  </a:cubicBezTo>
                  <a:cubicBezTo>
                    <a:pt x="37" y="8"/>
                    <a:pt x="42" y="12"/>
                    <a:pt x="44" y="16"/>
                  </a:cubicBezTo>
                  <a:cubicBezTo>
                    <a:pt x="46" y="15"/>
                    <a:pt x="46" y="15"/>
                    <a:pt x="46" y="15"/>
                  </a:cubicBezTo>
                  <a:cubicBezTo>
                    <a:pt x="44" y="10"/>
                    <a:pt x="38" y="6"/>
                    <a:pt x="31" y="3"/>
                  </a:cubicBezTo>
                  <a:cubicBezTo>
                    <a:pt x="23" y="1"/>
                    <a:pt x="15" y="0"/>
                    <a:pt x="7" y="0"/>
                  </a:cubicBezTo>
                  <a:cubicBezTo>
                    <a:pt x="5" y="0"/>
                    <a:pt x="2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39" name="Freeform 238"/>
            <p:cNvSpPr>
              <a:spLocks/>
            </p:cNvSpPr>
            <p:nvPr userDrawn="1"/>
          </p:nvSpPr>
          <p:spPr bwMode="auto">
            <a:xfrm>
              <a:off x="371" y="296"/>
              <a:ext cx="98" cy="5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8" y="11"/>
                </a:cxn>
                <a:cxn ang="0">
                  <a:pos x="41" y="19"/>
                </a:cxn>
                <a:cxn ang="0">
                  <a:pos x="47" y="28"/>
                </a:cxn>
                <a:cxn ang="0">
                  <a:pos x="49" y="28"/>
                </a:cxn>
                <a:cxn ang="0">
                  <a:pos x="42" y="17"/>
                </a:cxn>
                <a:cxn ang="0">
                  <a:pos x="0" y="0"/>
                </a:cxn>
                <a:cxn ang="0">
                  <a:pos x="0" y="2"/>
                </a:cxn>
              </a:cxnLst>
              <a:rect l="0" t="0" r="r" b="b"/>
              <a:pathLst>
                <a:path w="49" h="28">
                  <a:moveTo>
                    <a:pt x="0" y="2"/>
                  </a:moveTo>
                  <a:cubicBezTo>
                    <a:pt x="8" y="3"/>
                    <a:pt x="19" y="6"/>
                    <a:pt x="28" y="11"/>
                  </a:cubicBezTo>
                  <a:cubicBezTo>
                    <a:pt x="33" y="13"/>
                    <a:pt x="38" y="16"/>
                    <a:pt x="41" y="19"/>
                  </a:cubicBezTo>
                  <a:cubicBezTo>
                    <a:pt x="44" y="22"/>
                    <a:pt x="46" y="25"/>
                    <a:pt x="47" y="28"/>
                  </a:cubicBezTo>
                  <a:cubicBezTo>
                    <a:pt x="49" y="28"/>
                    <a:pt x="49" y="28"/>
                    <a:pt x="49" y="28"/>
                  </a:cubicBezTo>
                  <a:cubicBezTo>
                    <a:pt x="48" y="24"/>
                    <a:pt x="46" y="21"/>
                    <a:pt x="42" y="17"/>
                  </a:cubicBezTo>
                  <a:cubicBezTo>
                    <a:pt x="32" y="8"/>
                    <a:pt x="12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40" name="Freeform 239"/>
            <p:cNvSpPr>
              <a:spLocks/>
            </p:cNvSpPr>
            <p:nvPr userDrawn="1"/>
          </p:nvSpPr>
          <p:spPr bwMode="auto">
            <a:xfrm>
              <a:off x="369" y="304"/>
              <a:ext cx="96" cy="81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8" y="17"/>
                </a:cxn>
                <a:cxn ang="0">
                  <a:pos x="40" y="28"/>
                </a:cxn>
                <a:cxn ang="0">
                  <a:pos x="46" y="40"/>
                </a:cxn>
                <a:cxn ang="0">
                  <a:pos x="48" y="40"/>
                </a:cxn>
                <a:cxn ang="0">
                  <a:pos x="42" y="27"/>
                </a:cxn>
                <a:cxn ang="0">
                  <a:pos x="1" y="0"/>
                </a:cxn>
                <a:cxn ang="0">
                  <a:pos x="0" y="2"/>
                </a:cxn>
              </a:cxnLst>
              <a:rect l="0" t="0" r="r" b="b"/>
              <a:pathLst>
                <a:path w="48" h="40">
                  <a:moveTo>
                    <a:pt x="0" y="2"/>
                  </a:moveTo>
                  <a:cubicBezTo>
                    <a:pt x="7" y="4"/>
                    <a:pt x="18" y="10"/>
                    <a:pt x="28" y="17"/>
                  </a:cubicBezTo>
                  <a:cubicBezTo>
                    <a:pt x="33" y="20"/>
                    <a:pt x="37" y="24"/>
                    <a:pt x="40" y="28"/>
                  </a:cubicBezTo>
                  <a:cubicBezTo>
                    <a:pt x="43" y="32"/>
                    <a:pt x="45" y="36"/>
                    <a:pt x="46" y="40"/>
                  </a:cubicBezTo>
                  <a:cubicBezTo>
                    <a:pt x="48" y="40"/>
                    <a:pt x="48" y="40"/>
                    <a:pt x="48" y="40"/>
                  </a:cubicBezTo>
                  <a:cubicBezTo>
                    <a:pt x="48" y="35"/>
                    <a:pt x="45" y="31"/>
                    <a:pt x="42" y="27"/>
                  </a:cubicBezTo>
                  <a:cubicBezTo>
                    <a:pt x="32" y="14"/>
                    <a:pt x="12" y="3"/>
                    <a:pt x="1" y="0"/>
                  </a:cubicBezTo>
                  <a:cubicBezTo>
                    <a:pt x="0" y="2"/>
                    <a:pt x="0" y="2"/>
                    <a:pt x="0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41" name="Freeform 240"/>
            <p:cNvSpPr>
              <a:spLocks/>
            </p:cNvSpPr>
            <p:nvPr userDrawn="1"/>
          </p:nvSpPr>
          <p:spPr bwMode="auto">
            <a:xfrm>
              <a:off x="369" y="278"/>
              <a:ext cx="76" cy="12"/>
            </a:xfrm>
            <a:custGeom>
              <a:avLst/>
              <a:gdLst/>
              <a:ahLst/>
              <a:cxnLst>
                <a:cxn ang="0">
                  <a:pos x="1" y="5"/>
                </a:cxn>
                <a:cxn ang="0">
                  <a:pos x="20" y="2"/>
                </a:cxn>
                <a:cxn ang="0">
                  <a:pos x="31" y="3"/>
                </a:cxn>
                <a:cxn ang="0">
                  <a:pos x="36" y="6"/>
                </a:cxn>
                <a:cxn ang="0">
                  <a:pos x="38" y="5"/>
                </a:cxn>
                <a:cxn ang="0">
                  <a:pos x="31" y="1"/>
                </a:cxn>
                <a:cxn ang="0">
                  <a:pos x="20" y="0"/>
                </a:cxn>
                <a:cxn ang="0">
                  <a:pos x="0" y="3"/>
                </a:cxn>
                <a:cxn ang="0">
                  <a:pos x="1" y="5"/>
                </a:cxn>
              </a:cxnLst>
              <a:rect l="0" t="0" r="r" b="b"/>
              <a:pathLst>
                <a:path w="38" h="6">
                  <a:moveTo>
                    <a:pt x="1" y="5"/>
                  </a:moveTo>
                  <a:cubicBezTo>
                    <a:pt x="7" y="3"/>
                    <a:pt x="14" y="2"/>
                    <a:pt x="20" y="2"/>
                  </a:cubicBezTo>
                  <a:cubicBezTo>
                    <a:pt x="24" y="2"/>
                    <a:pt x="28" y="2"/>
                    <a:pt x="31" y="3"/>
                  </a:cubicBezTo>
                  <a:cubicBezTo>
                    <a:pt x="33" y="4"/>
                    <a:pt x="35" y="5"/>
                    <a:pt x="36" y="6"/>
                  </a:cubicBezTo>
                  <a:cubicBezTo>
                    <a:pt x="38" y="5"/>
                    <a:pt x="38" y="5"/>
                    <a:pt x="38" y="5"/>
                  </a:cubicBezTo>
                  <a:cubicBezTo>
                    <a:pt x="37" y="3"/>
                    <a:pt x="34" y="2"/>
                    <a:pt x="31" y="1"/>
                  </a:cubicBezTo>
                  <a:cubicBezTo>
                    <a:pt x="28" y="0"/>
                    <a:pt x="24" y="0"/>
                    <a:pt x="20" y="0"/>
                  </a:cubicBezTo>
                  <a:cubicBezTo>
                    <a:pt x="14" y="0"/>
                    <a:pt x="6" y="1"/>
                    <a:pt x="0" y="3"/>
                  </a:cubicBezTo>
                  <a:cubicBezTo>
                    <a:pt x="1" y="5"/>
                    <a:pt x="1" y="5"/>
                    <a:pt x="1" y="5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42" name="Freeform 241"/>
            <p:cNvSpPr>
              <a:spLocks/>
            </p:cNvSpPr>
            <p:nvPr userDrawn="1"/>
          </p:nvSpPr>
          <p:spPr bwMode="auto">
            <a:xfrm>
              <a:off x="365" y="264"/>
              <a:ext cx="62" cy="20"/>
            </a:xfrm>
            <a:custGeom>
              <a:avLst/>
              <a:gdLst/>
              <a:ahLst/>
              <a:cxnLst>
                <a:cxn ang="0">
                  <a:pos x="1" y="10"/>
                </a:cxn>
                <a:cxn ang="0">
                  <a:pos x="22" y="3"/>
                </a:cxn>
                <a:cxn ang="0">
                  <a:pos x="29" y="5"/>
                </a:cxn>
                <a:cxn ang="0">
                  <a:pos x="31" y="3"/>
                </a:cxn>
                <a:cxn ang="0">
                  <a:pos x="22" y="0"/>
                </a:cxn>
                <a:cxn ang="0">
                  <a:pos x="0" y="8"/>
                </a:cxn>
                <a:cxn ang="0">
                  <a:pos x="1" y="10"/>
                </a:cxn>
              </a:cxnLst>
              <a:rect l="0" t="0" r="r" b="b"/>
              <a:pathLst>
                <a:path w="31" h="10">
                  <a:moveTo>
                    <a:pt x="1" y="10"/>
                  </a:moveTo>
                  <a:cubicBezTo>
                    <a:pt x="8" y="5"/>
                    <a:pt x="16" y="3"/>
                    <a:pt x="22" y="3"/>
                  </a:cubicBezTo>
                  <a:cubicBezTo>
                    <a:pt x="25" y="3"/>
                    <a:pt x="28" y="3"/>
                    <a:pt x="29" y="5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29" y="1"/>
                    <a:pt x="25" y="0"/>
                    <a:pt x="22" y="0"/>
                  </a:cubicBezTo>
                  <a:cubicBezTo>
                    <a:pt x="15" y="0"/>
                    <a:pt x="7" y="3"/>
                    <a:pt x="0" y="8"/>
                  </a:cubicBezTo>
                  <a:cubicBezTo>
                    <a:pt x="1" y="10"/>
                    <a:pt x="1" y="10"/>
                    <a:pt x="1" y="1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43" name="Freeform 242"/>
            <p:cNvSpPr>
              <a:spLocks/>
            </p:cNvSpPr>
            <p:nvPr userDrawn="1"/>
          </p:nvSpPr>
          <p:spPr bwMode="auto">
            <a:xfrm>
              <a:off x="319" y="258"/>
              <a:ext cx="13" cy="22"/>
            </a:xfrm>
            <a:custGeom>
              <a:avLst/>
              <a:gdLst/>
              <a:ahLst/>
              <a:cxnLst>
                <a:cxn ang="0">
                  <a:pos x="7" y="10"/>
                </a:cxn>
                <a:cxn ang="0">
                  <a:pos x="5" y="5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3" y="6"/>
                </a:cxn>
                <a:cxn ang="0">
                  <a:pos x="5" y="11"/>
                </a:cxn>
                <a:cxn ang="0">
                  <a:pos x="7" y="10"/>
                </a:cxn>
              </a:cxnLst>
              <a:rect l="0" t="0" r="r" b="b"/>
              <a:pathLst>
                <a:path w="7" h="11">
                  <a:moveTo>
                    <a:pt x="7" y="10"/>
                  </a:moveTo>
                  <a:cubicBezTo>
                    <a:pt x="7" y="9"/>
                    <a:pt x="6" y="7"/>
                    <a:pt x="5" y="5"/>
                  </a:cubicBezTo>
                  <a:cubicBezTo>
                    <a:pt x="4" y="3"/>
                    <a:pt x="3" y="1"/>
                    <a:pt x="2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2"/>
                    <a:pt x="2" y="4"/>
                    <a:pt x="3" y="6"/>
                  </a:cubicBezTo>
                  <a:cubicBezTo>
                    <a:pt x="4" y="8"/>
                    <a:pt x="5" y="10"/>
                    <a:pt x="5" y="11"/>
                  </a:cubicBezTo>
                  <a:cubicBezTo>
                    <a:pt x="7" y="10"/>
                    <a:pt x="7" y="10"/>
                    <a:pt x="7" y="10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44" name="Freeform 243"/>
            <p:cNvSpPr>
              <a:spLocks/>
            </p:cNvSpPr>
            <p:nvPr userDrawn="1"/>
          </p:nvSpPr>
          <p:spPr bwMode="auto">
            <a:xfrm>
              <a:off x="335" y="254"/>
              <a:ext cx="5" cy="21"/>
            </a:xfrm>
            <a:custGeom>
              <a:avLst/>
              <a:gdLst/>
              <a:ahLst/>
              <a:cxnLst>
                <a:cxn ang="0">
                  <a:pos x="3" y="11"/>
                </a:cxn>
                <a:cxn ang="0">
                  <a:pos x="3" y="2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1" y="11"/>
                </a:cxn>
                <a:cxn ang="0">
                  <a:pos x="3" y="11"/>
                </a:cxn>
              </a:cxnLst>
              <a:rect l="0" t="0" r="r" b="b"/>
              <a:pathLst>
                <a:path w="3" h="11">
                  <a:moveTo>
                    <a:pt x="3" y="11"/>
                  </a:moveTo>
                  <a:cubicBezTo>
                    <a:pt x="3" y="9"/>
                    <a:pt x="3" y="4"/>
                    <a:pt x="3" y="2"/>
                  </a:cubicBezTo>
                  <a:cubicBezTo>
                    <a:pt x="3" y="1"/>
                    <a:pt x="3" y="1"/>
                    <a:pt x="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0" y="4"/>
                    <a:pt x="1" y="9"/>
                    <a:pt x="1" y="11"/>
                  </a:cubicBezTo>
                  <a:cubicBezTo>
                    <a:pt x="3" y="11"/>
                    <a:pt x="3" y="11"/>
                    <a:pt x="3" y="1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45" name="Freeform 244"/>
            <p:cNvSpPr>
              <a:spLocks/>
            </p:cNvSpPr>
            <p:nvPr userDrawn="1"/>
          </p:nvSpPr>
          <p:spPr bwMode="auto">
            <a:xfrm>
              <a:off x="351" y="250"/>
              <a:ext cx="32" cy="26"/>
            </a:xfrm>
            <a:custGeom>
              <a:avLst/>
              <a:gdLst/>
              <a:ahLst/>
              <a:cxnLst>
                <a:cxn ang="0">
                  <a:pos x="2" y="13"/>
                </a:cxn>
                <a:cxn ang="0">
                  <a:pos x="9" y="4"/>
                </a:cxn>
                <a:cxn ang="0">
                  <a:pos x="14" y="2"/>
                </a:cxn>
                <a:cxn ang="0">
                  <a:pos x="15" y="3"/>
                </a:cxn>
                <a:cxn ang="0">
                  <a:pos x="16" y="0"/>
                </a:cxn>
                <a:cxn ang="0">
                  <a:pos x="14" y="0"/>
                </a:cxn>
                <a:cxn ang="0">
                  <a:pos x="8" y="2"/>
                </a:cxn>
                <a:cxn ang="0">
                  <a:pos x="0" y="12"/>
                </a:cxn>
                <a:cxn ang="0">
                  <a:pos x="2" y="13"/>
                </a:cxn>
              </a:cxnLst>
              <a:rect l="0" t="0" r="r" b="b"/>
              <a:pathLst>
                <a:path w="16" h="13">
                  <a:moveTo>
                    <a:pt x="2" y="13"/>
                  </a:moveTo>
                  <a:cubicBezTo>
                    <a:pt x="5" y="9"/>
                    <a:pt x="7" y="6"/>
                    <a:pt x="9" y="4"/>
                  </a:cubicBezTo>
                  <a:cubicBezTo>
                    <a:pt x="11" y="3"/>
                    <a:pt x="13" y="2"/>
                    <a:pt x="14" y="2"/>
                  </a:cubicBezTo>
                  <a:cubicBezTo>
                    <a:pt x="15" y="2"/>
                    <a:pt x="15" y="2"/>
                    <a:pt x="15" y="3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5" y="0"/>
                    <a:pt x="15" y="0"/>
                    <a:pt x="14" y="0"/>
                  </a:cubicBezTo>
                  <a:cubicBezTo>
                    <a:pt x="12" y="0"/>
                    <a:pt x="10" y="1"/>
                    <a:pt x="8" y="2"/>
                  </a:cubicBezTo>
                  <a:cubicBezTo>
                    <a:pt x="5" y="4"/>
                    <a:pt x="3" y="7"/>
                    <a:pt x="0" y="12"/>
                  </a:cubicBezTo>
                  <a:cubicBezTo>
                    <a:pt x="2" y="13"/>
                    <a:pt x="2" y="13"/>
                    <a:pt x="2" y="13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46" name="Freeform 245"/>
            <p:cNvSpPr>
              <a:spLocks/>
            </p:cNvSpPr>
            <p:nvPr userDrawn="1"/>
          </p:nvSpPr>
          <p:spPr bwMode="auto">
            <a:xfrm>
              <a:off x="343" y="248"/>
              <a:ext cx="13" cy="28"/>
            </a:xfrm>
            <a:custGeom>
              <a:avLst/>
              <a:gdLst/>
              <a:ahLst/>
              <a:cxnLst>
                <a:cxn ang="0">
                  <a:pos x="3" y="14"/>
                </a:cxn>
                <a:cxn ang="0">
                  <a:pos x="6" y="4"/>
                </a:cxn>
                <a:cxn ang="0">
                  <a:pos x="7" y="3"/>
                </a:cxn>
                <a:cxn ang="0">
                  <a:pos x="7" y="3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5"/>
                </a:cxn>
                <a:cxn ang="0">
                  <a:pos x="0" y="13"/>
                </a:cxn>
                <a:cxn ang="0">
                  <a:pos x="3" y="14"/>
                </a:cxn>
              </a:cxnLst>
              <a:rect l="0" t="0" r="r" b="b"/>
              <a:pathLst>
                <a:path w="7" h="14">
                  <a:moveTo>
                    <a:pt x="3" y="14"/>
                  </a:moveTo>
                  <a:cubicBezTo>
                    <a:pt x="4" y="8"/>
                    <a:pt x="5" y="6"/>
                    <a:pt x="6" y="4"/>
                  </a:cubicBezTo>
                  <a:cubicBezTo>
                    <a:pt x="6" y="4"/>
                    <a:pt x="6" y="3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7" y="1"/>
                    <a:pt x="6" y="1"/>
                    <a:pt x="5" y="1"/>
                  </a:cubicBezTo>
                  <a:cubicBezTo>
                    <a:pt x="4" y="2"/>
                    <a:pt x="4" y="3"/>
                    <a:pt x="3" y="5"/>
                  </a:cubicBezTo>
                  <a:cubicBezTo>
                    <a:pt x="2" y="6"/>
                    <a:pt x="1" y="9"/>
                    <a:pt x="0" y="13"/>
                  </a:cubicBezTo>
                  <a:cubicBezTo>
                    <a:pt x="3" y="14"/>
                    <a:pt x="3" y="14"/>
                    <a:pt x="3" y="14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47" name="Freeform 246"/>
            <p:cNvSpPr>
              <a:spLocks/>
            </p:cNvSpPr>
            <p:nvPr userDrawn="1"/>
          </p:nvSpPr>
          <p:spPr bwMode="auto">
            <a:xfrm>
              <a:off x="319" y="306"/>
              <a:ext cx="16" cy="43"/>
            </a:xfrm>
            <a:custGeom>
              <a:avLst/>
              <a:gdLst/>
              <a:ahLst/>
              <a:cxnLst>
                <a:cxn ang="0">
                  <a:pos x="3" y="1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4" y="2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6" y="5"/>
                </a:cxn>
                <a:cxn ang="0">
                  <a:pos x="6" y="5"/>
                </a:cxn>
                <a:cxn ang="0">
                  <a:pos x="7" y="6"/>
                </a:cxn>
                <a:cxn ang="0">
                  <a:pos x="7" y="6"/>
                </a:cxn>
                <a:cxn ang="0">
                  <a:pos x="8" y="9"/>
                </a:cxn>
                <a:cxn ang="0">
                  <a:pos x="7" y="10"/>
                </a:cxn>
                <a:cxn ang="0">
                  <a:pos x="7" y="10"/>
                </a:cxn>
                <a:cxn ang="0">
                  <a:pos x="7" y="11"/>
                </a:cxn>
                <a:cxn ang="0">
                  <a:pos x="8" y="11"/>
                </a:cxn>
                <a:cxn ang="0">
                  <a:pos x="6" y="13"/>
                </a:cxn>
                <a:cxn ang="0">
                  <a:pos x="6" y="14"/>
                </a:cxn>
                <a:cxn ang="0">
                  <a:pos x="6" y="14"/>
                </a:cxn>
                <a:cxn ang="0">
                  <a:pos x="6" y="15"/>
                </a:cxn>
                <a:cxn ang="0">
                  <a:pos x="6" y="14"/>
                </a:cxn>
                <a:cxn ang="0">
                  <a:pos x="5" y="16"/>
                </a:cxn>
                <a:cxn ang="0">
                  <a:pos x="5" y="16"/>
                </a:cxn>
                <a:cxn ang="0">
                  <a:pos x="4" y="21"/>
                </a:cxn>
                <a:cxn ang="0">
                  <a:pos x="2" y="17"/>
                </a:cxn>
                <a:cxn ang="0">
                  <a:pos x="2" y="17"/>
                </a:cxn>
                <a:cxn ang="0">
                  <a:pos x="2" y="12"/>
                </a:cxn>
                <a:cxn ang="0">
                  <a:pos x="2" y="12"/>
                </a:cxn>
                <a:cxn ang="0">
                  <a:pos x="2" y="12"/>
                </a:cxn>
                <a:cxn ang="0">
                  <a:pos x="1" y="12"/>
                </a:cxn>
                <a:cxn ang="0">
                  <a:pos x="1" y="12"/>
                </a:cxn>
                <a:cxn ang="0">
                  <a:pos x="0" y="8"/>
                </a:cxn>
                <a:cxn ang="0">
                  <a:pos x="2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</a:cxnLst>
              <a:rect l="0" t="0" r="r" b="b"/>
              <a:pathLst>
                <a:path w="8" h="21">
                  <a:moveTo>
                    <a:pt x="3" y="1"/>
                  </a:moveTo>
                  <a:cubicBezTo>
                    <a:pt x="3" y="1"/>
                    <a:pt x="3" y="1"/>
                    <a:pt x="4" y="1"/>
                  </a:cubicBezTo>
                  <a:cubicBezTo>
                    <a:pt x="4" y="0"/>
                    <a:pt x="4" y="2"/>
                    <a:pt x="4" y="1"/>
                  </a:cubicBezTo>
                  <a:cubicBezTo>
                    <a:pt x="4" y="1"/>
                    <a:pt x="4" y="2"/>
                    <a:pt x="4" y="2"/>
                  </a:cubicBezTo>
                  <a:cubicBezTo>
                    <a:pt x="4" y="2"/>
                    <a:pt x="5" y="2"/>
                    <a:pt x="5" y="2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6" y="4"/>
                    <a:pt x="6" y="5"/>
                  </a:cubicBezTo>
                  <a:cubicBezTo>
                    <a:pt x="6" y="5"/>
                    <a:pt x="7" y="5"/>
                    <a:pt x="6" y="5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7" y="6"/>
                    <a:pt x="6" y="11"/>
                    <a:pt x="8" y="9"/>
                  </a:cubicBezTo>
                  <a:cubicBezTo>
                    <a:pt x="8" y="10"/>
                    <a:pt x="8" y="10"/>
                    <a:pt x="7" y="10"/>
                  </a:cubicBezTo>
                  <a:cubicBezTo>
                    <a:pt x="6" y="10"/>
                    <a:pt x="7" y="10"/>
                    <a:pt x="7" y="10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7" y="10"/>
                    <a:pt x="8" y="10"/>
                    <a:pt x="8" y="11"/>
                  </a:cubicBezTo>
                  <a:cubicBezTo>
                    <a:pt x="7" y="11"/>
                    <a:pt x="8" y="13"/>
                    <a:pt x="6" y="13"/>
                  </a:cubicBezTo>
                  <a:cubicBezTo>
                    <a:pt x="7" y="13"/>
                    <a:pt x="7" y="14"/>
                    <a:pt x="6" y="14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5"/>
                    <a:pt x="5" y="16"/>
                    <a:pt x="5" y="16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18"/>
                    <a:pt x="5" y="20"/>
                    <a:pt x="4" y="21"/>
                  </a:cubicBezTo>
                  <a:cubicBezTo>
                    <a:pt x="3" y="21"/>
                    <a:pt x="2" y="17"/>
                    <a:pt x="2" y="17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1" y="16"/>
                    <a:pt x="1" y="13"/>
                    <a:pt x="2" y="12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1" y="10"/>
                    <a:pt x="1" y="12"/>
                    <a:pt x="1" y="12"/>
                  </a:cubicBezTo>
                  <a:cubicBezTo>
                    <a:pt x="1" y="11"/>
                    <a:pt x="1" y="9"/>
                    <a:pt x="0" y="8"/>
                  </a:cubicBezTo>
                  <a:cubicBezTo>
                    <a:pt x="0" y="10"/>
                    <a:pt x="0" y="0"/>
                    <a:pt x="2" y="2"/>
                  </a:cubicBezTo>
                  <a:cubicBezTo>
                    <a:pt x="2" y="4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3" y="1"/>
                    <a:pt x="3" y="1"/>
                    <a:pt x="3" y="1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48" name="Freeform 247"/>
            <p:cNvSpPr>
              <a:spLocks/>
            </p:cNvSpPr>
            <p:nvPr userDrawn="1"/>
          </p:nvSpPr>
          <p:spPr bwMode="auto">
            <a:xfrm>
              <a:off x="261" y="339"/>
              <a:ext cx="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49" name="Freeform 248"/>
            <p:cNvSpPr>
              <a:spLocks/>
            </p:cNvSpPr>
            <p:nvPr userDrawn="1"/>
          </p:nvSpPr>
          <p:spPr bwMode="auto">
            <a:xfrm>
              <a:off x="261" y="341"/>
              <a:ext cx="2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50" name="Freeform 249"/>
            <p:cNvSpPr>
              <a:spLocks/>
            </p:cNvSpPr>
            <p:nvPr userDrawn="1"/>
          </p:nvSpPr>
          <p:spPr bwMode="auto">
            <a:xfrm>
              <a:off x="465" y="359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51" name="Freeform 250"/>
            <p:cNvSpPr>
              <a:spLocks/>
            </p:cNvSpPr>
            <p:nvPr userDrawn="1"/>
          </p:nvSpPr>
          <p:spPr bwMode="auto">
            <a:xfrm>
              <a:off x="457" y="337"/>
              <a:ext cx="10" cy="34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7"/>
                </a:cxn>
                <a:cxn ang="0">
                  <a:pos x="1" y="6"/>
                </a:cxn>
                <a:cxn ang="0">
                  <a:pos x="0" y="11"/>
                </a:cxn>
                <a:cxn ang="0">
                  <a:pos x="0" y="13"/>
                </a:cxn>
                <a:cxn ang="0">
                  <a:pos x="0" y="13"/>
                </a:cxn>
                <a:cxn ang="0">
                  <a:pos x="0" y="17"/>
                </a:cxn>
                <a:cxn ang="0">
                  <a:pos x="3" y="11"/>
                </a:cxn>
                <a:cxn ang="0">
                  <a:pos x="3" y="12"/>
                </a:cxn>
                <a:cxn ang="0">
                  <a:pos x="4" y="10"/>
                </a:cxn>
                <a:cxn ang="0">
                  <a:pos x="3" y="11"/>
                </a:cxn>
                <a:cxn ang="0">
                  <a:pos x="4" y="11"/>
                </a:cxn>
                <a:cxn ang="0">
                  <a:pos x="4" y="11"/>
                </a:cxn>
                <a:cxn ang="0">
                  <a:pos x="4" y="12"/>
                </a:cxn>
                <a:cxn ang="0">
                  <a:pos x="4" y="12"/>
                </a:cxn>
                <a:cxn ang="0">
                  <a:pos x="4" y="11"/>
                </a:cxn>
                <a:cxn ang="0">
                  <a:pos x="4" y="11"/>
                </a:cxn>
                <a:cxn ang="0">
                  <a:pos x="4" y="11"/>
                </a:cxn>
                <a:cxn ang="0">
                  <a:pos x="4" y="11"/>
                </a:cxn>
                <a:cxn ang="0">
                  <a:pos x="4" y="11"/>
                </a:cxn>
                <a:cxn ang="0">
                  <a:pos x="5" y="8"/>
                </a:cxn>
                <a:cxn ang="0">
                  <a:pos x="4" y="0"/>
                </a:cxn>
                <a:cxn ang="0">
                  <a:pos x="4" y="2"/>
                </a:cxn>
              </a:cxnLst>
              <a:rect l="0" t="0" r="r" b="b"/>
              <a:pathLst>
                <a:path w="5" h="17">
                  <a:moveTo>
                    <a:pt x="4" y="2"/>
                  </a:move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1"/>
                    <a:pt x="3" y="1"/>
                  </a:cubicBezTo>
                  <a:cubicBezTo>
                    <a:pt x="3" y="2"/>
                    <a:pt x="3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5"/>
                    <a:pt x="2" y="6"/>
                    <a:pt x="2" y="7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8"/>
                    <a:pt x="0" y="10"/>
                    <a:pt x="0" y="11"/>
                  </a:cubicBezTo>
                  <a:cubicBezTo>
                    <a:pt x="0" y="12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14"/>
                    <a:pt x="0" y="15"/>
                    <a:pt x="0" y="17"/>
                  </a:cubicBezTo>
                  <a:cubicBezTo>
                    <a:pt x="1" y="16"/>
                    <a:pt x="2" y="12"/>
                    <a:pt x="3" y="11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3" y="11"/>
                    <a:pt x="4" y="10"/>
                    <a:pt x="4" y="10"/>
                  </a:cubicBezTo>
                  <a:cubicBezTo>
                    <a:pt x="4" y="10"/>
                    <a:pt x="4" y="11"/>
                    <a:pt x="3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5" y="9"/>
                    <a:pt x="5" y="8"/>
                  </a:cubicBezTo>
                  <a:cubicBezTo>
                    <a:pt x="5" y="5"/>
                    <a:pt x="4" y="2"/>
                    <a:pt x="4" y="0"/>
                  </a:cubicBezTo>
                  <a:cubicBezTo>
                    <a:pt x="4" y="0"/>
                    <a:pt x="4" y="1"/>
                    <a:pt x="4" y="2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52" name="Freeform 251"/>
            <p:cNvSpPr>
              <a:spLocks/>
            </p:cNvSpPr>
            <p:nvPr userDrawn="1"/>
          </p:nvSpPr>
          <p:spPr bwMode="auto">
            <a:xfrm>
              <a:off x="465" y="359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53" name="Freeform 252"/>
            <p:cNvSpPr>
              <a:spLocks/>
            </p:cNvSpPr>
            <p:nvPr userDrawn="1"/>
          </p:nvSpPr>
          <p:spPr bwMode="auto">
            <a:xfrm>
              <a:off x="459" y="328"/>
              <a:ext cx="6" cy="6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2"/>
                </a:cxn>
                <a:cxn ang="0">
                  <a:pos x="3" y="3"/>
                </a:cxn>
                <a:cxn ang="0">
                  <a:pos x="3" y="2"/>
                </a:cxn>
                <a:cxn ang="0">
                  <a:pos x="2" y="0"/>
                </a:cxn>
                <a:cxn ang="0">
                  <a:pos x="1" y="2"/>
                </a:cxn>
              </a:cxnLst>
              <a:rect l="0" t="0" r="r" b="b"/>
              <a:pathLst>
                <a:path w="3" h="3">
                  <a:moveTo>
                    <a:pt x="1" y="2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2" y="2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2" y="1"/>
                    <a:pt x="2" y="1"/>
                    <a:pt x="2" y="0"/>
                  </a:cubicBezTo>
                  <a:cubicBezTo>
                    <a:pt x="2" y="0"/>
                    <a:pt x="1" y="1"/>
                    <a:pt x="1" y="2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54" name="Freeform 253"/>
            <p:cNvSpPr>
              <a:spLocks/>
            </p:cNvSpPr>
            <p:nvPr userDrawn="1"/>
          </p:nvSpPr>
          <p:spPr bwMode="auto">
            <a:xfrm>
              <a:off x="459" y="328"/>
              <a:ext cx="6" cy="6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2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3" y="2"/>
                </a:cxn>
                <a:cxn ang="0">
                  <a:pos x="2" y="2"/>
                </a:cxn>
                <a:cxn ang="0">
                  <a:pos x="3" y="2"/>
                </a:cxn>
                <a:cxn ang="0">
                  <a:pos x="2" y="2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2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</a:cxnLst>
              <a:rect l="0" t="0" r="r" b="b"/>
              <a:pathLst>
                <a:path w="3" h="3"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2" y="2"/>
                    <a:pt x="2" y="2"/>
                  </a:cubicBezTo>
                  <a:cubicBezTo>
                    <a:pt x="2" y="2"/>
                    <a:pt x="2" y="2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1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1" y="1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2" y="1"/>
                    <a:pt x="2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1" y="2"/>
                    <a:pt x="1" y="2"/>
                    <a:pt x="1" y="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55" name="Freeform 254"/>
            <p:cNvSpPr>
              <a:spLocks/>
            </p:cNvSpPr>
            <p:nvPr userDrawn="1"/>
          </p:nvSpPr>
          <p:spPr bwMode="auto">
            <a:xfrm>
              <a:off x="295" y="304"/>
              <a:ext cx="1" cy="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h="2">
                  <a:moveTo>
                    <a:pt x="0" y="2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56" name="Freeform 255"/>
            <p:cNvSpPr>
              <a:spLocks noEditPoints="1"/>
            </p:cNvSpPr>
            <p:nvPr userDrawn="1"/>
          </p:nvSpPr>
          <p:spPr bwMode="auto">
            <a:xfrm>
              <a:off x="259" y="296"/>
              <a:ext cx="60" cy="105"/>
            </a:xfrm>
            <a:custGeom>
              <a:avLst/>
              <a:gdLst/>
              <a:ahLst/>
              <a:cxnLst>
                <a:cxn ang="0">
                  <a:pos x="30" y="26"/>
                </a:cxn>
                <a:cxn ang="0">
                  <a:pos x="28" y="25"/>
                </a:cxn>
                <a:cxn ang="0">
                  <a:pos x="28" y="22"/>
                </a:cxn>
                <a:cxn ang="0">
                  <a:pos x="27" y="20"/>
                </a:cxn>
                <a:cxn ang="0">
                  <a:pos x="24" y="19"/>
                </a:cxn>
                <a:cxn ang="0">
                  <a:pos x="20" y="16"/>
                </a:cxn>
                <a:cxn ang="0">
                  <a:pos x="20" y="20"/>
                </a:cxn>
                <a:cxn ang="0">
                  <a:pos x="16" y="22"/>
                </a:cxn>
                <a:cxn ang="0">
                  <a:pos x="16" y="15"/>
                </a:cxn>
                <a:cxn ang="0">
                  <a:pos x="18" y="14"/>
                </a:cxn>
                <a:cxn ang="0">
                  <a:pos x="20" y="14"/>
                </a:cxn>
                <a:cxn ang="0">
                  <a:pos x="23" y="15"/>
                </a:cxn>
                <a:cxn ang="0">
                  <a:pos x="25" y="11"/>
                </a:cxn>
                <a:cxn ang="0">
                  <a:pos x="23" y="8"/>
                </a:cxn>
                <a:cxn ang="0">
                  <a:pos x="19" y="6"/>
                </a:cxn>
                <a:cxn ang="0">
                  <a:pos x="21" y="2"/>
                </a:cxn>
                <a:cxn ang="0">
                  <a:pos x="18" y="1"/>
                </a:cxn>
                <a:cxn ang="0">
                  <a:pos x="17" y="8"/>
                </a:cxn>
                <a:cxn ang="0">
                  <a:pos x="16" y="8"/>
                </a:cxn>
                <a:cxn ang="0">
                  <a:pos x="14" y="8"/>
                </a:cxn>
                <a:cxn ang="0">
                  <a:pos x="13" y="5"/>
                </a:cxn>
                <a:cxn ang="0">
                  <a:pos x="11" y="6"/>
                </a:cxn>
                <a:cxn ang="0">
                  <a:pos x="10" y="9"/>
                </a:cxn>
                <a:cxn ang="0">
                  <a:pos x="12" y="10"/>
                </a:cxn>
                <a:cxn ang="0">
                  <a:pos x="9" y="8"/>
                </a:cxn>
                <a:cxn ang="0">
                  <a:pos x="7" y="7"/>
                </a:cxn>
                <a:cxn ang="0">
                  <a:pos x="1" y="21"/>
                </a:cxn>
                <a:cxn ang="0">
                  <a:pos x="1" y="22"/>
                </a:cxn>
                <a:cxn ang="0">
                  <a:pos x="1" y="27"/>
                </a:cxn>
                <a:cxn ang="0">
                  <a:pos x="1" y="36"/>
                </a:cxn>
                <a:cxn ang="0">
                  <a:pos x="2" y="40"/>
                </a:cxn>
                <a:cxn ang="0">
                  <a:pos x="4" y="42"/>
                </a:cxn>
                <a:cxn ang="0">
                  <a:pos x="3" y="38"/>
                </a:cxn>
                <a:cxn ang="0">
                  <a:pos x="6" y="44"/>
                </a:cxn>
                <a:cxn ang="0">
                  <a:pos x="16" y="49"/>
                </a:cxn>
                <a:cxn ang="0">
                  <a:pos x="18" y="51"/>
                </a:cxn>
                <a:cxn ang="0">
                  <a:pos x="20" y="51"/>
                </a:cxn>
                <a:cxn ang="0">
                  <a:pos x="19" y="50"/>
                </a:cxn>
                <a:cxn ang="0">
                  <a:pos x="14" y="46"/>
                </a:cxn>
                <a:cxn ang="0">
                  <a:pos x="12" y="46"/>
                </a:cxn>
                <a:cxn ang="0">
                  <a:pos x="10" y="40"/>
                </a:cxn>
                <a:cxn ang="0">
                  <a:pos x="13" y="40"/>
                </a:cxn>
                <a:cxn ang="0">
                  <a:pos x="14" y="39"/>
                </a:cxn>
                <a:cxn ang="0">
                  <a:pos x="16" y="41"/>
                </a:cxn>
                <a:cxn ang="0">
                  <a:pos x="19" y="36"/>
                </a:cxn>
                <a:cxn ang="0">
                  <a:pos x="19" y="35"/>
                </a:cxn>
                <a:cxn ang="0">
                  <a:pos x="19" y="35"/>
                </a:cxn>
                <a:cxn ang="0">
                  <a:pos x="20" y="33"/>
                </a:cxn>
                <a:cxn ang="0">
                  <a:pos x="22" y="32"/>
                </a:cxn>
                <a:cxn ang="0">
                  <a:pos x="22" y="31"/>
                </a:cxn>
                <a:cxn ang="0">
                  <a:pos x="25" y="29"/>
                </a:cxn>
                <a:cxn ang="0">
                  <a:pos x="27" y="28"/>
                </a:cxn>
                <a:cxn ang="0">
                  <a:pos x="24" y="27"/>
                </a:cxn>
                <a:cxn ang="0">
                  <a:pos x="28" y="24"/>
                </a:cxn>
                <a:cxn ang="0">
                  <a:pos x="29" y="28"/>
                </a:cxn>
                <a:cxn ang="0">
                  <a:pos x="30" y="28"/>
                </a:cxn>
                <a:cxn ang="0">
                  <a:pos x="21" y="9"/>
                </a:cxn>
                <a:cxn ang="0">
                  <a:pos x="19" y="13"/>
                </a:cxn>
                <a:cxn ang="0">
                  <a:pos x="20" y="10"/>
                </a:cxn>
                <a:cxn ang="0">
                  <a:pos x="18" y="11"/>
                </a:cxn>
              </a:cxnLst>
              <a:rect l="0" t="0" r="r" b="b"/>
              <a:pathLst>
                <a:path w="30" h="52">
                  <a:moveTo>
                    <a:pt x="30" y="27"/>
                  </a:moveTo>
                  <a:cubicBezTo>
                    <a:pt x="30" y="27"/>
                    <a:pt x="30" y="27"/>
                    <a:pt x="30" y="27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30" y="26"/>
                    <a:pt x="30" y="26"/>
                    <a:pt x="30" y="26"/>
                  </a:cubicBezTo>
                  <a:cubicBezTo>
                    <a:pt x="30" y="26"/>
                    <a:pt x="30" y="26"/>
                    <a:pt x="30" y="26"/>
                  </a:cubicBezTo>
                  <a:cubicBezTo>
                    <a:pt x="30" y="26"/>
                    <a:pt x="30" y="26"/>
                    <a:pt x="30" y="26"/>
                  </a:cubicBezTo>
                  <a:cubicBezTo>
                    <a:pt x="30" y="26"/>
                    <a:pt x="30" y="26"/>
                    <a:pt x="30" y="26"/>
                  </a:cubicBezTo>
                  <a:cubicBezTo>
                    <a:pt x="29" y="26"/>
                    <a:pt x="29" y="26"/>
                    <a:pt x="29" y="26"/>
                  </a:cubicBezTo>
                  <a:cubicBezTo>
                    <a:pt x="29" y="26"/>
                    <a:pt x="29" y="26"/>
                    <a:pt x="29" y="26"/>
                  </a:cubicBezTo>
                  <a:cubicBezTo>
                    <a:pt x="29" y="25"/>
                    <a:pt x="29" y="25"/>
                    <a:pt x="29" y="25"/>
                  </a:cubicBezTo>
                  <a:cubicBezTo>
                    <a:pt x="28" y="25"/>
                    <a:pt x="28" y="25"/>
                    <a:pt x="28" y="25"/>
                  </a:cubicBezTo>
                  <a:cubicBezTo>
                    <a:pt x="28" y="26"/>
                    <a:pt x="28" y="26"/>
                    <a:pt x="28" y="26"/>
                  </a:cubicBezTo>
                  <a:cubicBezTo>
                    <a:pt x="28" y="25"/>
                    <a:pt x="28" y="25"/>
                    <a:pt x="28" y="25"/>
                  </a:cubicBezTo>
                  <a:cubicBezTo>
                    <a:pt x="29" y="24"/>
                    <a:pt x="29" y="24"/>
                    <a:pt x="29" y="24"/>
                  </a:cubicBezTo>
                  <a:cubicBezTo>
                    <a:pt x="30" y="24"/>
                    <a:pt x="30" y="24"/>
                    <a:pt x="30" y="24"/>
                  </a:cubicBezTo>
                  <a:cubicBezTo>
                    <a:pt x="29" y="23"/>
                    <a:pt x="29" y="23"/>
                    <a:pt x="29" y="23"/>
                  </a:cubicBezTo>
                  <a:cubicBezTo>
                    <a:pt x="29" y="22"/>
                    <a:pt x="29" y="22"/>
                    <a:pt x="29" y="22"/>
                  </a:cubicBezTo>
                  <a:cubicBezTo>
                    <a:pt x="29" y="22"/>
                    <a:pt x="29" y="22"/>
                    <a:pt x="29" y="22"/>
                  </a:cubicBezTo>
                  <a:cubicBezTo>
                    <a:pt x="29" y="22"/>
                    <a:pt x="29" y="22"/>
                    <a:pt x="29" y="22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9" y="22"/>
                    <a:pt x="29" y="22"/>
                    <a:pt x="29" y="22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1"/>
                    <a:pt x="28" y="21"/>
                    <a:pt x="28" y="21"/>
                  </a:cubicBezTo>
                  <a:cubicBezTo>
                    <a:pt x="27" y="21"/>
                    <a:pt x="27" y="21"/>
                    <a:pt x="27" y="21"/>
                  </a:cubicBezTo>
                  <a:cubicBezTo>
                    <a:pt x="27" y="21"/>
                    <a:pt x="27" y="21"/>
                    <a:pt x="27" y="21"/>
                  </a:cubicBezTo>
                  <a:cubicBezTo>
                    <a:pt x="27" y="21"/>
                    <a:pt x="27" y="21"/>
                    <a:pt x="27" y="21"/>
                  </a:cubicBezTo>
                  <a:cubicBezTo>
                    <a:pt x="27" y="20"/>
                    <a:pt x="27" y="20"/>
                    <a:pt x="27" y="20"/>
                  </a:cubicBezTo>
                  <a:cubicBezTo>
                    <a:pt x="27" y="20"/>
                    <a:pt x="27" y="20"/>
                    <a:pt x="27" y="20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26" y="19"/>
                    <a:pt x="26" y="18"/>
                    <a:pt x="26" y="17"/>
                  </a:cubicBezTo>
                  <a:cubicBezTo>
                    <a:pt x="25" y="18"/>
                    <a:pt x="25" y="18"/>
                    <a:pt x="25" y="18"/>
                  </a:cubicBezTo>
                  <a:cubicBezTo>
                    <a:pt x="25" y="18"/>
                    <a:pt x="25" y="18"/>
                    <a:pt x="25" y="18"/>
                  </a:cubicBezTo>
                  <a:cubicBezTo>
                    <a:pt x="25" y="18"/>
                    <a:pt x="25" y="19"/>
                    <a:pt x="24" y="19"/>
                  </a:cubicBezTo>
                  <a:cubicBezTo>
                    <a:pt x="24" y="19"/>
                    <a:pt x="24" y="19"/>
                    <a:pt x="24" y="19"/>
                  </a:cubicBezTo>
                  <a:cubicBezTo>
                    <a:pt x="23" y="19"/>
                    <a:pt x="23" y="19"/>
                    <a:pt x="23" y="19"/>
                  </a:cubicBezTo>
                  <a:cubicBezTo>
                    <a:pt x="23" y="18"/>
                    <a:pt x="23" y="17"/>
                    <a:pt x="24" y="17"/>
                  </a:cubicBezTo>
                  <a:cubicBezTo>
                    <a:pt x="23" y="17"/>
                    <a:pt x="23" y="17"/>
                    <a:pt x="23" y="17"/>
                  </a:cubicBezTo>
                  <a:cubicBezTo>
                    <a:pt x="23" y="16"/>
                    <a:pt x="23" y="16"/>
                    <a:pt x="23" y="16"/>
                  </a:cubicBezTo>
                  <a:cubicBezTo>
                    <a:pt x="22" y="16"/>
                    <a:pt x="22" y="16"/>
                    <a:pt x="22" y="16"/>
                  </a:cubicBezTo>
                  <a:cubicBezTo>
                    <a:pt x="21" y="16"/>
                    <a:pt x="21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7"/>
                    <a:pt x="20" y="17"/>
                    <a:pt x="20" y="17"/>
                  </a:cubicBezTo>
                  <a:cubicBezTo>
                    <a:pt x="20" y="18"/>
                    <a:pt x="20" y="18"/>
                    <a:pt x="20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20" y="20"/>
                    <a:pt x="20" y="20"/>
                    <a:pt x="20" y="20"/>
                  </a:cubicBezTo>
                  <a:cubicBezTo>
                    <a:pt x="20" y="21"/>
                    <a:pt x="20" y="22"/>
                    <a:pt x="18" y="23"/>
                  </a:cubicBezTo>
                  <a:cubicBezTo>
                    <a:pt x="19" y="23"/>
                    <a:pt x="19" y="24"/>
                    <a:pt x="19" y="25"/>
                  </a:cubicBezTo>
                  <a:cubicBezTo>
                    <a:pt x="18" y="25"/>
                    <a:pt x="18" y="25"/>
                    <a:pt x="18" y="25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5"/>
                    <a:pt x="17" y="25"/>
                    <a:pt x="17" y="24"/>
                  </a:cubicBezTo>
                  <a:cubicBezTo>
                    <a:pt x="17" y="24"/>
                    <a:pt x="17" y="23"/>
                    <a:pt x="17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5" y="22"/>
                    <a:pt x="15" y="21"/>
                    <a:pt x="14" y="21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4" y="21"/>
                    <a:pt x="14" y="20"/>
                    <a:pt x="14" y="19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8"/>
                    <a:pt x="14" y="17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6" y="15"/>
                    <a:pt x="16" y="15"/>
                    <a:pt x="16" y="14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4"/>
                    <a:pt x="18" y="13"/>
                    <a:pt x="18" y="12"/>
                  </a:cubicBezTo>
                  <a:cubicBezTo>
                    <a:pt x="18" y="13"/>
                    <a:pt x="18" y="13"/>
                    <a:pt x="18" y="14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20" y="14"/>
                    <a:pt x="21" y="14"/>
                    <a:pt x="21" y="14"/>
                  </a:cubicBezTo>
                  <a:cubicBezTo>
                    <a:pt x="21" y="15"/>
                    <a:pt x="21" y="15"/>
                    <a:pt x="21" y="15"/>
                  </a:cubicBezTo>
                  <a:cubicBezTo>
                    <a:pt x="22" y="15"/>
                    <a:pt x="22" y="15"/>
                    <a:pt x="22" y="15"/>
                  </a:cubicBezTo>
                  <a:cubicBezTo>
                    <a:pt x="22" y="15"/>
                    <a:pt x="22" y="16"/>
                    <a:pt x="23" y="16"/>
                  </a:cubicBezTo>
                  <a:cubicBezTo>
                    <a:pt x="23" y="15"/>
                    <a:pt x="23" y="15"/>
                    <a:pt x="23" y="15"/>
                  </a:cubicBezTo>
                  <a:cubicBezTo>
                    <a:pt x="22" y="15"/>
                    <a:pt x="22" y="14"/>
                    <a:pt x="22" y="14"/>
                  </a:cubicBezTo>
                  <a:cubicBezTo>
                    <a:pt x="22" y="14"/>
                    <a:pt x="23" y="15"/>
                    <a:pt x="23" y="15"/>
                  </a:cubicBezTo>
                  <a:cubicBezTo>
                    <a:pt x="24" y="14"/>
                    <a:pt x="24" y="14"/>
                    <a:pt x="24" y="14"/>
                  </a:cubicBezTo>
                  <a:cubicBezTo>
                    <a:pt x="23" y="13"/>
                    <a:pt x="23" y="12"/>
                    <a:pt x="23" y="11"/>
                  </a:cubicBezTo>
                  <a:cubicBezTo>
                    <a:pt x="23" y="12"/>
                    <a:pt x="23" y="12"/>
                    <a:pt x="24" y="12"/>
                  </a:cubicBezTo>
                  <a:cubicBezTo>
                    <a:pt x="24" y="13"/>
                    <a:pt x="24" y="13"/>
                    <a:pt x="24" y="13"/>
                  </a:cubicBezTo>
                  <a:cubicBezTo>
                    <a:pt x="24" y="12"/>
                    <a:pt x="24" y="12"/>
                    <a:pt x="24" y="12"/>
                  </a:cubicBezTo>
                  <a:cubicBezTo>
                    <a:pt x="25" y="12"/>
                    <a:pt x="25" y="12"/>
                    <a:pt x="25" y="12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5" y="11"/>
                    <a:pt x="24" y="10"/>
                    <a:pt x="24" y="10"/>
                  </a:cubicBezTo>
                  <a:cubicBezTo>
                    <a:pt x="23" y="10"/>
                    <a:pt x="23" y="10"/>
                    <a:pt x="23" y="10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3" y="8"/>
                    <a:pt x="23" y="8"/>
                    <a:pt x="23" y="8"/>
                  </a:cubicBezTo>
                  <a:cubicBezTo>
                    <a:pt x="23" y="8"/>
                    <a:pt x="23" y="8"/>
                    <a:pt x="23" y="8"/>
                  </a:cubicBezTo>
                  <a:cubicBezTo>
                    <a:pt x="23" y="7"/>
                    <a:pt x="23" y="6"/>
                    <a:pt x="22" y="6"/>
                  </a:cubicBezTo>
                  <a:cubicBezTo>
                    <a:pt x="22" y="5"/>
                    <a:pt x="22" y="5"/>
                    <a:pt x="22" y="5"/>
                  </a:cubicBezTo>
                  <a:cubicBezTo>
                    <a:pt x="21" y="5"/>
                    <a:pt x="21" y="5"/>
                    <a:pt x="21" y="5"/>
                  </a:cubicBezTo>
                  <a:cubicBezTo>
                    <a:pt x="21" y="5"/>
                    <a:pt x="21" y="5"/>
                    <a:pt x="21" y="5"/>
                  </a:cubicBezTo>
                  <a:cubicBezTo>
                    <a:pt x="21" y="5"/>
                    <a:pt x="20" y="6"/>
                    <a:pt x="20" y="6"/>
                  </a:cubicBezTo>
                  <a:cubicBezTo>
                    <a:pt x="20" y="5"/>
                    <a:pt x="20" y="4"/>
                    <a:pt x="20" y="4"/>
                  </a:cubicBezTo>
                  <a:cubicBezTo>
                    <a:pt x="19" y="4"/>
                    <a:pt x="19" y="5"/>
                    <a:pt x="19" y="6"/>
                  </a:cubicBezTo>
                  <a:cubicBezTo>
                    <a:pt x="18" y="5"/>
                    <a:pt x="19" y="4"/>
                    <a:pt x="20" y="4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20" y="3"/>
                    <a:pt x="20" y="3"/>
                    <a:pt x="20" y="3"/>
                  </a:cubicBezTo>
                  <a:cubicBezTo>
                    <a:pt x="20" y="3"/>
                    <a:pt x="20" y="3"/>
                    <a:pt x="20" y="3"/>
                  </a:cubicBezTo>
                  <a:cubicBezTo>
                    <a:pt x="20" y="3"/>
                    <a:pt x="20" y="3"/>
                    <a:pt x="20" y="3"/>
                  </a:cubicBezTo>
                  <a:cubicBezTo>
                    <a:pt x="20" y="3"/>
                    <a:pt x="20" y="3"/>
                    <a:pt x="20" y="3"/>
                  </a:cubicBezTo>
                  <a:cubicBezTo>
                    <a:pt x="21" y="3"/>
                    <a:pt x="21" y="2"/>
                    <a:pt x="21" y="2"/>
                  </a:cubicBezTo>
                  <a:cubicBezTo>
                    <a:pt x="21" y="1"/>
                    <a:pt x="20" y="1"/>
                    <a:pt x="20" y="2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1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9" y="1"/>
                    <a:pt x="18" y="2"/>
                    <a:pt x="18" y="3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3"/>
                    <a:pt x="18" y="4"/>
                    <a:pt x="17" y="5"/>
                  </a:cubicBezTo>
                  <a:cubicBezTo>
                    <a:pt x="17" y="6"/>
                    <a:pt x="17" y="6"/>
                    <a:pt x="17" y="6"/>
                  </a:cubicBezTo>
                  <a:cubicBezTo>
                    <a:pt x="17" y="6"/>
                    <a:pt x="17" y="6"/>
                    <a:pt x="17" y="6"/>
                  </a:cubicBezTo>
                  <a:cubicBezTo>
                    <a:pt x="16" y="7"/>
                    <a:pt x="16" y="8"/>
                    <a:pt x="17" y="8"/>
                  </a:cubicBezTo>
                  <a:cubicBezTo>
                    <a:pt x="16" y="9"/>
                    <a:pt x="16" y="10"/>
                    <a:pt x="16" y="10"/>
                  </a:cubicBezTo>
                  <a:cubicBezTo>
                    <a:pt x="16" y="10"/>
                    <a:pt x="16" y="10"/>
                    <a:pt x="16" y="10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6" y="9"/>
                    <a:pt x="16" y="9"/>
                    <a:pt x="16" y="9"/>
                  </a:cubicBezTo>
                  <a:cubicBezTo>
                    <a:pt x="16" y="9"/>
                    <a:pt x="16" y="8"/>
                    <a:pt x="16" y="8"/>
                  </a:cubicBezTo>
                  <a:cubicBezTo>
                    <a:pt x="15" y="8"/>
                    <a:pt x="15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10"/>
                    <a:pt x="15" y="10"/>
                    <a:pt x="14" y="10"/>
                  </a:cubicBezTo>
                  <a:cubicBezTo>
                    <a:pt x="14" y="11"/>
                    <a:pt x="13" y="10"/>
                    <a:pt x="13" y="9"/>
                  </a:cubicBezTo>
                  <a:cubicBezTo>
                    <a:pt x="13" y="9"/>
                    <a:pt x="13" y="9"/>
                    <a:pt x="13" y="9"/>
                  </a:cubicBezTo>
                  <a:cubicBezTo>
                    <a:pt x="13" y="9"/>
                    <a:pt x="13" y="9"/>
                    <a:pt x="13" y="9"/>
                  </a:cubicBezTo>
                  <a:cubicBezTo>
                    <a:pt x="14" y="8"/>
                    <a:pt x="14" y="8"/>
                    <a:pt x="14" y="8"/>
                  </a:cubicBezTo>
                  <a:cubicBezTo>
                    <a:pt x="14" y="8"/>
                    <a:pt x="14" y="8"/>
                    <a:pt x="14" y="8"/>
                  </a:cubicBezTo>
                  <a:cubicBezTo>
                    <a:pt x="14" y="8"/>
                    <a:pt x="13" y="7"/>
                    <a:pt x="13" y="7"/>
                  </a:cubicBezTo>
                  <a:cubicBezTo>
                    <a:pt x="14" y="6"/>
                    <a:pt x="14" y="5"/>
                    <a:pt x="15" y="4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4" y="4"/>
                    <a:pt x="14" y="5"/>
                    <a:pt x="13" y="5"/>
                  </a:cubicBezTo>
                  <a:cubicBezTo>
                    <a:pt x="13" y="5"/>
                    <a:pt x="13" y="5"/>
                    <a:pt x="13" y="5"/>
                  </a:cubicBezTo>
                  <a:cubicBezTo>
                    <a:pt x="13" y="5"/>
                    <a:pt x="13" y="5"/>
                    <a:pt x="13" y="5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12" y="5"/>
                    <a:pt x="12" y="5"/>
                    <a:pt x="12" y="5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2" y="5"/>
                    <a:pt x="11" y="5"/>
                    <a:pt x="11" y="6"/>
                  </a:cubicBezTo>
                  <a:cubicBezTo>
                    <a:pt x="11" y="6"/>
                    <a:pt x="11" y="6"/>
                    <a:pt x="11" y="6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11" y="7"/>
                    <a:pt x="11" y="7"/>
                    <a:pt x="11" y="7"/>
                  </a:cubicBezTo>
                  <a:cubicBezTo>
                    <a:pt x="11" y="7"/>
                    <a:pt x="11" y="7"/>
                    <a:pt x="11" y="7"/>
                  </a:cubicBezTo>
                  <a:cubicBezTo>
                    <a:pt x="11" y="7"/>
                    <a:pt x="11" y="7"/>
                    <a:pt x="11" y="7"/>
                  </a:cubicBezTo>
                  <a:cubicBezTo>
                    <a:pt x="10" y="8"/>
                    <a:pt x="10" y="8"/>
                    <a:pt x="10" y="8"/>
                  </a:cubicBezTo>
                  <a:cubicBezTo>
                    <a:pt x="10" y="8"/>
                    <a:pt x="10" y="8"/>
                    <a:pt x="10" y="8"/>
                  </a:cubicBezTo>
                  <a:cubicBezTo>
                    <a:pt x="10" y="9"/>
                    <a:pt x="10" y="9"/>
                    <a:pt x="10" y="9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0" y="9"/>
                    <a:pt x="10" y="9"/>
                    <a:pt x="10" y="9"/>
                  </a:cubicBezTo>
                  <a:cubicBezTo>
                    <a:pt x="11" y="9"/>
                    <a:pt x="12" y="9"/>
                    <a:pt x="12" y="9"/>
                  </a:cubicBezTo>
                  <a:cubicBezTo>
                    <a:pt x="13" y="9"/>
                    <a:pt x="13" y="9"/>
                    <a:pt x="13" y="9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10" y="9"/>
                    <a:pt x="10" y="9"/>
                    <a:pt x="9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8" y="7"/>
                    <a:pt x="8" y="7"/>
                    <a:pt x="9" y="6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7" y="7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8"/>
                    <a:pt x="6" y="7"/>
                    <a:pt x="6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6"/>
                    <a:pt x="6" y="6"/>
                    <a:pt x="6" y="6"/>
                  </a:cubicBezTo>
                  <a:cubicBezTo>
                    <a:pt x="3" y="11"/>
                    <a:pt x="2" y="16"/>
                    <a:pt x="1" y="21"/>
                  </a:cubicBezTo>
                  <a:cubicBezTo>
                    <a:pt x="1" y="21"/>
                    <a:pt x="1" y="21"/>
                    <a:pt x="1" y="21"/>
                  </a:cubicBezTo>
                  <a:cubicBezTo>
                    <a:pt x="1" y="21"/>
                    <a:pt x="1" y="21"/>
                    <a:pt x="1" y="21"/>
                  </a:cubicBezTo>
                  <a:cubicBezTo>
                    <a:pt x="1" y="21"/>
                    <a:pt x="1" y="21"/>
                    <a:pt x="1" y="21"/>
                  </a:cubicBezTo>
                  <a:cubicBezTo>
                    <a:pt x="1" y="22"/>
                    <a:pt x="1" y="22"/>
                    <a:pt x="1" y="22"/>
                  </a:cubicBezTo>
                  <a:cubicBezTo>
                    <a:pt x="1" y="22"/>
                    <a:pt x="1" y="22"/>
                    <a:pt x="1" y="22"/>
                  </a:cubicBezTo>
                  <a:cubicBezTo>
                    <a:pt x="1" y="22"/>
                    <a:pt x="1" y="22"/>
                    <a:pt x="1" y="22"/>
                  </a:cubicBezTo>
                  <a:cubicBezTo>
                    <a:pt x="1" y="22"/>
                    <a:pt x="1" y="22"/>
                    <a:pt x="1" y="22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1" y="24"/>
                    <a:pt x="1" y="25"/>
                    <a:pt x="1" y="26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2" y="27"/>
                    <a:pt x="2" y="27"/>
                    <a:pt x="1" y="28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1" y="27"/>
                    <a:pt x="1" y="27"/>
                    <a:pt x="1" y="27"/>
                  </a:cubicBezTo>
                  <a:cubicBezTo>
                    <a:pt x="1" y="27"/>
                    <a:pt x="1" y="27"/>
                    <a:pt x="1" y="27"/>
                  </a:cubicBezTo>
                  <a:cubicBezTo>
                    <a:pt x="1" y="27"/>
                    <a:pt x="1" y="27"/>
                    <a:pt x="1" y="27"/>
                  </a:cubicBezTo>
                  <a:cubicBezTo>
                    <a:pt x="1" y="28"/>
                    <a:pt x="1" y="28"/>
                    <a:pt x="1" y="29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29"/>
                    <a:pt x="0" y="30"/>
                    <a:pt x="0" y="30"/>
                  </a:cubicBezTo>
                  <a:cubicBezTo>
                    <a:pt x="0" y="32"/>
                    <a:pt x="1" y="34"/>
                    <a:pt x="1" y="36"/>
                  </a:cubicBezTo>
                  <a:cubicBezTo>
                    <a:pt x="1" y="37"/>
                    <a:pt x="1" y="37"/>
                    <a:pt x="1" y="37"/>
                  </a:cubicBezTo>
                  <a:cubicBezTo>
                    <a:pt x="1" y="37"/>
                    <a:pt x="1" y="37"/>
                    <a:pt x="1" y="37"/>
                  </a:cubicBezTo>
                  <a:cubicBezTo>
                    <a:pt x="1" y="37"/>
                    <a:pt x="2" y="38"/>
                    <a:pt x="2" y="38"/>
                  </a:cubicBezTo>
                  <a:cubicBezTo>
                    <a:pt x="2" y="39"/>
                    <a:pt x="2" y="39"/>
                    <a:pt x="2" y="39"/>
                  </a:cubicBezTo>
                  <a:cubicBezTo>
                    <a:pt x="2" y="39"/>
                    <a:pt x="2" y="39"/>
                    <a:pt x="2" y="39"/>
                  </a:cubicBezTo>
                  <a:cubicBezTo>
                    <a:pt x="2" y="39"/>
                    <a:pt x="2" y="39"/>
                    <a:pt x="2" y="39"/>
                  </a:cubicBezTo>
                  <a:cubicBezTo>
                    <a:pt x="2" y="39"/>
                    <a:pt x="2" y="40"/>
                    <a:pt x="2" y="40"/>
                  </a:cubicBezTo>
                  <a:cubicBezTo>
                    <a:pt x="2" y="40"/>
                    <a:pt x="2" y="40"/>
                    <a:pt x="2" y="40"/>
                  </a:cubicBezTo>
                  <a:cubicBezTo>
                    <a:pt x="2" y="40"/>
                    <a:pt x="2" y="40"/>
                    <a:pt x="2" y="40"/>
                  </a:cubicBezTo>
                  <a:cubicBezTo>
                    <a:pt x="3" y="41"/>
                    <a:pt x="3" y="41"/>
                    <a:pt x="3" y="41"/>
                  </a:cubicBezTo>
                  <a:cubicBezTo>
                    <a:pt x="3" y="41"/>
                    <a:pt x="3" y="41"/>
                    <a:pt x="3" y="42"/>
                  </a:cubicBezTo>
                  <a:cubicBezTo>
                    <a:pt x="4" y="42"/>
                    <a:pt x="4" y="43"/>
                    <a:pt x="4" y="43"/>
                  </a:cubicBezTo>
                  <a:cubicBezTo>
                    <a:pt x="4" y="43"/>
                    <a:pt x="4" y="43"/>
                    <a:pt x="4" y="43"/>
                  </a:cubicBezTo>
                  <a:cubicBezTo>
                    <a:pt x="4" y="42"/>
                    <a:pt x="4" y="42"/>
                    <a:pt x="4" y="42"/>
                  </a:cubicBezTo>
                  <a:cubicBezTo>
                    <a:pt x="4" y="42"/>
                    <a:pt x="4" y="42"/>
                    <a:pt x="4" y="42"/>
                  </a:cubicBezTo>
                  <a:cubicBezTo>
                    <a:pt x="4" y="42"/>
                    <a:pt x="4" y="42"/>
                    <a:pt x="4" y="42"/>
                  </a:cubicBezTo>
                  <a:cubicBezTo>
                    <a:pt x="4" y="42"/>
                    <a:pt x="4" y="42"/>
                    <a:pt x="4" y="42"/>
                  </a:cubicBezTo>
                  <a:cubicBezTo>
                    <a:pt x="3" y="41"/>
                    <a:pt x="2" y="39"/>
                    <a:pt x="2" y="38"/>
                  </a:cubicBezTo>
                  <a:cubicBezTo>
                    <a:pt x="2" y="38"/>
                    <a:pt x="2" y="38"/>
                    <a:pt x="2" y="38"/>
                  </a:cubicBezTo>
                  <a:cubicBezTo>
                    <a:pt x="3" y="38"/>
                    <a:pt x="3" y="38"/>
                    <a:pt x="3" y="38"/>
                  </a:cubicBezTo>
                  <a:cubicBezTo>
                    <a:pt x="3" y="38"/>
                    <a:pt x="3" y="38"/>
                    <a:pt x="3" y="38"/>
                  </a:cubicBezTo>
                  <a:cubicBezTo>
                    <a:pt x="3" y="39"/>
                    <a:pt x="3" y="40"/>
                    <a:pt x="4" y="40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42"/>
                    <a:pt x="4" y="42"/>
                    <a:pt x="4" y="42"/>
                  </a:cubicBezTo>
                  <a:cubicBezTo>
                    <a:pt x="5" y="42"/>
                    <a:pt x="6" y="43"/>
                    <a:pt x="6" y="44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6" y="45"/>
                    <a:pt x="7" y="45"/>
                    <a:pt x="8" y="46"/>
                  </a:cubicBezTo>
                  <a:cubicBezTo>
                    <a:pt x="9" y="46"/>
                    <a:pt x="10" y="47"/>
                    <a:pt x="11" y="47"/>
                  </a:cubicBezTo>
                  <a:cubicBezTo>
                    <a:pt x="12" y="46"/>
                    <a:pt x="14" y="48"/>
                    <a:pt x="15" y="48"/>
                  </a:cubicBezTo>
                  <a:cubicBezTo>
                    <a:pt x="15" y="48"/>
                    <a:pt x="15" y="48"/>
                    <a:pt x="15" y="48"/>
                  </a:cubicBezTo>
                  <a:cubicBezTo>
                    <a:pt x="15" y="48"/>
                    <a:pt x="15" y="48"/>
                    <a:pt x="15" y="48"/>
                  </a:cubicBezTo>
                  <a:cubicBezTo>
                    <a:pt x="15" y="48"/>
                    <a:pt x="15" y="48"/>
                    <a:pt x="15" y="48"/>
                  </a:cubicBezTo>
                  <a:cubicBezTo>
                    <a:pt x="15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7" y="50"/>
                    <a:pt x="17" y="50"/>
                    <a:pt x="17" y="50"/>
                  </a:cubicBezTo>
                  <a:cubicBezTo>
                    <a:pt x="17" y="50"/>
                    <a:pt x="17" y="50"/>
                    <a:pt x="17" y="50"/>
                  </a:cubicBezTo>
                  <a:cubicBezTo>
                    <a:pt x="18" y="50"/>
                    <a:pt x="18" y="50"/>
                    <a:pt x="18" y="50"/>
                  </a:cubicBezTo>
                  <a:cubicBezTo>
                    <a:pt x="18" y="51"/>
                    <a:pt x="18" y="51"/>
                    <a:pt x="18" y="51"/>
                  </a:cubicBezTo>
                  <a:cubicBezTo>
                    <a:pt x="18" y="51"/>
                    <a:pt x="18" y="51"/>
                    <a:pt x="18" y="51"/>
                  </a:cubicBezTo>
                  <a:cubicBezTo>
                    <a:pt x="18" y="51"/>
                    <a:pt x="18" y="51"/>
                    <a:pt x="18" y="51"/>
                  </a:cubicBezTo>
                  <a:cubicBezTo>
                    <a:pt x="19" y="51"/>
                    <a:pt x="19" y="51"/>
                    <a:pt x="19" y="51"/>
                  </a:cubicBezTo>
                  <a:cubicBezTo>
                    <a:pt x="19" y="51"/>
                    <a:pt x="19" y="51"/>
                    <a:pt x="19" y="51"/>
                  </a:cubicBezTo>
                  <a:cubicBezTo>
                    <a:pt x="19" y="51"/>
                    <a:pt x="19" y="51"/>
                    <a:pt x="19" y="51"/>
                  </a:cubicBezTo>
                  <a:cubicBezTo>
                    <a:pt x="20" y="51"/>
                    <a:pt x="20" y="51"/>
                    <a:pt x="20" y="51"/>
                  </a:cubicBezTo>
                  <a:cubicBezTo>
                    <a:pt x="19" y="51"/>
                    <a:pt x="19" y="51"/>
                    <a:pt x="19" y="51"/>
                  </a:cubicBezTo>
                  <a:cubicBezTo>
                    <a:pt x="20" y="50"/>
                    <a:pt x="20" y="50"/>
                    <a:pt x="20" y="50"/>
                  </a:cubicBezTo>
                  <a:cubicBezTo>
                    <a:pt x="20" y="51"/>
                    <a:pt x="20" y="51"/>
                    <a:pt x="20" y="51"/>
                  </a:cubicBezTo>
                  <a:cubicBezTo>
                    <a:pt x="21" y="51"/>
                    <a:pt x="21" y="51"/>
                    <a:pt x="21" y="51"/>
                  </a:cubicBezTo>
                  <a:cubicBezTo>
                    <a:pt x="20" y="51"/>
                    <a:pt x="20" y="51"/>
                    <a:pt x="20" y="51"/>
                  </a:cubicBezTo>
                  <a:cubicBezTo>
                    <a:pt x="21" y="52"/>
                    <a:pt x="21" y="52"/>
                    <a:pt x="21" y="52"/>
                  </a:cubicBezTo>
                  <a:cubicBezTo>
                    <a:pt x="21" y="51"/>
                    <a:pt x="21" y="51"/>
                    <a:pt x="21" y="51"/>
                  </a:cubicBezTo>
                  <a:cubicBezTo>
                    <a:pt x="21" y="50"/>
                    <a:pt x="20" y="50"/>
                    <a:pt x="20" y="50"/>
                  </a:cubicBezTo>
                  <a:cubicBezTo>
                    <a:pt x="20" y="50"/>
                    <a:pt x="20" y="50"/>
                    <a:pt x="20" y="50"/>
                  </a:cubicBezTo>
                  <a:cubicBezTo>
                    <a:pt x="19" y="50"/>
                    <a:pt x="19" y="50"/>
                    <a:pt x="19" y="50"/>
                  </a:cubicBezTo>
                  <a:cubicBezTo>
                    <a:pt x="18" y="50"/>
                    <a:pt x="18" y="50"/>
                    <a:pt x="18" y="50"/>
                  </a:cubicBezTo>
                  <a:cubicBezTo>
                    <a:pt x="18" y="50"/>
                    <a:pt x="18" y="50"/>
                    <a:pt x="17" y="49"/>
                  </a:cubicBezTo>
                  <a:cubicBezTo>
                    <a:pt x="17" y="49"/>
                    <a:pt x="17" y="48"/>
                    <a:pt x="17" y="47"/>
                  </a:cubicBezTo>
                  <a:cubicBezTo>
                    <a:pt x="16" y="47"/>
                    <a:pt x="15" y="47"/>
                    <a:pt x="14" y="47"/>
                  </a:cubicBezTo>
                  <a:cubicBezTo>
                    <a:pt x="14" y="47"/>
                    <a:pt x="14" y="47"/>
                    <a:pt x="14" y="47"/>
                  </a:cubicBezTo>
                  <a:cubicBezTo>
                    <a:pt x="14" y="47"/>
                    <a:pt x="14" y="46"/>
                    <a:pt x="14" y="46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4" y="46"/>
                    <a:pt x="14" y="45"/>
                    <a:pt x="15" y="45"/>
                  </a:cubicBezTo>
                  <a:cubicBezTo>
                    <a:pt x="15" y="44"/>
                    <a:pt x="15" y="44"/>
                    <a:pt x="15" y="44"/>
                  </a:cubicBezTo>
                  <a:cubicBezTo>
                    <a:pt x="14" y="44"/>
                    <a:pt x="14" y="44"/>
                    <a:pt x="13" y="44"/>
                  </a:cubicBezTo>
                  <a:cubicBezTo>
                    <a:pt x="13" y="45"/>
                    <a:pt x="13" y="45"/>
                    <a:pt x="13" y="45"/>
                  </a:cubicBezTo>
                  <a:cubicBezTo>
                    <a:pt x="13" y="46"/>
                    <a:pt x="13" y="46"/>
                    <a:pt x="13" y="46"/>
                  </a:cubicBezTo>
                  <a:cubicBezTo>
                    <a:pt x="13" y="46"/>
                    <a:pt x="13" y="46"/>
                    <a:pt x="13" y="46"/>
                  </a:cubicBezTo>
                  <a:cubicBezTo>
                    <a:pt x="12" y="46"/>
                    <a:pt x="12" y="46"/>
                    <a:pt x="12" y="46"/>
                  </a:cubicBezTo>
                  <a:cubicBezTo>
                    <a:pt x="12" y="46"/>
                    <a:pt x="12" y="46"/>
                    <a:pt x="12" y="46"/>
                  </a:cubicBezTo>
                  <a:cubicBezTo>
                    <a:pt x="12" y="46"/>
                    <a:pt x="12" y="46"/>
                    <a:pt x="11" y="46"/>
                  </a:cubicBezTo>
                  <a:cubicBezTo>
                    <a:pt x="10" y="45"/>
                    <a:pt x="10" y="45"/>
                    <a:pt x="10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3"/>
                    <a:pt x="9" y="41"/>
                    <a:pt x="10" y="40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11" y="40"/>
                    <a:pt x="11" y="40"/>
                    <a:pt x="12" y="40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13" y="40"/>
                    <a:pt x="13" y="40"/>
                    <a:pt x="13" y="40"/>
                  </a:cubicBezTo>
                  <a:cubicBezTo>
                    <a:pt x="13" y="40"/>
                    <a:pt x="13" y="40"/>
                    <a:pt x="13" y="40"/>
                  </a:cubicBezTo>
                  <a:cubicBezTo>
                    <a:pt x="13" y="40"/>
                    <a:pt x="13" y="40"/>
                    <a:pt x="13" y="40"/>
                  </a:cubicBezTo>
                  <a:cubicBezTo>
                    <a:pt x="13" y="40"/>
                    <a:pt x="13" y="40"/>
                    <a:pt x="13" y="40"/>
                  </a:cubicBezTo>
                  <a:cubicBezTo>
                    <a:pt x="13" y="40"/>
                    <a:pt x="13" y="40"/>
                    <a:pt x="13" y="40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4" y="39"/>
                    <a:pt x="14" y="39"/>
                    <a:pt x="14" y="39"/>
                  </a:cubicBezTo>
                  <a:cubicBezTo>
                    <a:pt x="14" y="39"/>
                    <a:pt x="14" y="39"/>
                    <a:pt x="14" y="39"/>
                  </a:cubicBezTo>
                  <a:cubicBezTo>
                    <a:pt x="14" y="39"/>
                    <a:pt x="14" y="39"/>
                    <a:pt x="14" y="39"/>
                  </a:cubicBezTo>
                  <a:cubicBezTo>
                    <a:pt x="15" y="40"/>
                    <a:pt x="15" y="40"/>
                    <a:pt x="15" y="40"/>
                  </a:cubicBezTo>
                  <a:cubicBezTo>
                    <a:pt x="15" y="40"/>
                    <a:pt x="15" y="40"/>
                    <a:pt x="15" y="40"/>
                  </a:cubicBezTo>
                  <a:cubicBezTo>
                    <a:pt x="16" y="40"/>
                    <a:pt x="16" y="40"/>
                    <a:pt x="16" y="40"/>
                  </a:cubicBezTo>
                  <a:cubicBezTo>
                    <a:pt x="16" y="40"/>
                    <a:pt x="16" y="40"/>
                    <a:pt x="16" y="40"/>
                  </a:cubicBezTo>
                  <a:cubicBezTo>
                    <a:pt x="16" y="41"/>
                    <a:pt x="16" y="41"/>
                    <a:pt x="16" y="41"/>
                  </a:cubicBezTo>
                  <a:cubicBezTo>
                    <a:pt x="16" y="41"/>
                    <a:pt x="16" y="41"/>
                    <a:pt x="16" y="41"/>
                  </a:cubicBezTo>
                  <a:cubicBezTo>
                    <a:pt x="17" y="41"/>
                    <a:pt x="17" y="42"/>
                    <a:pt x="17" y="42"/>
                  </a:cubicBezTo>
                  <a:cubicBezTo>
                    <a:pt x="19" y="41"/>
                    <a:pt x="17" y="40"/>
                    <a:pt x="17" y="39"/>
                  </a:cubicBezTo>
                  <a:cubicBezTo>
                    <a:pt x="17" y="38"/>
                    <a:pt x="18" y="37"/>
                    <a:pt x="19" y="37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9" y="36"/>
                    <a:pt x="19" y="36"/>
                    <a:pt x="19" y="36"/>
                  </a:cubicBezTo>
                  <a:cubicBezTo>
                    <a:pt x="19" y="36"/>
                    <a:pt x="19" y="36"/>
                    <a:pt x="19" y="36"/>
                  </a:cubicBezTo>
                  <a:cubicBezTo>
                    <a:pt x="19" y="36"/>
                    <a:pt x="19" y="36"/>
                    <a:pt x="19" y="36"/>
                  </a:cubicBezTo>
                  <a:cubicBezTo>
                    <a:pt x="19" y="36"/>
                    <a:pt x="19" y="36"/>
                    <a:pt x="19" y="36"/>
                  </a:cubicBezTo>
                  <a:cubicBezTo>
                    <a:pt x="19" y="36"/>
                    <a:pt x="19" y="36"/>
                    <a:pt x="19" y="36"/>
                  </a:cubicBezTo>
                  <a:cubicBezTo>
                    <a:pt x="20" y="36"/>
                    <a:pt x="20" y="36"/>
                    <a:pt x="20" y="36"/>
                  </a:cubicBezTo>
                  <a:cubicBezTo>
                    <a:pt x="19" y="36"/>
                    <a:pt x="19" y="35"/>
                    <a:pt x="19" y="35"/>
                  </a:cubicBezTo>
                  <a:cubicBezTo>
                    <a:pt x="19" y="35"/>
                    <a:pt x="19" y="35"/>
                    <a:pt x="19" y="35"/>
                  </a:cubicBezTo>
                  <a:cubicBezTo>
                    <a:pt x="19" y="35"/>
                    <a:pt x="19" y="35"/>
                    <a:pt x="19" y="35"/>
                  </a:cubicBezTo>
                  <a:cubicBezTo>
                    <a:pt x="19" y="34"/>
                    <a:pt x="19" y="34"/>
                    <a:pt x="19" y="34"/>
                  </a:cubicBezTo>
                  <a:cubicBezTo>
                    <a:pt x="19" y="34"/>
                    <a:pt x="19" y="34"/>
                    <a:pt x="19" y="34"/>
                  </a:cubicBezTo>
                  <a:cubicBezTo>
                    <a:pt x="19" y="34"/>
                    <a:pt x="19" y="34"/>
                    <a:pt x="19" y="34"/>
                  </a:cubicBezTo>
                  <a:cubicBezTo>
                    <a:pt x="19" y="34"/>
                    <a:pt x="19" y="34"/>
                    <a:pt x="19" y="34"/>
                  </a:cubicBezTo>
                  <a:cubicBezTo>
                    <a:pt x="19" y="35"/>
                    <a:pt x="19" y="35"/>
                    <a:pt x="19" y="35"/>
                  </a:cubicBezTo>
                  <a:cubicBezTo>
                    <a:pt x="19" y="35"/>
                    <a:pt x="19" y="35"/>
                    <a:pt x="19" y="35"/>
                  </a:cubicBezTo>
                  <a:cubicBezTo>
                    <a:pt x="19" y="35"/>
                    <a:pt x="19" y="35"/>
                    <a:pt x="19" y="35"/>
                  </a:cubicBezTo>
                  <a:cubicBezTo>
                    <a:pt x="19" y="35"/>
                    <a:pt x="19" y="35"/>
                    <a:pt x="19" y="35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1" y="33"/>
                    <a:pt x="21" y="32"/>
                    <a:pt x="22" y="32"/>
                  </a:cubicBezTo>
                  <a:cubicBezTo>
                    <a:pt x="22" y="32"/>
                    <a:pt x="22" y="32"/>
                    <a:pt x="22" y="32"/>
                  </a:cubicBezTo>
                  <a:cubicBezTo>
                    <a:pt x="22" y="32"/>
                    <a:pt x="22" y="32"/>
                    <a:pt x="22" y="32"/>
                  </a:cubicBezTo>
                  <a:cubicBezTo>
                    <a:pt x="22" y="32"/>
                    <a:pt x="22" y="32"/>
                    <a:pt x="22" y="32"/>
                  </a:cubicBezTo>
                  <a:cubicBezTo>
                    <a:pt x="22" y="32"/>
                    <a:pt x="22" y="32"/>
                    <a:pt x="22" y="32"/>
                  </a:cubicBezTo>
                  <a:cubicBezTo>
                    <a:pt x="22" y="32"/>
                    <a:pt x="22" y="32"/>
                    <a:pt x="22" y="32"/>
                  </a:cubicBezTo>
                  <a:cubicBezTo>
                    <a:pt x="22" y="32"/>
                    <a:pt x="22" y="32"/>
                    <a:pt x="22" y="32"/>
                  </a:cubicBezTo>
                  <a:cubicBezTo>
                    <a:pt x="22" y="32"/>
                    <a:pt x="22" y="32"/>
                    <a:pt x="22" y="32"/>
                  </a:cubicBezTo>
                  <a:cubicBezTo>
                    <a:pt x="22" y="32"/>
                    <a:pt x="22" y="32"/>
                    <a:pt x="22" y="32"/>
                  </a:cubicBezTo>
                  <a:cubicBezTo>
                    <a:pt x="22" y="32"/>
                    <a:pt x="22" y="32"/>
                    <a:pt x="22" y="32"/>
                  </a:cubicBezTo>
                  <a:cubicBezTo>
                    <a:pt x="22" y="32"/>
                    <a:pt x="22" y="32"/>
                    <a:pt x="22" y="32"/>
                  </a:cubicBezTo>
                  <a:cubicBezTo>
                    <a:pt x="22" y="31"/>
                    <a:pt x="22" y="31"/>
                    <a:pt x="22" y="31"/>
                  </a:cubicBezTo>
                  <a:cubicBezTo>
                    <a:pt x="22" y="31"/>
                    <a:pt x="22" y="31"/>
                    <a:pt x="22" y="31"/>
                  </a:cubicBezTo>
                  <a:cubicBezTo>
                    <a:pt x="22" y="31"/>
                    <a:pt x="22" y="31"/>
                    <a:pt x="22" y="31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5" y="29"/>
                    <a:pt x="25" y="29"/>
                  </a:cubicBezTo>
                  <a:cubicBezTo>
                    <a:pt x="25" y="29"/>
                    <a:pt x="25" y="29"/>
                    <a:pt x="25" y="29"/>
                  </a:cubicBezTo>
                  <a:cubicBezTo>
                    <a:pt x="25" y="29"/>
                    <a:pt x="25" y="29"/>
                    <a:pt x="25" y="29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5" y="31"/>
                    <a:pt x="25" y="31"/>
                    <a:pt x="25" y="31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6" y="30"/>
                    <a:pt x="26" y="29"/>
                    <a:pt x="27" y="29"/>
                  </a:cubicBezTo>
                  <a:cubicBezTo>
                    <a:pt x="27" y="29"/>
                    <a:pt x="27" y="29"/>
                    <a:pt x="27" y="29"/>
                  </a:cubicBezTo>
                  <a:cubicBezTo>
                    <a:pt x="27" y="28"/>
                    <a:pt x="27" y="28"/>
                    <a:pt x="27" y="28"/>
                  </a:cubicBezTo>
                  <a:cubicBezTo>
                    <a:pt x="27" y="28"/>
                    <a:pt x="27" y="28"/>
                    <a:pt x="27" y="28"/>
                  </a:cubicBezTo>
                  <a:cubicBezTo>
                    <a:pt x="27" y="28"/>
                    <a:pt x="27" y="28"/>
                    <a:pt x="27" y="28"/>
                  </a:cubicBezTo>
                  <a:cubicBezTo>
                    <a:pt x="27" y="28"/>
                    <a:pt x="27" y="28"/>
                    <a:pt x="27" y="28"/>
                  </a:cubicBezTo>
                  <a:cubicBezTo>
                    <a:pt x="27" y="29"/>
                    <a:pt x="27" y="29"/>
                    <a:pt x="27" y="29"/>
                  </a:cubicBezTo>
                  <a:cubicBezTo>
                    <a:pt x="26" y="29"/>
                    <a:pt x="26" y="29"/>
                    <a:pt x="25" y="29"/>
                  </a:cubicBezTo>
                  <a:cubicBezTo>
                    <a:pt x="25" y="28"/>
                    <a:pt x="25" y="28"/>
                    <a:pt x="25" y="28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5" y="27"/>
                    <a:pt x="25" y="27"/>
                    <a:pt x="25" y="27"/>
                  </a:cubicBezTo>
                  <a:cubicBezTo>
                    <a:pt x="25" y="27"/>
                    <a:pt x="25" y="27"/>
                    <a:pt x="25" y="27"/>
                  </a:cubicBezTo>
                  <a:cubicBezTo>
                    <a:pt x="24" y="26"/>
                    <a:pt x="23" y="28"/>
                    <a:pt x="22" y="28"/>
                  </a:cubicBezTo>
                  <a:cubicBezTo>
                    <a:pt x="22" y="28"/>
                    <a:pt x="23" y="27"/>
                    <a:pt x="23" y="26"/>
                  </a:cubicBezTo>
                  <a:cubicBezTo>
                    <a:pt x="24" y="26"/>
                    <a:pt x="24" y="26"/>
                    <a:pt x="24" y="26"/>
                  </a:cubicBezTo>
                  <a:cubicBezTo>
                    <a:pt x="24" y="25"/>
                    <a:pt x="26" y="26"/>
                    <a:pt x="27" y="25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5"/>
                    <a:pt x="28" y="26"/>
                    <a:pt x="27" y="27"/>
                  </a:cubicBezTo>
                  <a:cubicBezTo>
                    <a:pt x="27" y="27"/>
                    <a:pt x="27" y="27"/>
                    <a:pt x="27" y="27"/>
                  </a:cubicBezTo>
                  <a:cubicBezTo>
                    <a:pt x="27" y="27"/>
                    <a:pt x="27" y="27"/>
                    <a:pt x="27" y="27"/>
                  </a:cubicBezTo>
                  <a:cubicBezTo>
                    <a:pt x="27" y="27"/>
                    <a:pt x="27" y="27"/>
                    <a:pt x="27" y="27"/>
                  </a:cubicBezTo>
                  <a:cubicBezTo>
                    <a:pt x="28" y="27"/>
                    <a:pt x="28" y="27"/>
                    <a:pt x="29" y="27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30" y="28"/>
                    <a:pt x="30" y="28"/>
                    <a:pt x="30" y="28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30" y="28"/>
                    <a:pt x="30" y="28"/>
                    <a:pt x="30" y="28"/>
                  </a:cubicBezTo>
                  <a:cubicBezTo>
                    <a:pt x="30" y="28"/>
                    <a:pt x="30" y="28"/>
                    <a:pt x="30" y="28"/>
                  </a:cubicBezTo>
                  <a:cubicBezTo>
                    <a:pt x="30" y="27"/>
                    <a:pt x="30" y="27"/>
                    <a:pt x="30" y="27"/>
                  </a:cubicBezTo>
                  <a:close/>
                  <a:moveTo>
                    <a:pt x="20" y="10"/>
                  </a:move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9"/>
                    <a:pt x="20" y="9"/>
                    <a:pt x="20" y="9"/>
                  </a:cubicBezTo>
                  <a:cubicBezTo>
                    <a:pt x="20" y="9"/>
                    <a:pt x="20" y="9"/>
                    <a:pt x="20" y="9"/>
                  </a:cubicBezTo>
                  <a:cubicBezTo>
                    <a:pt x="21" y="9"/>
                    <a:pt x="21" y="9"/>
                    <a:pt x="21" y="9"/>
                  </a:cubicBezTo>
                  <a:cubicBezTo>
                    <a:pt x="21" y="10"/>
                    <a:pt x="21" y="10"/>
                    <a:pt x="21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1"/>
                    <a:pt x="21" y="12"/>
                    <a:pt x="20" y="12"/>
                  </a:cubicBezTo>
                  <a:cubicBezTo>
                    <a:pt x="21" y="12"/>
                    <a:pt x="21" y="12"/>
                    <a:pt x="21" y="12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19" y="13"/>
                    <a:pt x="19" y="13"/>
                    <a:pt x="19" y="13"/>
                  </a:cubicBezTo>
                  <a:cubicBezTo>
                    <a:pt x="19" y="13"/>
                    <a:pt x="19" y="13"/>
                    <a:pt x="19" y="13"/>
                  </a:cubicBezTo>
                  <a:cubicBezTo>
                    <a:pt x="19" y="13"/>
                    <a:pt x="19" y="13"/>
                    <a:pt x="19" y="13"/>
                  </a:cubicBezTo>
                  <a:cubicBezTo>
                    <a:pt x="19" y="13"/>
                    <a:pt x="19" y="12"/>
                    <a:pt x="18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9" y="12"/>
                    <a:pt x="19" y="12"/>
                    <a:pt x="19" y="12"/>
                  </a:cubicBezTo>
                  <a:cubicBezTo>
                    <a:pt x="20" y="12"/>
                    <a:pt x="20" y="11"/>
                    <a:pt x="20" y="10"/>
                  </a:cubicBezTo>
                  <a:close/>
                  <a:moveTo>
                    <a:pt x="18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8"/>
                    <a:pt x="19" y="8"/>
                    <a:pt x="19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19" y="9"/>
                    <a:pt x="19" y="10"/>
                  </a:cubicBezTo>
                  <a:cubicBezTo>
                    <a:pt x="19" y="10"/>
                    <a:pt x="18" y="10"/>
                    <a:pt x="18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0"/>
                    <a:pt x="18" y="9"/>
                    <a:pt x="18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9"/>
                    <a:pt x="17" y="8"/>
                    <a:pt x="17" y="8"/>
                  </a:cubicBezTo>
                  <a:lnTo>
                    <a:pt x="18" y="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57" name="Freeform 256"/>
            <p:cNvSpPr>
              <a:spLocks/>
            </p:cNvSpPr>
            <p:nvPr userDrawn="1"/>
          </p:nvSpPr>
          <p:spPr bwMode="auto">
            <a:xfrm>
              <a:off x="291" y="302"/>
              <a:ext cx="4" cy="5"/>
            </a:xfrm>
            <a:custGeom>
              <a:avLst/>
              <a:gdLst/>
              <a:ahLst/>
              <a:cxnLst>
                <a:cxn ang="0">
                  <a:pos x="2" y="1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2" y="2"/>
                </a:cxn>
                <a:cxn ang="0">
                  <a:pos x="2" y="1"/>
                </a:cxn>
              </a:cxnLst>
              <a:rect l="0" t="0" r="r" b="b"/>
              <a:pathLst>
                <a:path w="2" h="3">
                  <a:moveTo>
                    <a:pt x="2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2"/>
                    <a:pt x="2" y="2"/>
                    <a:pt x="2" y="2"/>
                  </a:cubicBezTo>
                  <a:lnTo>
                    <a:pt x="2" y="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</p:grpSp>
      <p:sp>
        <p:nvSpPr>
          <p:cNvPr id="258" name="Rectangle 257"/>
          <p:cNvSpPr>
            <a:spLocks noChangeArrowheads="1"/>
          </p:cNvSpPr>
          <p:nvPr userDrawn="1"/>
        </p:nvSpPr>
        <p:spPr bwMode="auto">
          <a:xfrm>
            <a:off x="0" y="6669088"/>
            <a:ext cx="9144000" cy="200025"/>
          </a:xfrm>
          <a:prstGeom prst="rect">
            <a:avLst/>
          </a:prstGeom>
          <a:solidFill>
            <a:srgbClr val="00783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grpSp>
        <p:nvGrpSpPr>
          <p:cNvPr id="259" name="Group 258"/>
          <p:cNvGrpSpPr>
            <a:grpSpLocks/>
          </p:cNvGrpSpPr>
          <p:nvPr userDrawn="1"/>
        </p:nvGrpSpPr>
        <p:grpSpPr bwMode="auto">
          <a:xfrm flipH="1">
            <a:off x="6376988" y="6350"/>
            <a:ext cx="2767012" cy="2501900"/>
            <a:chOff x="0" y="2744"/>
            <a:chExt cx="1740" cy="1576"/>
          </a:xfrm>
        </p:grpSpPr>
        <p:sp>
          <p:nvSpPr>
            <p:cNvPr id="260" name="Freeform 259"/>
            <p:cNvSpPr>
              <a:spLocks/>
            </p:cNvSpPr>
            <p:nvPr userDrawn="1"/>
          </p:nvSpPr>
          <p:spPr bwMode="auto">
            <a:xfrm>
              <a:off x="648" y="2744"/>
              <a:ext cx="1092" cy="15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1" y="176"/>
                </a:cxn>
              </a:cxnLst>
              <a:rect l="0" t="0" r="r" b="b"/>
              <a:pathLst>
                <a:path w="181" h="176">
                  <a:moveTo>
                    <a:pt x="0" y="0"/>
                  </a:moveTo>
                  <a:cubicBezTo>
                    <a:pt x="81" y="32"/>
                    <a:pt x="147" y="96"/>
                    <a:pt x="181" y="176"/>
                  </a:cubicBezTo>
                </a:path>
              </a:pathLst>
            </a:custGeom>
            <a:noFill/>
            <a:ln w="19050" cap="flat" cmpd="sng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261" name="Freeform 260"/>
            <p:cNvSpPr>
              <a:spLocks noEditPoints="1"/>
            </p:cNvSpPr>
            <p:nvPr userDrawn="1"/>
          </p:nvSpPr>
          <p:spPr bwMode="auto">
            <a:xfrm>
              <a:off x="0" y="2744"/>
              <a:ext cx="1401" cy="1576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13" y="176"/>
                </a:cxn>
                <a:cxn ang="0">
                  <a:pos x="168" y="0"/>
                </a:cxn>
                <a:cxn ang="0">
                  <a:pos x="254" y="175"/>
                </a:cxn>
              </a:cxnLst>
              <a:rect l="0" t="0" r="r" b="b"/>
              <a:pathLst>
                <a:path w="254" h="176">
                  <a:moveTo>
                    <a:pt x="0" y="12"/>
                  </a:moveTo>
                  <a:cubicBezTo>
                    <a:pt x="94" y="31"/>
                    <a:pt x="172" y="93"/>
                    <a:pt x="213" y="176"/>
                  </a:cubicBezTo>
                  <a:moveTo>
                    <a:pt x="168" y="0"/>
                  </a:moveTo>
                  <a:cubicBezTo>
                    <a:pt x="210" y="50"/>
                    <a:pt x="240" y="110"/>
                    <a:pt x="254" y="175"/>
                  </a:cubicBezTo>
                </a:path>
              </a:pathLst>
            </a:custGeom>
            <a:noFill/>
            <a:ln w="19050" cap="flat" cmpd="sng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</p:grpSp>
      <p:sp>
        <p:nvSpPr>
          <p:cNvPr id="262" name="Rectangle 265"/>
          <p:cNvSpPr>
            <a:spLocks noChangeArrowheads="1"/>
          </p:cNvSpPr>
          <p:nvPr userDrawn="1"/>
        </p:nvSpPr>
        <p:spPr bwMode="auto">
          <a:xfrm>
            <a:off x="236538" y="-9525"/>
            <a:ext cx="8912225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63" name="Line 266"/>
          <p:cNvSpPr>
            <a:spLocks noChangeShapeType="1"/>
          </p:cNvSpPr>
          <p:nvPr userDrawn="1"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64" name="Line 267"/>
          <p:cNvSpPr>
            <a:spLocks noChangeShapeType="1"/>
          </p:cNvSpPr>
          <p:nvPr userDrawn="1"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65" name="Rectangle 268"/>
          <p:cNvSpPr>
            <a:spLocks noChangeArrowheads="1"/>
          </p:cNvSpPr>
          <p:nvPr userDrawn="1"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66" name="Rectangle 269"/>
          <p:cNvSpPr>
            <a:spLocks noChangeArrowheads="1"/>
          </p:cNvSpPr>
          <p:nvPr userDrawn="1"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67" name="Freeform 270"/>
          <p:cNvSpPr>
            <a:spLocks/>
          </p:cNvSpPr>
          <p:nvPr userDrawn="1"/>
        </p:nvSpPr>
        <p:spPr bwMode="auto">
          <a:xfrm>
            <a:off x="487363" y="617538"/>
            <a:ext cx="3175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2">
                <a:moveTo>
                  <a:pt x="0" y="0"/>
                </a:move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68" name="Freeform 271"/>
          <p:cNvSpPr>
            <a:spLocks/>
          </p:cNvSpPr>
          <p:nvPr userDrawn="1"/>
        </p:nvSpPr>
        <p:spPr bwMode="auto">
          <a:xfrm>
            <a:off x="458788" y="473075"/>
            <a:ext cx="3175" cy="3175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2" y="2"/>
              </a:cxn>
              <a:cxn ang="0">
                <a:pos x="2" y="2"/>
              </a:cxn>
              <a:cxn ang="0">
                <a:pos x="2" y="0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2" y="2"/>
              </a:cxn>
              <a:cxn ang="0">
                <a:pos x="0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0" y="2"/>
              </a:cxn>
              <a:cxn ang="0">
                <a:pos x="0" y="2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2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69" name="Freeform 272"/>
          <p:cNvSpPr>
            <a:spLocks/>
          </p:cNvSpPr>
          <p:nvPr userDrawn="1"/>
        </p:nvSpPr>
        <p:spPr bwMode="auto">
          <a:xfrm>
            <a:off x="458788" y="463550"/>
            <a:ext cx="31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2" y="2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0" y="0"/>
              </a:cxn>
              <a:cxn ang="0">
                <a:pos x="0" y="2"/>
              </a:cxn>
              <a:cxn ang="0">
                <a:pos x="0" y="2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2" y="2"/>
              </a:cxn>
              <a:cxn ang="0">
                <a:pos x="0" y="2"/>
              </a:cxn>
              <a:cxn ang="0">
                <a:pos x="0" y="2"/>
              </a:cxn>
              <a:cxn ang="0">
                <a:pos x="2" y="2"/>
              </a:cxn>
              <a:cxn ang="0">
                <a:pos x="2" y="2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0" y="2"/>
                </a:lnTo>
                <a:lnTo>
                  <a:pt x="2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70" name="Freeform 273"/>
          <p:cNvSpPr>
            <a:spLocks/>
          </p:cNvSpPr>
          <p:nvPr userDrawn="1"/>
        </p:nvSpPr>
        <p:spPr bwMode="auto">
          <a:xfrm>
            <a:off x="703263" y="514350"/>
            <a:ext cx="3175" cy="6350"/>
          </a:xfrm>
          <a:custGeom>
            <a:avLst/>
            <a:gdLst/>
            <a:ahLst/>
            <a:cxnLst>
              <a:cxn ang="0">
                <a:pos x="2" y="4"/>
              </a:cxn>
              <a:cxn ang="0">
                <a:pos x="2" y="4"/>
              </a:cxn>
              <a:cxn ang="0">
                <a:pos x="2" y="4"/>
              </a:cxn>
              <a:cxn ang="0">
                <a:pos x="2" y="2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0" y="2"/>
              </a:cxn>
              <a:cxn ang="0">
                <a:pos x="2" y="4"/>
              </a:cxn>
              <a:cxn ang="0">
                <a:pos x="2" y="2"/>
              </a:cxn>
              <a:cxn ang="0">
                <a:pos x="2" y="2"/>
              </a:cxn>
              <a:cxn ang="0">
                <a:pos x="2" y="0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0" y="2"/>
              </a:cxn>
              <a:cxn ang="0">
                <a:pos x="2" y="4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71" name="Freeform 274"/>
          <p:cNvSpPr>
            <a:spLocks/>
          </p:cNvSpPr>
          <p:nvPr userDrawn="1"/>
        </p:nvSpPr>
        <p:spPr bwMode="auto">
          <a:xfrm>
            <a:off x="706438" y="479425"/>
            <a:ext cx="1587" cy="635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0" y="2"/>
              </a:cxn>
              <a:cxn ang="0">
                <a:pos x="0" y="0"/>
              </a:cxn>
              <a:cxn ang="0">
                <a:pos x="0" y="0"/>
              </a:cxn>
              <a:cxn ang="0">
                <a:pos x="0" y="2"/>
              </a:cxn>
              <a:cxn ang="0">
                <a:pos x="0" y="2"/>
              </a:cxn>
              <a:cxn ang="0">
                <a:pos x="0" y="4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4"/>
              </a:cxn>
            </a:cxnLst>
            <a:rect l="0" t="0" r="r" b="b"/>
            <a:pathLst>
              <a:path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72" name="Freeform 275"/>
          <p:cNvSpPr>
            <a:spLocks/>
          </p:cNvSpPr>
          <p:nvPr userDrawn="1"/>
        </p:nvSpPr>
        <p:spPr bwMode="auto">
          <a:xfrm>
            <a:off x="693738" y="460375"/>
            <a:ext cx="3175" cy="3175"/>
          </a:xfrm>
          <a:custGeom>
            <a:avLst/>
            <a:gdLst/>
            <a:ahLst/>
            <a:cxnLst>
              <a:cxn ang="0">
                <a:pos x="2" y="2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2" y="2"/>
              </a:cxn>
              <a:cxn ang="0">
                <a:pos x="2" y="2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0" y="2"/>
              </a:cxn>
              <a:cxn ang="0">
                <a:pos x="2" y="2"/>
              </a:cxn>
              <a:cxn ang="0">
                <a:pos x="2" y="0"/>
              </a:cxn>
              <a:cxn ang="0">
                <a:pos x="0" y="2"/>
              </a:cxn>
              <a:cxn ang="0">
                <a:pos x="2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2" y="2"/>
              </a:cxn>
              <a:cxn ang="0">
                <a:pos x="2" y="2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2" y="2"/>
                </a:lnTo>
                <a:lnTo>
                  <a:pt x="2" y="2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2" y="2"/>
                </a:lnTo>
                <a:lnTo>
                  <a:pt x="2" y="2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73" name="Freeform 276"/>
          <p:cNvSpPr>
            <a:spLocks/>
          </p:cNvSpPr>
          <p:nvPr userDrawn="1"/>
        </p:nvSpPr>
        <p:spPr bwMode="auto">
          <a:xfrm>
            <a:off x="684213" y="447675"/>
            <a:ext cx="1587" cy="3175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0" y="0"/>
              </a:cxn>
              <a:cxn ang="0">
                <a:pos x="0" y="2"/>
              </a:cxn>
            </a:cxnLst>
            <a:rect l="0" t="0" r="r" b="b"/>
            <a:pathLst>
              <a:path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74" name="Freeform 277"/>
          <p:cNvSpPr>
            <a:spLocks/>
          </p:cNvSpPr>
          <p:nvPr userDrawn="1"/>
        </p:nvSpPr>
        <p:spPr bwMode="auto">
          <a:xfrm>
            <a:off x="684213" y="447675"/>
            <a:ext cx="3175" cy="3175"/>
          </a:xfrm>
          <a:custGeom>
            <a:avLst/>
            <a:gdLst/>
            <a:ahLst/>
            <a:cxnLst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2"/>
              </a:cxn>
              <a:cxn ang="0">
                <a:pos x="2" y="2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2"/>
              </a:cxn>
              <a:cxn ang="0">
                <a:pos x="2" y="2"/>
              </a:cxn>
              <a:cxn ang="0">
                <a:pos x="2" y="0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75" name="Freeform 278"/>
          <p:cNvSpPr>
            <a:spLocks/>
          </p:cNvSpPr>
          <p:nvPr userDrawn="1"/>
        </p:nvSpPr>
        <p:spPr bwMode="auto">
          <a:xfrm>
            <a:off x="665163" y="434975"/>
            <a:ext cx="3175" cy="1588"/>
          </a:xfrm>
          <a:custGeom>
            <a:avLst/>
            <a:gdLst/>
            <a:ahLst/>
            <a:cxnLst>
              <a:cxn ang="0">
                <a:pos x="2" y="0"/>
              </a:cxn>
              <a:cxn ang="0">
                <a:pos x="0" y="0"/>
              </a:cxn>
              <a:cxn ang="0">
                <a:pos x="2" y="0"/>
              </a:cxn>
            </a:cxnLst>
            <a:rect l="0" t="0" r="r" b="b"/>
            <a:pathLst>
              <a:path w="2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76" name="Freeform 279"/>
          <p:cNvSpPr>
            <a:spLocks/>
          </p:cNvSpPr>
          <p:nvPr userDrawn="1"/>
        </p:nvSpPr>
        <p:spPr bwMode="auto">
          <a:xfrm>
            <a:off x="665163" y="431800"/>
            <a:ext cx="3175" cy="3175"/>
          </a:xfrm>
          <a:custGeom>
            <a:avLst/>
            <a:gdLst/>
            <a:ahLst/>
            <a:cxnLst>
              <a:cxn ang="0">
                <a:pos x="2" y="2"/>
              </a:cxn>
              <a:cxn ang="0">
                <a:pos x="0" y="0"/>
              </a:cxn>
              <a:cxn ang="0">
                <a:pos x="0" y="0"/>
              </a:cxn>
              <a:cxn ang="0">
                <a:pos x="0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0" y="0"/>
              </a:cxn>
              <a:cxn ang="0">
                <a:pos x="0" y="0"/>
              </a:cxn>
              <a:cxn ang="0">
                <a:pos x="0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77" name="Freeform 280"/>
          <p:cNvSpPr>
            <a:spLocks/>
          </p:cNvSpPr>
          <p:nvPr userDrawn="1"/>
        </p:nvSpPr>
        <p:spPr bwMode="auto">
          <a:xfrm>
            <a:off x="611188" y="415925"/>
            <a:ext cx="6350" cy="3175"/>
          </a:xfrm>
          <a:custGeom>
            <a:avLst/>
            <a:gdLst/>
            <a:ahLst/>
            <a:cxnLst>
              <a:cxn ang="0">
                <a:pos x="2" y="2"/>
              </a:cxn>
              <a:cxn ang="0">
                <a:pos x="2" y="2"/>
              </a:cxn>
              <a:cxn ang="0">
                <a:pos x="4" y="2"/>
              </a:cxn>
              <a:cxn ang="0">
                <a:pos x="4" y="0"/>
              </a:cxn>
              <a:cxn ang="0">
                <a:pos x="4" y="0"/>
              </a:cxn>
              <a:cxn ang="0">
                <a:pos x="2" y="0"/>
              </a:cxn>
              <a:cxn ang="0">
                <a:pos x="2" y="0"/>
              </a:cxn>
              <a:cxn ang="0">
                <a:pos x="0" y="2"/>
              </a:cxn>
              <a:cxn ang="0">
                <a:pos x="2" y="2"/>
              </a:cxn>
              <a:cxn ang="0">
                <a:pos x="2" y="0"/>
              </a:cxn>
              <a:cxn ang="0">
                <a:pos x="4" y="2"/>
              </a:cxn>
              <a:cxn ang="0">
                <a:pos x="4" y="0"/>
              </a:cxn>
              <a:cxn ang="0">
                <a:pos x="4" y="0"/>
              </a:cxn>
              <a:cxn ang="0">
                <a:pos x="2" y="0"/>
              </a:cxn>
              <a:cxn ang="0">
                <a:pos x="2" y="0"/>
              </a:cxn>
              <a:cxn ang="0">
                <a:pos x="0" y="0"/>
              </a:cxn>
              <a:cxn ang="0">
                <a:pos x="2" y="2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4" y="0"/>
                </a:lnTo>
                <a:lnTo>
                  <a:pt x="2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4" y="0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78" name="Freeform 281"/>
          <p:cNvSpPr>
            <a:spLocks/>
          </p:cNvSpPr>
          <p:nvPr userDrawn="1"/>
        </p:nvSpPr>
        <p:spPr bwMode="auto">
          <a:xfrm>
            <a:off x="582613" y="476250"/>
            <a:ext cx="3175" cy="3175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0" y="2"/>
              </a:cxn>
              <a:cxn ang="0">
                <a:pos x="2" y="2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79" name="Freeform 282"/>
          <p:cNvSpPr>
            <a:spLocks/>
          </p:cNvSpPr>
          <p:nvPr userDrawn="1"/>
        </p:nvSpPr>
        <p:spPr bwMode="auto">
          <a:xfrm>
            <a:off x="557213" y="534988"/>
            <a:ext cx="3175" cy="3175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2" y="2"/>
              </a:cxn>
              <a:cxn ang="0">
                <a:pos x="2" y="2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2"/>
              </a:cxn>
              <a:cxn ang="0">
                <a:pos x="0" y="2"/>
              </a:cxn>
              <a:cxn ang="0">
                <a:pos x="2" y="2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2"/>
              </a:cxn>
              <a:cxn ang="0">
                <a:pos x="2" y="0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2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2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80" name="Freeform 283"/>
          <p:cNvSpPr>
            <a:spLocks/>
          </p:cNvSpPr>
          <p:nvPr userDrawn="1"/>
        </p:nvSpPr>
        <p:spPr bwMode="auto">
          <a:xfrm>
            <a:off x="560388" y="530225"/>
            <a:ext cx="3175" cy="4763"/>
          </a:xfrm>
          <a:custGeom>
            <a:avLst/>
            <a:gdLst/>
            <a:ahLst/>
            <a:cxnLst>
              <a:cxn ang="0">
                <a:pos x="0" y="3"/>
              </a:cxn>
              <a:cxn ang="0">
                <a:pos x="0" y="3"/>
              </a:cxn>
              <a:cxn ang="0">
                <a:pos x="2" y="3"/>
              </a:cxn>
              <a:cxn ang="0">
                <a:pos x="2" y="3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3"/>
              </a:cxn>
              <a:cxn ang="0">
                <a:pos x="0" y="3"/>
              </a:cxn>
              <a:cxn ang="0">
                <a:pos x="0" y="3"/>
              </a:cxn>
              <a:cxn ang="0">
                <a:pos x="0" y="3"/>
              </a:cxn>
              <a:cxn ang="0">
                <a:pos x="0" y="0"/>
              </a:cxn>
              <a:cxn ang="0">
                <a:pos x="0" y="3"/>
              </a:cxn>
              <a:cxn ang="0">
                <a:pos x="0" y="3"/>
              </a:cxn>
              <a:cxn ang="0">
                <a:pos x="0" y="3"/>
              </a:cxn>
              <a:cxn ang="0">
                <a:pos x="0" y="3"/>
              </a:cxn>
              <a:cxn ang="0">
                <a:pos x="0" y="3"/>
              </a:cxn>
              <a:cxn ang="0">
                <a:pos x="0" y="3"/>
              </a:cxn>
              <a:cxn ang="0">
                <a:pos x="0" y="3"/>
              </a:cxn>
              <a:cxn ang="0">
                <a:pos x="0" y="3"/>
              </a:cxn>
              <a:cxn ang="0">
                <a:pos x="0" y="3"/>
              </a:cxn>
              <a:cxn ang="0">
                <a:pos x="0" y="3"/>
              </a:cxn>
              <a:cxn ang="0">
                <a:pos x="0" y="3"/>
              </a:cxn>
              <a:cxn ang="0">
                <a:pos x="0" y="3"/>
              </a:cxn>
              <a:cxn ang="0">
                <a:pos x="0" y="3"/>
              </a:cxn>
              <a:cxn ang="0">
                <a:pos x="0" y="3"/>
              </a:cxn>
              <a:cxn ang="0">
                <a:pos x="0" y="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2" y="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  <a:lnTo>
                  <a:pt x="0" y="3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81" name="Line 284"/>
          <p:cNvSpPr>
            <a:spLocks noChangeShapeType="1"/>
          </p:cNvSpPr>
          <p:nvPr userDrawn="1"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82" name="Line 285"/>
          <p:cNvSpPr>
            <a:spLocks noChangeShapeType="1"/>
          </p:cNvSpPr>
          <p:nvPr userDrawn="1"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83" name="Freeform 286"/>
          <p:cNvSpPr>
            <a:spLocks/>
          </p:cNvSpPr>
          <p:nvPr userDrawn="1"/>
        </p:nvSpPr>
        <p:spPr bwMode="auto">
          <a:xfrm>
            <a:off x="595313" y="557213"/>
            <a:ext cx="1587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84" name="Freeform 287"/>
          <p:cNvSpPr>
            <a:spLocks/>
          </p:cNvSpPr>
          <p:nvPr userDrawn="1"/>
        </p:nvSpPr>
        <p:spPr bwMode="auto">
          <a:xfrm>
            <a:off x="595313" y="557213"/>
            <a:ext cx="3175" cy="3175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0" y="2"/>
              </a:cxn>
              <a:cxn ang="0">
                <a:pos x="2" y="2"/>
              </a:cxn>
              <a:cxn ang="0">
                <a:pos x="2" y="0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2"/>
              </a:cxn>
              <a:cxn ang="0">
                <a:pos x="0" y="2"/>
              </a:cxn>
              <a:cxn ang="0">
                <a:pos x="2" y="2"/>
              </a:cxn>
              <a:cxn ang="0">
                <a:pos x="2" y="0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2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85" name="Freeform 288"/>
          <p:cNvSpPr>
            <a:spLocks/>
          </p:cNvSpPr>
          <p:nvPr userDrawn="1"/>
        </p:nvSpPr>
        <p:spPr bwMode="auto">
          <a:xfrm>
            <a:off x="595313" y="557213"/>
            <a:ext cx="3175" cy="3175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2" y="2"/>
              </a:cxn>
              <a:cxn ang="0">
                <a:pos x="0" y="0"/>
              </a:cxn>
              <a:cxn ang="0">
                <a:pos x="0" y="2"/>
              </a:cxn>
              <a:cxn ang="0">
                <a:pos x="0" y="2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86" name="Rectangle 289"/>
          <p:cNvSpPr>
            <a:spLocks noChangeArrowheads="1"/>
          </p:cNvSpPr>
          <p:nvPr userDrawn="1"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87" name="Freeform 290"/>
          <p:cNvSpPr>
            <a:spLocks/>
          </p:cNvSpPr>
          <p:nvPr userDrawn="1"/>
        </p:nvSpPr>
        <p:spPr bwMode="auto">
          <a:xfrm>
            <a:off x="595313" y="627063"/>
            <a:ext cx="1587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88" name="Freeform 291"/>
          <p:cNvSpPr>
            <a:spLocks/>
          </p:cNvSpPr>
          <p:nvPr userDrawn="1"/>
        </p:nvSpPr>
        <p:spPr bwMode="auto">
          <a:xfrm>
            <a:off x="731838" y="541338"/>
            <a:ext cx="1587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89" name="Freeform 292"/>
          <p:cNvSpPr>
            <a:spLocks/>
          </p:cNvSpPr>
          <p:nvPr userDrawn="1"/>
        </p:nvSpPr>
        <p:spPr bwMode="auto">
          <a:xfrm>
            <a:off x="731838" y="541338"/>
            <a:ext cx="3175" cy="3175"/>
          </a:xfrm>
          <a:custGeom>
            <a:avLst/>
            <a:gdLst/>
            <a:ahLst/>
            <a:cxnLst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2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2"/>
              </a:cxn>
              <a:cxn ang="0">
                <a:pos x="2" y="0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90" name="Freeform 293"/>
          <p:cNvSpPr>
            <a:spLocks/>
          </p:cNvSpPr>
          <p:nvPr userDrawn="1"/>
        </p:nvSpPr>
        <p:spPr bwMode="auto">
          <a:xfrm>
            <a:off x="722313" y="550863"/>
            <a:ext cx="3175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2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91" name="Line 294"/>
          <p:cNvSpPr>
            <a:spLocks noChangeShapeType="1"/>
          </p:cNvSpPr>
          <p:nvPr userDrawn="1"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92" name="Line 295"/>
          <p:cNvSpPr>
            <a:spLocks noChangeShapeType="1"/>
          </p:cNvSpPr>
          <p:nvPr userDrawn="1"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93" name="Freeform 296"/>
          <p:cNvSpPr>
            <a:spLocks/>
          </p:cNvSpPr>
          <p:nvPr userDrawn="1"/>
        </p:nvSpPr>
        <p:spPr bwMode="auto">
          <a:xfrm>
            <a:off x="728663" y="541338"/>
            <a:ext cx="1587" cy="3175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0" y="2"/>
              </a:cxn>
              <a:cxn ang="0">
                <a:pos x="0" y="0"/>
              </a:cxn>
              <a:cxn ang="0">
                <a:pos x="0" y="2"/>
              </a:cxn>
              <a:cxn ang="0">
                <a:pos x="0" y="2"/>
              </a:cxn>
            </a:cxnLst>
            <a:rect l="0" t="0" r="r" b="b"/>
            <a:pathLst>
              <a:path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94" name="Freeform 297"/>
          <p:cNvSpPr>
            <a:spLocks/>
          </p:cNvSpPr>
          <p:nvPr userDrawn="1"/>
        </p:nvSpPr>
        <p:spPr bwMode="auto">
          <a:xfrm>
            <a:off x="728663" y="538163"/>
            <a:ext cx="3175" cy="3175"/>
          </a:xfrm>
          <a:custGeom>
            <a:avLst/>
            <a:gdLst/>
            <a:ahLst/>
            <a:cxnLst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0" y="2"/>
              </a:cxn>
              <a:cxn ang="0">
                <a:pos x="0" y="2"/>
              </a:cxn>
              <a:cxn ang="0">
                <a:pos x="2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0" y="0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2" y="2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0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95" name="Freeform 298"/>
          <p:cNvSpPr>
            <a:spLocks/>
          </p:cNvSpPr>
          <p:nvPr userDrawn="1"/>
        </p:nvSpPr>
        <p:spPr bwMode="auto">
          <a:xfrm>
            <a:off x="725488" y="547688"/>
            <a:ext cx="3175" cy="3175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0" y="2"/>
              </a:cxn>
              <a:cxn ang="0">
                <a:pos x="2" y="0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2"/>
              </a:cxn>
              <a:cxn ang="0">
                <a:pos x="0" y="2"/>
              </a:cxn>
              <a:cxn ang="0">
                <a:pos x="2" y="0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2"/>
              </a:cxn>
              <a:cxn ang="0">
                <a:pos x="0" y="2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96" name="Freeform 299"/>
          <p:cNvSpPr>
            <a:spLocks/>
          </p:cNvSpPr>
          <p:nvPr userDrawn="1"/>
        </p:nvSpPr>
        <p:spPr bwMode="auto">
          <a:xfrm>
            <a:off x="731838" y="530225"/>
            <a:ext cx="3175" cy="1588"/>
          </a:xfrm>
          <a:custGeom>
            <a:avLst/>
            <a:gdLst/>
            <a:ahLst/>
            <a:cxnLst>
              <a:cxn ang="0">
                <a:pos x="2" y="0"/>
              </a:cxn>
              <a:cxn ang="0">
                <a:pos x="0" y="0"/>
              </a:cxn>
              <a:cxn ang="0">
                <a:pos x="2" y="0"/>
              </a:cxn>
            </a:cxnLst>
            <a:rect l="0" t="0" r="r" b="b"/>
            <a:pathLst>
              <a:path w="2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97" name="Freeform 300"/>
          <p:cNvSpPr>
            <a:spLocks/>
          </p:cNvSpPr>
          <p:nvPr userDrawn="1"/>
        </p:nvSpPr>
        <p:spPr bwMode="auto">
          <a:xfrm>
            <a:off x="731838" y="527050"/>
            <a:ext cx="3175" cy="7938"/>
          </a:xfrm>
          <a:custGeom>
            <a:avLst/>
            <a:gdLst/>
            <a:ahLst/>
            <a:cxnLst>
              <a:cxn ang="0">
                <a:pos x="2" y="2"/>
              </a:cxn>
              <a:cxn ang="0">
                <a:pos x="2" y="2"/>
              </a:cxn>
              <a:cxn ang="0">
                <a:pos x="0" y="0"/>
              </a:cxn>
              <a:cxn ang="0">
                <a:pos x="0" y="2"/>
              </a:cxn>
              <a:cxn ang="0">
                <a:pos x="0" y="2"/>
              </a:cxn>
              <a:cxn ang="0">
                <a:pos x="2" y="5"/>
              </a:cxn>
              <a:cxn ang="0">
                <a:pos x="2" y="2"/>
              </a:cxn>
              <a:cxn ang="0">
                <a:pos x="2" y="2"/>
              </a:cxn>
              <a:cxn ang="0">
                <a:pos x="0" y="0"/>
              </a:cxn>
              <a:cxn ang="0">
                <a:pos x="0" y="2"/>
              </a:cxn>
              <a:cxn ang="0">
                <a:pos x="0" y="2"/>
              </a:cxn>
              <a:cxn ang="0">
                <a:pos x="2" y="5"/>
              </a:cxn>
              <a:cxn ang="0">
                <a:pos x="2" y="2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98" name="Freeform 301"/>
          <p:cNvSpPr>
            <a:spLocks/>
          </p:cNvSpPr>
          <p:nvPr userDrawn="1"/>
        </p:nvSpPr>
        <p:spPr bwMode="auto">
          <a:xfrm>
            <a:off x="712788" y="550863"/>
            <a:ext cx="3175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2">
                <a:moveTo>
                  <a:pt x="0" y="0"/>
                </a:move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99" name="Rectangle 302"/>
          <p:cNvSpPr>
            <a:spLocks noChangeArrowheads="1"/>
          </p:cNvSpPr>
          <p:nvPr userDrawn="1"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300" name="Freeform 303"/>
          <p:cNvSpPr>
            <a:spLocks/>
          </p:cNvSpPr>
          <p:nvPr userDrawn="1"/>
        </p:nvSpPr>
        <p:spPr bwMode="auto">
          <a:xfrm>
            <a:off x="722313" y="550863"/>
            <a:ext cx="1587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301" name="Freeform 304"/>
          <p:cNvSpPr>
            <a:spLocks/>
          </p:cNvSpPr>
          <p:nvPr userDrawn="1"/>
        </p:nvSpPr>
        <p:spPr bwMode="auto">
          <a:xfrm>
            <a:off x="728663" y="534988"/>
            <a:ext cx="1587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302" name="Freeform 305"/>
          <p:cNvSpPr>
            <a:spLocks/>
          </p:cNvSpPr>
          <p:nvPr userDrawn="1"/>
        </p:nvSpPr>
        <p:spPr bwMode="auto">
          <a:xfrm>
            <a:off x="728663" y="530225"/>
            <a:ext cx="3175" cy="4763"/>
          </a:xfrm>
          <a:custGeom>
            <a:avLst/>
            <a:gdLst/>
            <a:ahLst/>
            <a:cxnLst>
              <a:cxn ang="0">
                <a:pos x="0" y="3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3"/>
              </a:cxn>
              <a:cxn ang="0">
                <a:pos x="0" y="3"/>
              </a:cxn>
              <a:cxn ang="0">
                <a:pos x="2" y="0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3"/>
              </a:cxn>
              <a:cxn ang="0">
                <a:pos x="0" y="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3"/>
                </a:lnTo>
                <a:lnTo>
                  <a:pt x="0" y="3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3"/>
                </a:lnTo>
                <a:lnTo>
                  <a:pt x="0" y="3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303" name="Line 306"/>
          <p:cNvSpPr>
            <a:spLocks noChangeShapeType="1"/>
          </p:cNvSpPr>
          <p:nvPr userDrawn="1"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304" name="Line 307"/>
          <p:cNvSpPr>
            <a:spLocks noChangeShapeType="1"/>
          </p:cNvSpPr>
          <p:nvPr userDrawn="1"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305" name="Rectangle 308"/>
          <p:cNvSpPr>
            <a:spLocks noChangeArrowheads="1"/>
          </p:cNvSpPr>
          <p:nvPr userDrawn="1"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306" name="Rectangle 309"/>
          <p:cNvSpPr>
            <a:spLocks noChangeArrowheads="1"/>
          </p:cNvSpPr>
          <p:nvPr userDrawn="1"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307" name="Line 310"/>
          <p:cNvSpPr>
            <a:spLocks noChangeShapeType="1"/>
          </p:cNvSpPr>
          <p:nvPr userDrawn="1"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308" name="Line 311"/>
          <p:cNvSpPr>
            <a:spLocks noChangeShapeType="1"/>
          </p:cNvSpPr>
          <p:nvPr userDrawn="1"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309" name="Freeform 312"/>
          <p:cNvSpPr>
            <a:spLocks/>
          </p:cNvSpPr>
          <p:nvPr userDrawn="1"/>
        </p:nvSpPr>
        <p:spPr bwMode="auto">
          <a:xfrm>
            <a:off x="728663" y="523875"/>
            <a:ext cx="1587" cy="3175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0" y="2"/>
              </a:cxn>
              <a:cxn ang="0">
                <a:pos x="0" y="0"/>
              </a:cxn>
              <a:cxn ang="0">
                <a:pos x="0" y="2"/>
              </a:cxn>
              <a:cxn ang="0">
                <a:pos x="0" y="2"/>
              </a:cxn>
            </a:cxnLst>
            <a:rect l="0" t="0" r="r" b="b"/>
            <a:pathLst>
              <a:path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310" name="Freeform 313"/>
          <p:cNvSpPr>
            <a:spLocks/>
          </p:cNvSpPr>
          <p:nvPr userDrawn="1"/>
        </p:nvSpPr>
        <p:spPr bwMode="auto">
          <a:xfrm>
            <a:off x="719138" y="514350"/>
            <a:ext cx="31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2" y="2"/>
              </a:cxn>
              <a:cxn ang="0">
                <a:pos x="2" y="2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2" y="2"/>
                </a:lnTo>
                <a:lnTo>
                  <a:pt x="2" y="2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311" name="Freeform 314"/>
          <p:cNvSpPr>
            <a:spLocks/>
          </p:cNvSpPr>
          <p:nvPr userDrawn="1"/>
        </p:nvSpPr>
        <p:spPr bwMode="auto">
          <a:xfrm>
            <a:off x="719138" y="517525"/>
            <a:ext cx="3175" cy="3175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0" y="2"/>
              </a:cxn>
              <a:cxn ang="0">
                <a:pos x="2" y="2"/>
              </a:cxn>
              <a:cxn ang="0">
                <a:pos x="2" y="2"/>
              </a:cxn>
              <a:cxn ang="0">
                <a:pos x="2" y="2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2"/>
              </a:cxn>
              <a:cxn ang="0">
                <a:pos x="2" y="2"/>
              </a:cxn>
              <a:cxn ang="0">
                <a:pos x="2" y="0"/>
              </a:cxn>
              <a:cxn ang="0">
                <a:pos x="2" y="0"/>
              </a:cxn>
              <a:cxn ang="0">
                <a:pos x="0" y="0"/>
              </a:cxn>
              <a:cxn ang="0">
                <a:pos x="0" y="0"/>
              </a:cxn>
              <a:cxn ang="0">
                <a:pos x="0" y="2"/>
              </a:cxn>
              <a:cxn ang="0">
                <a:pos x="0" y="2"/>
              </a:cxn>
              <a:cxn ang="0">
                <a:pos x="2" y="2"/>
              </a:cxn>
              <a:cxn ang="0">
                <a:pos x="2" y="2"/>
              </a:cxn>
              <a:cxn ang="0">
                <a:pos x="0" y="2"/>
              </a:cxn>
              <a:cxn ang="0">
                <a:pos x="0" y="2"/>
              </a:cxn>
              <a:cxn ang="0">
                <a:pos x="0" y="2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  <a:lnTo>
                  <a:pt x="2" y="2"/>
                </a:lnTo>
                <a:lnTo>
                  <a:pt x="2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312" name="Rectangle 315"/>
          <p:cNvSpPr>
            <a:spLocks noChangeArrowheads="1"/>
          </p:cNvSpPr>
          <p:nvPr userDrawn="1"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313" name="Rectangle 316"/>
          <p:cNvSpPr>
            <a:spLocks noChangeArrowheads="1"/>
          </p:cNvSpPr>
          <p:nvPr userDrawn="1"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314" name="Rectangle 317"/>
          <p:cNvSpPr>
            <a:spLocks noChangeArrowheads="1"/>
          </p:cNvSpPr>
          <p:nvPr userDrawn="1"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315" name="Rectangle 318"/>
          <p:cNvSpPr>
            <a:spLocks noChangeArrowheads="1"/>
          </p:cNvSpPr>
          <p:nvPr userDrawn="1"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316" name="Rectangle 319"/>
          <p:cNvSpPr>
            <a:spLocks noChangeArrowheads="1"/>
          </p:cNvSpPr>
          <p:nvPr userDrawn="1"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317" name="Rectangle 320"/>
          <p:cNvSpPr>
            <a:spLocks noChangeArrowheads="1"/>
          </p:cNvSpPr>
          <p:nvPr userDrawn="1"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318" name="Rectangle 321"/>
          <p:cNvSpPr>
            <a:spLocks noChangeArrowheads="1"/>
          </p:cNvSpPr>
          <p:nvPr userDrawn="1"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319" name="Rectangle 322"/>
          <p:cNvSpPr>
            <a:spLocks noChangeArrowheads="1"/>
          </p:cNvSpPr>
          <p:nvPr userDrawn="1"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190725" name="Rectangle 261"/>
          <p:cNvSpPr>
            <a:spLocks noGrp="1" noChangeArrowheads="1"/>
          </p:cNvSpPr>
          <p:nvPr>
            <p:ph type="subTitle" idx="1"/>
          </p:nvPr>
        </p:nvSpPr>
        <p:spPr>
          <a:xfrm>
            <a:off x="4953000" y="4953000"/>
            <a:ext cx="4191000" cy="228600"/>
          </a:xfrm>
        </p:spPr>
        <p:txBody>
          <a:bodyPr/>
          <a:lstStyle>
            <a:lvl1pPr marL="0" indent="0">
              <a:buFontTx/>
              <a:buNone/>
              <a:defRPr sz="900">
                <a:solidFill>
                  <a:srgbClr val="215477"/>
                </a:solidFill>
              </a:defRPr>
            </a:lvl1pPr>
          </a:lstStyle>
          <a:p>
            <a:r>
              <a:rPr lang="en-US"/>
              <a:t>Potential strategic partnership</a:t>
            </a:r>
          </a:p>
        </p:txBody>
      </p:sp>
      <p:sp>
        <p:nvSpPr>
          <p:cNvPr id="320" name="Rectangle 262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21" name="Rectangle 26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22" name="Rectangle 26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 algn="r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576EF106-09DB-42C6-89A0-B15D64F81074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607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9D71A-3228-4259-969A-E17DE65CB099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251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8D869-7B6A-4B57-9CF6-1109C8CA165D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506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BFCCE-5375-430E-8117-6B7930824A05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2608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A55ED-1D37-4801-AA7D-F7B669CAA205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4337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D47A3-77DF-4718-9337-CB9A3068D0F8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2683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BF41B8-2317-43BF-8FD0-32136D842CE9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1343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F8643-0B2F-4B6A-8BBE-22D7F852232A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539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AAE6F-D3F0-4011-A43A-A2827CABC0F5}" type="datetime1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AFA0-1FDF-4D85-9983-F975F8A9B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8577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68368-635E-4082-9E1C-9B2BBBC055B9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2150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EF769-D6A5-4AE3-9DAE-C1E313A6C99A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166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71538"/>
            <a:ext cx="1943100" cy="52244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71538"/>
            <a:ext cx="5676900" cy="52244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8F0AB-E4BE-4224-A251-B89E123F4358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013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71538"/>
            <a:ext cx="7772400" cy="5635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CF619-AC16-49B4-9226-2DF3BA12EE88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6962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0" y="6477000"/>
            <a:ext cx="533400" cy="228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fld id="{27E3A1DA-089F-41EA-A2F7-43ABA241F539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02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69066-9C31-4BDC-A621-E0DDDFCAF8F4}" type="datetime1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AFA0-1FDF-4D85-9983-F975F8A9B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149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4E3C-0E85-440F-86FA-DC6AB700758A}" type="datetime1">
              <a:rPr lang="en-US" smtClean="0"/>
              <a:t>3/28/2023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AFA0-1FDF-4D85-9983-F975F8A9B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313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98B67-9126-41FA-9562-8B2DEBB382A6}" type="datetime1">
              <a:rPr lang="en-US" smtClean="0"/>
              <a:t>3/28/2023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AFA0-1FDF-4D85-9983-F975F8A9B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49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C03D5-E671-4812-9F44-946953246EAD}" type="datetime1">
              <a:rPr lang="en-US" smtClean="0"/>
              <a:t>3/28/2023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AFA0-1FDF-4D85-9983-F975F8A9B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460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BC3FF-79EF-4AAD-99C1-0BEAEC918F09}" type="datetime1">
              <a:rPr lang="en-US" smtClean="0"/>
              <a:t>3/28/2023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AFA0-1FDF-4D85-9983-F975F8A9B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294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0061-B411-4814-AE81-05C44C85C24F}" type="datetime1">
              <a:rPr lang="en-US" smtClean="0"/>
              <a:t>3/28/2023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AFA0-1FDF-4D85-9983-F975F8A9B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967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96E97-BAF5-4B06-92E1-9CF7FA04A0BD}" type="datetime1">
              <a:rPr lang="en-US" smtClean="0"/>
              <a:t>3/28/2023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AFA0-1FDF-4D85-9983-F975F8A9B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25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448EC-56F2-4676-B82D-FFEFB277EA13}" type="datetime1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7AFA0-1FDF-4D85-9983-F975F8A9B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4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ChangeArrowheads="1"/>
          </p:cNvSpPr>
          <p:nvPr userDrawn="1"/>
        </p:nvSpPr>
        <p:spPr bwMode="auto">
          <a:xfrm>
            <a:off x="0" y="6145213"/>
            <a:ext cx="9144000" cy="712787"/>
          </a:xfrm>
          <a:prstGeom prst="rect">
            <a:avLst/>
          </a:prstGeom>
          <a:solidFill>
            <a:srgbClr val="014C6D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189443" name="Rectangle 3"/>
          <p:cNvSpPr>
            <a:spLocks noChangeArrowheads="1"/>
          </p:cNvSpPr>
          <p:nvPr userDrawn="1"/>
        </p:nvSpPr>
        <p:spPr bwMode="auto">
          <a:xfrm flipH="1">
            <a:off x="0" y="0"/>
            <a:ext cx="9144000" cy="200025"/>
          </a:xfrm>
          <a:prstGeom prst="rect">
            <a:avLst/>
          </a:prstGeom>
          <a:solidFill>
            <a:srgbClr val="00783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pic>
        <p:nvPicPr>
          <p:cNvPr id="2052" name="Picture 4" descr="IFC_Wt_Logo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25425" y="6364288"/>
            <a:ext cx="189071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3" name="Group 5"/>
          <p:cNvGrpSpPr>
            <a:grpSpLocks/>
          </p:cNvGrpSpPr>
          <p:nvPr userDrawn="1"/>
        </p:nvGrpSpPr>
        <p:grpSpPr bwMode="auto">
          <a:xfrm flipH="1">
            <a:off x="8175625" y="6142038"/>
            <a:ext cx="968375" cy="714375"/>
            <a:chOff x="0" y="2744"/>
            <a:chExt cx="1740" cy="1576"/>
          </a:xfrm>
        </p:grpSpPr>
        <p:sp>
          <p:nvSpPr>
            <p:cNvPr id="189446" name="Freeform 6"/>
            <p:cNvSpPr>
              <a:spLocks/>
            </p:cNvSpPr>
            <p:nvPr userDrawn="1"/>
          </p:nvSpPr>
          <p:spPr bwMode="auto">
            <a:xfrm>
              <a:off x="648" y="2744"/>
              <a:ext cx="1092" cy="15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1" y="176"/>
                </a:cxn>
              </a:cxnLst>
              <a:rect l="0" t="0" r="r" b="b"/>
              <a:pathLst>
                <a:path w="181" h="176">
                  <a:moveTo>
                    <a:pt x="0" y="0"/>
                  </a:moveTo>
                  <a:cubicBezTo>
                    <a:pt x="81" y="32"/>
                    <a:pt x="147" y="96"/>
                    <a:pt x="181" y="176"/>
                  </a:cubicBezTo>
                </a:path>
              </a:pathLst>
            </a:custGeom>
            <a:noFill/>
            <a:ln w="19050" cap="flat" cmpd="sng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  <p:sp>
          <p:nvSpPr>
            <p:cNvPr id="189447" name="Freeform 7"/>
            <p:cNvSpPr>
              <a:spLocks noEditPoints="1"/>
            </p:cNvSpPr>
            <p:nvPr userDrawn="1"/>
          </p:nvSpPr>
          <p:spPr bwMode="auto">
            <a:xfrm>
              <a:off x="0" y="2744"/>
              <a:ext cx="1401" cy="1576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13" y="176"/>
                </a:cxn>
                <a:cxn ang="0">
                  <a:pos x="168" y="0"/>
                </a:cxn>
                <a:cxn ang="0">
                  <a:pos x="254" y="175"/>
                </a:cxn>
              </a:cxnLst>
              <a:rect l="0" t="0" r="r" b="b"/>
              <a:pathLst>
                <a:path w="254" h="176">
                  <a:moveTo>
                    <a:pt x="0" y="12"/>
                  </a:moveTo>
                  <a:cubicBezTo>
                    <a:pt x="94" y="31"/>
                    <a:pt x="172" y="93"/>
                    <a:pt x="213" y="176"/>
                  </a:cubicBezTo>
                  <a:moveTo>
                    <a:pt x="168" y="0"/>
                  </a:moveTo>
                  <a:cubicBezTo>
                    <a:pt x="210" y="50"/>
                    <a:pt x="240" y="110"/>
                    <a:pt x="254" y="175"/>
                  </a:cubicBezTo>
                </a:path>
              </a:pathLst>
            </a:custGeom>
            <a:noFill/>
            <a:ln w="19050" cap="flat" cmpd="sng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buFontTx/>
                <a:buChar char="•"/>
                <a:defRPr/>
              </a:pPr>
              <a:endParaRPr lang="en-US" sz="1300" dirty="0">
                <a:solidFill>
                  <a:prstClr val="black"/>
                </a:solidFill>
                <a:cs typeface="Times New Roman" pitchFamily="18" charset="0"/>
              </a:endParaRPr>
            </a:p>
          </p:txBody>
        </p:sp>
      </p:grpSp>
      <p:sp>
        <p:nvSpPr>
          <p:cNvPr id="189448" name="Rectangle 8"/>
          <p:cNvSpPr>
            <a:spLocks noChangeArrowheads="1"/>
          </p:cNvSpPr>
          <p:nvPr userDrawn="1"/>
        </p:nvSpPr>
        <p:spPr bwMode="auto">
          <a:xfrm flipH="1">
            <a:off x="0" y="0"/>
            <a:ext cx="9144000" cy="200025"/>
          </a:xfrm>
          <a:prstGeom prst="rect">
            <a:avLst/>
          </a:prstGeom>
          <a:solidFill>
            <a:srgbClr val="00783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3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05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71538"/>
            <a:ext cx="77724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945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73338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 smtClean="0">
                <a:latin typeface="Times New Roman" pitchFamily="18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18945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875213" y="6400800"/>
            <a:ext cx="1566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 smtClean="0">
                <a:latin typeface="Times New Roman" pitchFamily="18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18945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32200" y="6435725"/>
            <a:ext cx="1884363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100" b="1" smtClean="0">
                <a:solidFill>
                  <a:schemeClr val="bg1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9E42567F-9AC8-4339-8E0D-2A1BAEC01626}" type="slidenum">
              <a:rPr lang="en-US">
                <a:solidFill>
                  <a:prstClr val="white"/>
                </a:solidFill>
                <a:cs typeface="Times New Roman" pitchFamily="18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white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443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  <a:cs typeface="Arial" charset="0"/>
        </a:defRPr>
      </a:lvl9pPr>
    </p:titleStyle>
    <p:bodyStyle>
      <a:lvl1pPr marL="227013" indent="-227013" algn="l" rtl="0" eaLnBrk="0" fontAlgn="base" hangingPunct="0">
        <a:lnSpc>
          <a:spcPct val="115000"/>
        </a:lnSpc>
        <a:spcBef>
          <a:spcPct val="20000"/>
        </a:spcBef>
        <a:spcAft>
          <a:spcPct val="0"/>
        </a:spcAft>
        <a:buClr>
          <a:srgbClr val="00783C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783C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783C"/>
        </a:buClr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783C"/>
        </a:buClr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18864-C07F-43D3-9A2A-421056AEC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39962"/>
          </a:xfrm>
        </p:spPr>
        <p:txBody>
          <a:bodyPr>
            <a:noAutofit/>
          </a:bodyPr>
          <a:lstStyle/>
          <a:p>
            <a:r>
              <a:rPr lang="ar-SA" sz="7200" b="1" dirty="0">
                <a:solidFill>
                  <a:srgbClr val="FF0000"/>
                </a:solidFill>
              </a:rPr>
              <a:t>جودة المعلومات المالية</a:t>
            </a:r>
            <a:br>
              <a:rPr lang="ar-SA" sz="7200" b="1" dirty="0">
                <a:solidFill>
                  <a:srgbClr val="FF0000"/>
                </a:solidFill>
              </a:rPr>
            </a:br>
            <a:r>
              <a:rPr lang="ar-SA" sz="7200" b="1" dirty="0">
                <a:solidFill>
                  <a:srgbClr val="FF0000"/>
                </a:solidFill>
              </a:rPr>
              <a:t>لاتخاذ القرارات</a:t>
            </a:r>
            <a:endParaRPr lang="ar-IQ" sz="7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C30E6-6708-4EAC-883E-41B117E3E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895600"/>
            <a:ext cx="7772400" cy="3230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SA" sz="4800" b="1" dirty="0"/>
              <a:t>د.اياد طاهر محمد</a:t>
            </a:r>
            <a:endParaRPr lang="ar-IQ" sz="48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CFB6ED-C93E-4342-ADC5-7B2CAE50E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AFA0-1FDF-4D85-9983-F975F8A9BFE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214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defTabSz="914400" rtl="1">
              <a:spcBef>
                <a:spcPts val="0"/>
              </a:spcBef>
              <a:buNone/>
            </a:pPr>
            <a:r>
              <a:rPr lang="ar-SA" b="1" dirty="0">
                <a:solidFill>
                  <a:srgbClr val="1F497D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جودة المعلومات المالية لاتخاذ القرارات</a:t>
            </a:r>
            <a:endParaRPr lang="en-US" sz="4400" b="1" i="0" dirty="0">
              <a:solidFill>
                <a:srgbClr val="1F497D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marL="457200" indent="-457200" algn="r" defTabSz="914400" rtl="1">
              <a:spcBef>
                <a:spcPts val="768"/>
              </a:spcBef>
              <a:buClr>
                <a:schemeClr val="tx1"/>
              </a:buClr>
              <a:buSzPct val="95000"/>
              <a:buFont typeface="Calibri"/>
              <a:buAutoNum type="arabicPeriod"/>
            </a:pPr>
            <a:r>
              <a:rPr lang="ar-SA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مصدر المعلومات</a:t>
            </a:r>
          </a:p>
          <a:p>
            <a:pPr marL="457200" indent="-457200" algn="r" rtl="1">
              <a:spcBef>
                <a:spcPts val="768"/>
              </a:spcBef>
              <a:buClr>
                <a:schemeClr val="tx1"/>
              </a:buClr>
              <a:buSzPct val="95000"/>
              <a:buFont typeface="Calibri"/>
              <a:buAutoNum type="arabicPeriod"/>
            </a:pPr>
            <a:r>
              <a:rPr lang="ar-SA" b="1" dirty="0"/>
              <a:t>خصائص المعلومات</a:t>
            </a:r>
            <a:endParaRPr lang="en-US" sz="3200" b="0" i="0" dirty="0"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457200" indent="-457200" algn="r" defTabSz="914400" rtl="1">
              <a:spcBef>
                <a:spcPts val="768"/>
              </a:spcBef>
              <a:buClr>
                <a:schemeClr val="tx1"/>
              </a:buClr>
              <a:buSzPct val="95000"/>
              <a:buFont typeface="Calibri"/>
              <a:buAutoNum type="arabicPeriod"/>
            </a:pPr>
            <a:r>
              <a:rPr lang="ar-SA" sz="3200" b="1" i="0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قيمة المعلومات</a:t>
            </a:r>
          </a:p>
          <a:p>
            <a:pPr marL="457200" indent="-457200" algn="r" rtl="1">
              <a:spcBef>
                <a:spcPts val="768"/>
              </a:spcBef>
              <a:buClr>
                <a:schemeClr val="tx1"/>
              </a:buClr>
              <a:buSzPct val="95000"/>
              <a:buFont typeface="Calibri"/>
              <a:buAutoNum type="arabicPeriod"/>
            </a:pPr>
            <a:r>
              <a:rPr lang="ar-SA" b="1" dirty="0"/>
              <a:t>جودة المعلومات المالية</a:t>
            </a:r>
          </a:p>
          <a:p>
            <a:pPr marL="457200" indent="-457200" algn="r" rtl="1">
              <a:spcBef>
                <a:spcPts val="768"/>
              </a:spcBef>
              <a:buClr>
                <a:schemeClr val="tx1"/>
              </a:buClr>
              <a:buSzPct val="95000"/>
              <a:buFont typeface="Calibri"/>
              <a:buAutoNum type="arabicPeriod"/>
            </a:pPr>
            <a:r>
              <a:rPr lang="ar-SA" b="1" dirty="0"/>
              <a:t>القرارات المالية</a:t>
            </a:r>
          </a:p>
          <a:p>
            <a:pPr marL="457200" indent="-457200" algn="r" rtl="1">
              <a:spcBef>
                <a:spcPts val="768"/>
              </a:spcBef>
              <a:buClr>
                <a:schemeClr val="tx1"/>
              </a:buClr>
              <a:buSzPct val="95000"/>
              <a:buFont typeface="Calibri"/>
              <a:buAutoNum type="arabicPeriod"/>
            </a:pPr>
            <a:r>
              <a:rPr lang="ar-SA" b="1" dirty="0"/>
              <a:t>خصائص القرارات المالية</a:t>
            </a:r>
          </a:p>
          <a:p>
            <a:pPr marL="0" indent="0" algn="r" rtl="1">
              <a:spcBef>
                <a:spcPts val="768"/>
              </a:spcBef>
              <a:buClr>
                <a:schemeClr val="tx1"/>
              </a:buClr>
              <a:buSzPct val="95000"/>
              <a:buNone/>
            </a:pPr>
            <a:endParaRPr lang="ar-SA" sz="3200" b="1" i="0" dirty="0"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457200" indent="-457200" algn="r" defTabSz="914400" rtl="1">
              <a:spcBef>
                <a:spcPts val="768"/>
              </a:spcBef>
              <a:buClr>
                <a:schemeClr val="tx1"/>
              </a:buClr>
              <a:buSzPct val="95000"/>
              <a:buFont typeface="Calibri"/>
              <a:buAutoNum type="arabicPeriod"/>
            </a:pPr>
            <a:endParaRPr lang="en-US" sz="3200" b="0" i="0" dirty="0"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347472" indent="-347472" algn="r" defTabSz="914400" rtl="1">
              <a:spcBef>
                <a:spcPts val="0"/>
              </a:spcBef>
              <a:buFont typeface="Arial"/>
              <a:buChar char="•"/>
            </a:pPr>
            <a:endParaRPr lang="en-US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defTabSz="914400" rtl="1">
              <a:buNone/>
            </a:pPr>
            <a:fld id="{92C7AFA0-1FDF-4D85-9983-F975F8A9BFEB}" type="slidenum">
              <a:rPr lang="en-US" sz="1200" b="0" i="0">
                <a:solidFill>
                  <a:schemeClr val="tx1">
                    <a:tint val="75000"/>
                  </a:schemeClr>
                </a:solidFill>
                <a:latin typeface="Calibri"/>
                <a:ea typeface="+mn-ea"/>
                <a:cs typeface="+mn-cs"/>
              </a:rPr>
              <a:t>2</a:t>
            </a:fld>
            <a:endParaRPr lang="en-US" sz="1200" b="0" i="0">
              <a:solidFill>
                <a:schemeClr val="tx1">
                  <a:tint val="75000"/>
                </a:schemeClr>
              </a:solidFill>
              <a:latin typeface="Calibri"/>
              <a:ea typeface="+mn-ea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81000" y="1447800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2589AD9C-0F13-4EFD-B8EF-70A860DF95E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" y="72547"/>
            <a:ext cx="1352550" cy="1142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91716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defTabSz="914400" rtl="1">
              <a:buNone/>
            </a:pPr>
            <a:fld id="{92C7AFA0-1FDF-4D85-9983-F975F8A9BFEB}" type="slidenum">
              <a:rPr lang="en-US" sz="1200" b="0" i="0">
                <a:solidFill>
                  <a:schemeClr val="tx1">
                    <a:tint val="75000"/>
                  </a:schemeClr>
                </a:solidFill>
                <a:latin typeface="Calibri"/>
                <a:ea typeface="+mn-ea"/>
                <a:cs typeface="+mn-cs"/>
              </a:rPr>
              <a:t>3</a:t>
            </a:fld>
            <a:endParaRPr lang="en-US" sz="1200" b="0" i="0">
              <a:solidFill>
                <a:schemeClr val="tx1">
                  <a:tint val="75000"/>
                </a:schemeClr>
              </a:solidFill>
              <a:latin typeface="Calibri"/>
              <a:ea typeface="+mn-ea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81000" y="1447800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4">
            <a:extLst>
              <a:ext uri="{FF2B5EF4-FFF2-40B4-BE49-F238E27FC236}">
                <a16:creationId xmlns:a16="http://schemas.microsoft.com/office/drawing/2014/main" id="{2C44882F-3E5D-4AC7-954C-6D86695BBE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28839"/>
            <a:ext cx="8991600" cy="5029142"/>
          </a:xfrm>
        </p:spPr>
        <p:txBody>
          <a:bodyPr>
            <a:normAutofit/>
          </a:bodyPr>
          <a:lstStyle/>
          <a:p>
            <a:pPr rtl="1"/>
            <a:r>
              <a:rPr lang="ar-SA" b="1" dirty="0">
                <a:solidFill>
                  <a:srgbClr val="FF0000"/>
                </a:solidFill>
              </a:rPr>
              <a:t>مصدر المعلومات</a:t>
            </a:r>
            <a:endParaRPr lang="en-US" b="1" dirty="0">
              <a:solidFill>
                <a:srgbClr val="FF0000"/>
              </a:solidFill>
            </a:endParaRPr>
          </a:p>
          <a:p>
            <a:pPr algn="just" rtl="1"/>
            <a:r>
              <a:rPr lang="ar-SA" b="1" dirty="0">
                <a:solidFill>
                  <a:srgbClr val="FF0000"/>
                </a:solidFill>
              </a:rPr>
              <a:t>1-معلومات داخلية </a:t>
            </a:r>
            <a:r>
              <a:rPr lang="ar-SA" b="1" dirty="0">
                <a:solidFill>
                  <a:schemeClr val="tx1"/>
                </a:solidFill>
              </a:rPr>
              <a:t>وتمثل المعلومات الخاصة بنشاط الشركة المتولدة من العمليات التي تقوم بها الشركة</a:t>
            </a:r>
          </a:p>
          <a:p>
            <a:pPr algn="just" rtl="1"/>
            <a:endParaRPr lang="en-US" b="1" dirty="0">
              <a:solidFill>
                <a:schemeClr val="tx1"/>
              </a:solidFill>
            </a:endParaRPr>
          </a:p>
          <a:p>
            <a:pPr algn="just" rtl="1"/>
            <a:r>
              <a:rPr lang="ar-SA" b="1" dirty="0">
                <a:solidFill>
                  <a:srgbClr val="FF0000"/>
                </a:solidFill>
              </a:rPr>
              <a:t>2-معلومات خارجية </a:t>
            </a:r>
            <a:r>
              <a:rPr lang="ar-SA" dirty="0"/>
              <a:t>: </a:t>
            </a:r>
            <a:r>
              <a:rPr lang="ar-SA" b="1" dirty="0">
                <a:solidFill>
                  <a:schemeClr val="tx1"/>
                </a:solidFill>
              </a:rPr>
              <a:t>المعلومات من خارج الشركة معلومات السوق المالي ، قرارات البنك المركزي بشان اسعار الفائدة، التضخم ....الخ</a:t>
            </a:r>
            <a:endParaRPr lang="en-US" b="1" dirty="0">
              <a:solidFill>
                <a:schemeClr val="tx1"/>
              </a:solidFill>
            </a:endParaRPr>
          </a:p>
          <a:p>
            <a:pPr algn="r"/>
            <a:endParaRPr lang="en-US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endParaRPr lang="en-US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endParaRPr lang="ar-SA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976335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5D131-8F57-4DA4-B253-A1F7E0134C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304800"/>
            <a:ext cx="9067800" cy="6416675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b="1" dirty="0">
                <a:solidFill>
                  <a:srgbClr val="FF0000"/>
                </a:solidFill>
              </a:rPr>
              <a:t>خصائص المعلومات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 algn="r" rtl="1">
              <a:buNone/>
            </a:pPr>
            <a:r>
              <a:rPr lang="ar-SA" b="1" dirty="0"/>
              <a:t>ينبغي تتمع المعلومات بمجموعة من المواصفات لكي تكون مفيدة في اتخاذ القرارات:</a:t>
            </a:r>
            <a:endParaRPr lang="en-US" b="1" dirty="0"/>
          </a:p>
          <a:p>
            <a:pPr marL="0" indent="0" algn="r" rtl="1">
              <a:buNone/>
            </a:pPr>
            <a:r>
              <a:rPr lang="ar-SA" b="1" dirty="0">
                <a:solidFill>
                  <a:srgbClr val="FF0000"/>
                </a:solidFill>
              </a:rPr>
              <a:t>1-الشمولية: </a:t>
            </a:r>
            <a:r>
              <a:rPr lang="ar-SA" b="1" dirty="0"/>
              <a:t>يقصد بالشمولية يلزم توفر جميع المعلومات المطلوبة باتخاذ القرار</a:t>
            </a:r>
            <a:endParaRPr lang="en-US" b="1" dirty="0"/>
          </a:p>
          <a:p>
            <a:pPr marL="0" indent="0" algn="r" rtl="1">
              <a:buNone/>
            </a:pPr>
            <a:r>
              <a:rPr lang="ar-SA" b="1" dirty="0">
                <a:solidFill>
                  <a:srgbClr val="FF0000"/>
                </a:solidFill>
              </a:rPr>
              <a:t>2-الصحة: </a:t>
            </a:r>
            <a:r>
              <a:rPr lang="ar-SA" b="1" dirty="0"/>
              <a:t>درجة خلو المعلومات من الاخطاء</a:t>
            </a:r>
            <a:endParaRPr lang="en-US" b="1" dirty="0"/>
          </a:p>
          <a:p>
            <a:pPr marL="0" indent="0" algn="r" rtl="1">
              <a:buNone/>
            </a:pPr>
            <a:r>
              <a:rPr lang="ar-SA" b="1" dirty="0">
                <a:solidFill>
                  <a:srgbClr val="FF0000"/>
                </a:solidFill>
              </a:rPr>
              <a:t>3-الدقة: </a:t>
            </a:r>
            <a:r>
              <a:rPr lang="ar-SA" b="1" dirty="0"/>
              <a:t>درجة دقة المعلومات التي يمكن الوصول اليها</a:t>
            </a:r>
            <a:endParaRPr lang="en-US" b="1" dirty="0"/>
          </a:p>
          <a:p>
            <a:pPr marL="0" indent="0" algn="r" rtl="1">
              <a:buNone/>
            </a:pPr>
            <a:r>
              <a:rPr lang="ar-SA" b="1" dirty="0">
                <a:solidFill>
                  <a:srgbClr val="FF0000"/>
                </a:solidFill>
              </a:rPr>
              <a:t>4-الملائمة: </a:t>
            </a:r>
            <a:r>
              <a:rPr lang="ar-SA" b="1" dirty="0"/>
              <a:t>مدى ملائمة المعلومات لاتخاذ القرارات المالية</a:t>
            </a:r>
            <a:endParaRPr lang="en-US" b="1" dirty="0"/>
          </a:p>
          <a:p>
            <a:pPr marL="0" indent="0" algn="r" rtl="1">
              <a:buNone/>
            </a:pPr>
            <a:r>
              <a:rPr lang="ar-SA" b="1" dirty="0">
                <a:solidFill>
                  <a:srgbClr val="FF0000"/>
                </a:solidFill>
              </a:rPr>
              <a:t>5-التوقيت: </a:t>
            </a:r>
            <a:r>
              <a:rPr lang="ar-SA" b="1" dirty="0"/>
              <a:t>الوقت المناسب لتوافر المعلومات لاتخاذ القرارات</a:t>
            </a:r>
            <a:endParaRPr lang="en-US" b="1" dirty="0"/>
          </a:p>
          <a:p>
            <a:pPr marL="0" indent="0" algn="r" rtl="1">
              <a:buNone/>
            </a:pPr>
            <a:r>
              <a:rPr lang="ar-SA" b="1" dirty="0">
                <a:solidFill>
                  <a:srgbClr val="FF0000"/>
                </a:solidFill>
              </a:rPr>
              <a:t>6-الوضوح: </a:t>
            </a:r>
            <a:r>
              <a:rPr lang="ar-SA" b="1" dirty="0"/>
              <a:t>الدرجة التي تكون المعلومات خالية من الغموض</a:t>
            </a:r>
            <a:endParaRPr lang="en-US" b="1" dirty="0"/>
          </a:p>
          <a:p>
            <a:pPr marL="0" indent="0" algn="r" rtl="1">
              <a:buNone/>
            </a:pPr>
            <a:r>
              <a:rPr lang="ar-SA" b="1" dirty="0">
                <a:solidFill>
                  <a:srgbClr val="FF0000"/>
                </a:solidFill>
              </a:rPr>
              <a:t>7-قابلة للقياس: </a:t>
            </a:r>
            <a:r>
              <a:rPr lang="ar-SA" b="1" dirty="0"/>
              <a:t>امكانية قياسها بشكل كمي</a:t>
            </a:r>
            <a:endParaRPr lang="en-US" b="1" dirty="0"/>
          </a:p>
          <a:p>
            <a:pPr marL="0" indent="0" algn="just">
              <a:buNone/>
            </a:pPr>
            <a:endParaRPr lang="ar-IQ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6501E2-7C12-464C-B205-7ACF7CD5D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AFA0-1FDF-4D85-9983-F975F8A9BFE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63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724F3-1476-48E3-80B9-9EB1BB4F8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قيمة المعلومات</a:t>
            </a:r>
            <a:br>
              <a:rPr lang="en-US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IQ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89A2A-7FDE-43DE-934D-79A685DBB5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914400"/>
            <a:ext cx="8915400" cy="5807075"/>
          </a:xfrm>
        </p:spPr>
        <p:txBody>
          <a:bodyPr/>
          <a:lstStyle/>
          <a:p>
            <a:pPr marL="0" indent="0" algn="just" rtl="1">
              <a:buNone/>
            </a:pPr>
            <a:r>
              <a:rPr lang="ar-SA" b="1" dirty="0"/>
              <a:t>تلعب المعلومات دورا في زيادة القدرات والقيمة المعرفية لدى المستثمرين او الادارة في اتخاذ القرارات ، وتقاس قيمة المعلومات في ظل التاكد من خلال المقارنة بين تكاليف الحصول على المعلومات وبين منفعة المعلومات اذ تلعب قيمة المعلومات دورا مهما في اتخاذ القرار الامثل او القرار المقبول.</a:t>
            </a:r>
          </a:p>
          <a:p>
            <a:pPr marL="0" indent="0" algn="just" rtl="1">
              <a:buNone/>
            </a:pPr>
            <a:endParaRPr lang="en-US" b="1" dirty="0"/>
          </a:p>
          <a:p>
            <a:pPr marL="0" indent="0" algn="just" rtl="1">
              <a:buNone/>
            </a:pPr>
            <a:r>
              <a:rPr lang="ar-SA" b="1" dirty="0"/>
              <a:t>اما في ظل عدم التاكد فان دور المعلومات في تقليل حالة عدم التاكد وبالتالي اخذ درجة المخاطرة بالمنافع الناجمة عن اي بديل مضروبا باحتمالية تحقق البديل.</a:t>
            </a:r>
            <a:endParaRPr lang="en-US" b="1" dirty="0"/>
          </a:p>
          <a:p>
            <a:pPr marL="0" indent="0" algn="r" rtl="1">
              <a:buNone/>
            </a:pPr>
            <a:endParaRPr lang="ar-IQ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A6AE18-42FE-484B-91D2-728BD4687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AFA0-1FDF-4D85-9983-F975F8A9BFE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255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45EDD-2B82-4682-BF46-D66E0DAAB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6525"/>
            <a:ext cx="8915400" cy="6584949"/>
          </a:xfrm>
        </p:spPr>
        <p:txBody>
          <a:bodyPr>
            <a:normAutofit fontScale="92500" lnSpcReduction="20000"/>
          </a:bodyPr>
          <a:lstStyle/>
          <a:p>
            <a:pPr marL="0" indent="0" algn="just" rtl="1">
              <a:buNone/>
            </a:pPr>
            <a:r>
              <a:rPr lang="ar-SA" b="1" dirty="0">
                <a:solidFill>
                  <a:srgbClr val="FF0000"/>
                </a:solidFill>
              </a:rPr>
              <a:t>جودة المعلومات المالية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 algn="just" rtl="1">
              <a:buNone/>
            </a:pPr>
            <a:r>
              <a:rPr lang="ar-SA" b="1" dirty="0"/>
              <a:t>لكي تكون المعلومات المالية ذات فائدة لاتخاذ القرارات ينبغي ان تتصف بخصائص معينة فضلا عن وجود مقاييس ومعايير تجعل المعلومات مفيدة في اتخاذ القرارات. وتقاس جودة المعلومات</a:t>
            </a:r>
            <a:endParaRPr lang="en-US" b="1" dirty="0"/>
          </a:p>
          <a:p>
            <a:pPr marL="0" indent="0" algn="just" rtl="1">
              <a:buNone/>
            </a:pPr>
            <a:r>
              <a:rPr lang="ar-SA" b="1" dirty="0">
                <a:solidFill>
                  <a:srgbClr val="FF0000"/>
                </a:solidFill>
              </a:rPr>
              <a:t>1-الدقة</a:t>
            </a:r>
            <a:r>
              <a:rPr lang="ar-SA" b="1" dirty="0"/>
              <a:t> بوصفها مقياسا لجودة المعلومات : فان دقة المعلومات تعبر عن جودتها فزيادة دقة المعلومات زادت قيمة تلك المعلومات في التعبير الحقائق التاريخية والحالية والمستقبلية</a:t>
            </a:r>
            <a:endParaRPr lang="en-US" b="1" dirty="0"/>
          </a:p>
          <a:p>
            <a:pPr marL="0" indent="0" algn="just" rtl="1">
              <a:buNone/>
            </a:pPr>
            <a:r>
              <a:rPr lang="ar-SA" b="1" dirty="0">
                <a:solidFill>
                  <a:srgbClr val="FF0000"/>
                </a:solidFill>
              </a:rPr>
              <a:t>2-المنفعة</a:t>
            </a:r>
            <a:r>
              <a:rPr lang="ar-SA" b="1" dirty="0"/>
              <a:t> بصفتها مقياسا لجودة المعلومات : وتتمثل المنعة في عنصرين هما</a:t>
            </a:r>
            <a:endParaRPr lang="en-US" b="1" dirty="0"/>
          </a:p>
          <a:p>
            <a:pPr marL="0" indent="0" algn="just" rtl="1">
              <a:buNone/>
            </a:pPr>
            <a:r>
              <a:rPr lang="ar-SA" b="1" dirty="0"/>
              <a:t>صحة المعلومات و سهولة استخدامها </a:t>
            </a:r>
            <a:endParaRPr lang="en-US" b="1" dirty="0"/>
          </a:p>
          <a:p>
            <a:pPr marL="0" indent="0" algn="just" rtl="1">
              <a:buNone/>
            </a:pPr>
            <a:r>
              <a:rPr lang="ar-SA" b="1" dirty="0">
                <a:solidFill>
                  <a:srgbClr val="FF0000"/>
                </a:solidFill>
              </a:rPr>
              <a:t>3-الفاعلية والكفاءة  </a:t>
            </a:r>
            <a:r>
              <a:rPr lang="ar-SA" b="1" dirty="0"/>
              <a:t>باعتبارها مقياسا لجودة المعلومات </a:t>
            </a:r>
            <a:endParaRPr lang="en-US" b="1" dirty="0"/>
          </a:p>
          <a:p>
            <a:pPr marL="0" indent="0" algn="just" rtl="1">
              <a:buNone/>
            </a:pPr>
            <a:r>
              <a:rPr lang="ar-SA" b="1" dirty="0"/>
              <a:t> ويقصد  بها الكفاءة في استخدام الموارد في تحقيق اهداف الشركة وتحقيق اقتصادية المعلومات في الحصول على المعلومات باقل التكاليف</a:t>
            </a:r>
            <a:endParaRPr lang="en-US" b="1" dirty="0"/>
          </a:p>
          <a:p>
            <a:pPr marL="0" indent="0" algn="just" rtl="1">
              <a:buNone/>
            </a:pPr>
            <a:r>
              <a:rPr lang="ar-SA" b="1" dirty="0">
                <a:solidFill>
                  <a:srgbClr val="FF0000"/>
                </a:solidFill>
              </a:rPr>
              <a:t>4-التنبؤ</a:t>
            </a:r>
            <a:r>
              <a:rPr lang="ar-SA" b="1" dirty="0"/>
              <a:t> باعتباره مقياسا لجودة المعلومات: اي استخدام المعلومات التاريخية والحالية في توقع الاحداث المستقبلية </a:t>
            </a:r>
            <a:endParaRPr lang="en-US" b="1" dirty="0"/>
          </a:p>
          <a:p>
            <a:pPr marL="0" lvl="0" indent="0" algn="r" rtl="1">
              <a:buNone/>
            </a:pPr>
            <a:endParaRPr lang="en-US" dirty="0"/>
          </a:p>
          <a:p>
            <a:pPr marL="0" indent="0" algn="r">
              <a:buNone/>
            </a:pPr>
            <a:endParaRPr lang="ar-IQ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F9F442-20F8-4A00-BBA4-37DD3C13D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AFA0-1FDF-4D85-9983-F975F8A9BFE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060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FFAB5-4027-4E53-B289-F5DD7A052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القرارات المالية</a:t>
            </a:r>
            <a:br>
              <a:rPr lang="en-US" dirty="0"/>
            </a:br>
            <a:br>
              <a:rPr lang="en-US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IQ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340DE-1E64-4CF7-A706-6CC8E9ABE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00200"/>
            <a:ext cx="8915400" cy="5121275"/>
          </a:xfrm>
        </p:spPr>
        <p:txBody>
          <a:bodyPr/>
          <a:lstStyle/>
          <a:p>
            <a:pPr marL="0" indent="0" algn="just" rtl="1">
              <a:buNone/>
            </a:pPr>
            <a:r>
              <a:rPr lang="ar-SA" b="1" dirty="0"/>
              <a:t>تعرف القرارات المالية هو كل قرار يوازن بين الحصول على الاموال لتمويل الاستثمارات مع تعظيم الارباح وزيادة الثروة</a:t>
            </a:r>
            <a:endParaRPr lang="en-US" b="1" dirty="0"/>
          </a:p>
          <a:p>
            <a:pPr marL="0" indent="0" algn="just" rtl="1">
              <a:buNone/>
            </a:pPr>
            <a:r>
              <a:rPr lang="ar-SA" b="1" dirty="0"/>
              <a:t>وتتضمن القرارات المالية</a:t>
            </a:r>
            <a:endParaRPr lang="en-US" b="1" dirty="0"/>
          </a:p>
          <a:p>
            <a:pPr marL="0" indent="0" algn="just" rtl="1">
              <a:buNone/>
            </a:pPr>
            <a:r>
              <a:rPr lang="ar-SA" b="1" dirty="0">
                <a:solidFill>
                  <a:srgbClr val="FF0000"/>
                </a:solidFill>
              </a:rPr>
              <a:t>قرار التمويل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 algn="just" rtl="1">
              <a:buNone/>
            </a:pPr>
            <a:r>
              <a:rPr lang="ar-SA" b="1" dirty="0">
                <a:solidFill>
                  <a:srgbClr val="FF0000"/>
                </a:solidFill>
              </a:rPr>
              <a:t>قرار الاستثمار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 algn="just" rtl="1">
              <a:buNone/>
            </a:pPr>
            <a:r>
              <a:rPr lang="ar-SA" b="1" dirty="0">
                <a:solidFill>
                  <a:srgbClr val="FF0000"/>
                </a:solidFill>
              </a:rPr>
              <a:t>قرار توزيع الارباح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 algn="r" rtl="1">
              <a:buNone/>
            </a:pPr>
            <a:endParaRPr lang="ar-SA" b="1" dirty="0"/>
          </a:p>
          <a:p>
            <a:pPr marL="0" indent="0" algn="r" rtl="1">
              <a:buNone/>
            </a:pPr>
            <a:endParaRPr lang="en-US" b="1" dirty="0"/>
          </a:p>
          <a:p>
            <a:pPr marL="0" indent="0">
              <a:buNone/>
            </a:pPr>
            <a:endParaRPr lang="ar-IQ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12AF23-67A6-47AD-B1AC-7B2AE2B0A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AFA0-1FDF-4D85-9983-F975F8A9BFE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152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C2F5F-60AC-443F-A1A5-EF8343133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6526"/>
            <a:ext cx="8763000" cy="6873874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SA" b="1" dirty="0">
                <a:solidFill>
                  <a:srgbClr val="FF0000"/>
                </a:solidFill>
              </a:rPr>
              <a:t>خصائص القرارات المالية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 algn="just" rtl="1">
              <a:buNone/>
            </a:pPr>
            <a:r>
              <a:rPr lang="ar-SA" b="1" dirty="0"/>
              <a:t>1-بعض القرارات المالية قرارات مصيرية للشركة اذ ان نجاح او فشل الشركة متوقف الى تلك القرارات</a:t>
            </a:r>
            <a:endParaRPr lang="en-US" b="1" dirty="0"/>
          </a:p>
          <a:p>
            <a:pPr marL="0" indent="0" algn="just" rtl="1">
              <a:buNone/>
            </a:pPr>
            <a:r>
              <a:rPr lang="ar-SA" b="1" dirty="0"/>
              <a:t>2-نتائج القرارات المالية طويل الاجل اي نتائج القرارات المالية تستعرق وقتا طويلا لمعرفة نتائج تلك القرارات وبالتالي تتصف بعدم المرونة</a:t>
            </a:r>
            <a:endParaRPr lang="en-US" b="1" dirty="0"/>
          </a:p>
          <a:p>
            <a:pPr marL="0" indent="0" algn="just" rtl="1">
              <a:buNone/>
            </a:pPr>
            <a:r>
              <a:rPr lang="ar-SA" b="1" dirty="0"/>
              <a:t>3-القرارات المالية ملزمة للشركة الامر الذي يتطلب الدراسة والحذر عند اتخاذها لذا تعتمد عى جودة المعلومات المالية</a:t>
            </a:r>
            <a:endParaRPr lang="en-US" b="1" dirty="0"/>
          </a:p>
          <a:p>
            <a:pPr marL="0" indent="0" algn="r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en-US" b="1" dirty="0">
                <a:solidFill>
                  <a:srgbClr val="FF0000"/>
                </a:solidFill>
              </a:rPr>
              <a:t> </a:t>
            </a:r>
          </a:p>
          <a:p>
            <a:pPr marL="0" indent="0" algn="r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 algn="r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ar-IQ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0DA775-9AC6-4162-9B76-B595F88B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7AFA0-1FDF-4D85-9983-F975F8A9BFE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684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1_Default Design">
      <a:majorFont>
        <a:latin typeface="Trebuchet MS"/>
        <a:ea typeface=""/>
        <a:cs typeface="Arial"/>
      </a:majorFont>
      <a:minorFont>
        <a:latin typeface="Trebuchet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</TotalTime>
  <Words>428</Words>
  <Application>Microsoft Office PowerPoint</Application>
  <PresentationFormat>On-screen Show (4:3)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Simplified Arabic</vt:lpstr>
      <vt:lpstr>Times New Roman</vt:lpstr>
      <vt:lpstr>Trebuchet MS</vt:lpstr>
      <vt:lpstr>Wingdings</vt:lpstr>
      <vt:lpstr>Office Theme</vt:lpstr>
      <vt:lpstr>1_Default Design</vt:lpstr>
      <vt:lpstr>جودة المعلومات المالية لاتخاذ القرارات</vt:lpstr>
      <vt:lpstr>جودة المعلومات المالية لاتخاذ القرارات</vt:lpstr>
      <vt:lpstr>PowerPoint Presentation</vt:lpstr>
      <vt:lpstr>PowerPoint Presentation</vt:lpstr>
      <vt:lpstr>قيمة المعلومات </vt:lpstr>
      <vt:lpstr>PowerPoint Presentation</vt:lpstr>
      <vt:lpstr>القرارات المالية  </vt:lpstr>
      <vt:lpstr>PowerPoint Presentation</vt:lpstr>
    </vt:vector>
  </TitlesOfParts>
  <Company>The World Bank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Johann Gratowski</dc:creator>
  <cp:lastModifiedBy>Dr-Ayad</cp:lastModifiedBy>
  <cp:revision>122</cp:revision>
  <cp:lastPrinted>2014-02-07T20:25:25Z</cp:lastPrinted>
  <dcterms:created xsi:type="dcterms:W3CDTF">2014-02-06T17:16:29Z</dcterms:created>
  <dcterms:modified xsi:type="dcterms:W3CDTF">2023-03-28T19:59:32Z</dcterms:modified>
</cp:coreProperties>
</file>