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05" r:id="rId2"/>
    <p:sldId id="406" r:id="rId3"/>
    <p:sldId id="424" r:id="rId4"/>
    <p:sldId id="457" r:id="rId5"/>
    <p:sldId id="458" r:id="rId6"/>
    <p:sldId id="443" r:id="rId7"/>
    <p:sldId id="425" r:id="rId8"/>
    <p:sldId id="459" r:id="rId9"/>
    <p:sldId id="407" r:id="rId10"/>
    <p:sldId id="427" r:id="rId11"/>
    <p:sldId id="428" r:id="rId12"/>
    <p:sldId id="438" r:id="rId13"/>
    <p:sldId id="455" r:id="rId14"/>
    <p:sldId id="439" r:id="rId15"/>
    <p:sldId id="440" r:id="rId16"/>
    <p:sldId id="409" r:id="rId17"/>
    <p:sldId id="447" r:id="rId18"/>
    <p:sldId id="417" r:id="rId19"/>
    <p:sldId id="411" r:id="rId20"/>
    <p:sldId id="454" r:id="rId21"/>
    <p:sldId id="456" r:id="rId22"/>
    <p:sldId id="450" r:id="rId23"/>
    <p:sldId id="412" r:id="rId24"/>
    <p:sldId id="452" r:id="rId25"/>
    <p:sldId id="449" r:id="rId26"/>
    <p:sldId id="413" r:id="rId27"/>
    <p:sldId id="414" r:id="rId28"/>
    <p:sldId id="445" r:id="rId29"/>
    <p:sldId id="429" r:id="rId30"/>
    <p:sldId id="430" r:id="rId31"/>
    <p:sldId id="416" r:id="rId32"/>
    <p:sldId id="442" r:id="rId33"/>
    <p:sldId id="431" r:id="rId34"/>
    <p:sldId id="435" r:id="rId35"/>
    <p:sldId id="43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3DB5360-1629-49BA-AD2A-AFFD186D6E25}">
          <p14:sldIdLst>
            <p14:sldId id="405"/>
            <p14:sldId id="406"/>
            <p14:sldId id="424"/>
            <p14:sldId id="457"/>
            <p14:sldId id="458"/>
            <p14:sldId id="443"/>
            <p14:sldId id="425"/>
            <p14:sldId id="459"/>
            <p14:sldId id="407"/>
            <p14:sldId id="427"/>
            <p14:sldId id="428"/>
            <p14:sldId id="438"/>
            <p14:sldId id="455"/>
            <p14:sldId id="439"/>
            <p14:sldId id="440"/>
            <p14:sldId id="409"/>
            <p14:sldId id="447"/>
            <p14:sldId id="417"/>
            <p14:sldId id="411"/>
            <p14:sldId id="454"/>
            <p14:sldId id="456"/>
            <p14:sldId id="450"/>
            <p14:sldId id="412"/>
            <p14:sldId id="452"/>
            <p14:sldId id="449"/>
            <p14:sldId id="413"/>
            <p14:sldId id="414"/>
            <p14:sldId id="445"/>
            <p14:sldId id="429"/>
            <p14:sldId id="430"/>
            <p14:sldId id="416"/>
            <p14:sldId id="442"/>
            <p14:sldId id="431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9"/>
    <a:srgbClr val="FFEC79"/>
    <a:srgbClr val="FFEC7D"/>
    <a:srgbClr val="B4F218"/>
    <a:srgbClr val="DEA900"/>
    <a:srgbClr val="D6A300"/>
    <a:srgbClr val="FFEA6D"/>
    <a:srgbClr val="FFEB71"/>
    <a:srgbClr val="CBCE3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1173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6BDFE-B574-496D-8DDA-B31914F87D9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E55D6D-EEE2-4D3A-913A-D97D32149DD6}">
      <dgm:prSet phldrT="[Text]" custT="1"/>
      <dgm:spPr>
        <a:solidFill>
          <a:srgbClr val="B4F218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Background of the Problem</a:t>
          </a:r>
        </a:p>
      </dgm:t>
    </dgm:pt>
    <dgm:pt modelId="{E65C6687-E18A-4E89-9398-F9F51555E17D}" type="parTrans" cxnId="{0D4861D2-3DF3-4D8D-B803-800E9AED5BF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52604-CC5B-452F-B988-8E5427FB3332}" type="sibTrans" cxnId="{0D4861D2-3DF3-4D8D-B803-800E9AED5BF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CE9B2-F80B-4457-8544-62E18F182D96}">
      <dgm:prSet phldrT="[Text]" custT="1"/>
      <dgm:spPr>
        <a:solidFill>
          <a:srgbClr val="FFFF99"/>
        </a:solidFill>
      </dgm:spPr>
      <dgm:t>
        <a:bodyPr/>
        <a:lstStyle/>
        <a:p>
          <a:pPr marL="0" algn="ctr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External  challenges</a:t>
          </a:r>
        </a:p>
        <a:p>
          <a:pPr marL="265113" indent="-265113" algn="l"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1-Decreasing in  government funding </a:t>
          </a:r>
        </a:p>
        <a:p>
          <a:pPr marL="265113" indent="-265113" algn="l"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2-Increasing in demand for HE </a:t>
          </a:r>
        </a:p>
        <a:p>
          <a:pPr marL="265113" indent="-265113" algn="l"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3-Economic transformation</a:t>
          </a:r>
        </a:p>
        <a:p>
          <a:pPr marL="265113" indent="-265113" algn="l">
            <a:buFont typeface="Wingdings" panose="05000000000000000000" pitchFamily="2" charset="2"/>
            <a:buChar char="§"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4-Competitive organizations</a:t>
          </a:r>
        </a:p>
        <a:p>
          <a:pPr marL="0" algn="l">
            <a:buFont typeface="Arial" panose="020B0604020202020204" pitchFamily="34" charset="0"/>
            <a:buChar char="•"/>
          </a:pP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7B61B-3BCA-44E9-AF61-E4C503937D4C}" type="parTrans" cxnId="{8D7F4F15-B3D2-4B32-A060-DAC512D4E26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EA079-E96E-463A-88DD-42588C6DB534}" type="sibTrans" cxnId="{8D7F4F15-B3D2-4B32-A060-DAC512D4E26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26439-C1E4-4844-BB45-9A8BC3A6B168}">
      <dgm:prSet phldrT="[Text]" phldr="1"/>
      <dgm:spPr/>
      <dgm:t>
        <a:bodyPr/>
        <a:lstStyle/>
        <a:p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68667-FFA7-48FA-B8B9-160A78118E4F}" type="parTrans" cxnId="{72B61F1B-F872-490C-8BB2-58CDA24ADCF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96F1B-58BB-4C71-9B92-1201E3F70C84}" type="sibTrans" cxnId="{72B61F1B-F872-490C-8BB2-58CDA24ADCF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75731-9231-494F-A51B-635247450C6D}">
      <dgm:prSet custT="1"/>
      <dgm:spPr>
        <a:solidFill>
          <a:srgbClr val="E3F3D1"/>
        </a:solidFill>
      </dgm:spPr>
      <dgm:t>
        <a:bodyPr/>
        <a:lstStyle/>
        <a:p>
          <a:pPr algn="ctr">
            <a:buNone/>
          </a:pP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Internal  challenges</a:t>
          </a:r>
        </a:p>
        <a:p>
          <a:pPr algn="l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1-Leadership Style  </a:t>
          </a:r>
        </a:p>
        <a:p>
          <a:pPr algn="l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2-Poor communication among members</a:t>
          </a:r>
        </a:p>
        <a:p>
          <a:pPr algn="l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3-Unwillingness leaders to listen to the comments and suggestions </a:t>
          </a:r>
        </a:p>
        <a:p>
          <a:pPr algn="l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4-Lack of work acknowledgement</a:t>
          </a:r>
        </a:p>
        <a:p>
          <a:pPr algn="l"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5-Lack of motivation in ICT</a:t>
          </a:r>
        </a:p>
      </dgm:t>
    </dgm:pt>
    <dgm:pt modelId="{7643EAD3-5D54-4506-9021-0F45D98C242B}" type="sibTrans" cxnId="{AA42C2AD-1642-411B-B7D8-70E00530A40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348CD-8EB2-40B4-B902-F83B5C5B3708}" type="parTrans" cxnId="{AA42C2AD-1642-411B-B7D8-70E00530A40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A3A43-C674-4422-B716-82803E779B67}">
      <dgm:prSet custT="1"/>
      <dgm:spPr>
        <a:solidFill>
          <a:srgbClr val="FBE1FC"/>
        </a:solidFill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Colleges need this study to help them deal with these challenges</a:t>
          </a:r>
        </a:p>
      </dgm:t>
    </dgm:pt>
    <dgm:pt modelId="{68A4396E-F880-4FF3-8CA7-B0E9F2FB151F}" type="parTrans" cxnId="{71301A68-E09F-4708-8EDE-BB0A67A4896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BE981-6CF6-4ED0-A277-57E1846B7AD9}" type="sibTrans" cxnId="{71301A68-E09F-4708-8EDE-BB0A67A4896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7DDCB-0A01-48EE-A01A-DE013964B605}">
      <dgm:prSet custT="1"/>
      <dgm:spPr>
        <a:solidFill>
          <a:srgbClr val="21EFEA"/>
        </a:solidFill>
      </dgm:spPr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Current research findings recommend this study is needed. Government recognizes this problem </a:t>
          </a:r>
        </a:p>
      </dgm:t>
    </dgm:pt>
    <dgm:pt modelId="{A3E4DFEB-A0A6-4F78-8FA0-FB6B844BC291}" type="parTrans" cxnId="{4E558A85-DC12-4E73-987C-E398A52AA98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FD61F-0583-4FE2-82E5-8800C5F47559}" type="sibTrans" cxnId="{4E558A85-DC12-4E73-987C-E398A52AA98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06102-BCCB-4C1A-A053-E20F1020B584}" type="pres">
      <dgm:prSet presAssocID="{A136BDFE-B574-496D-8DDA-B31914F87D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5634DC-02F7-497C-A6B3-DD4BD1450925}" type="pres">
      <dgm:prSet presAssocID="{A136BDFE-B574-496D-8DDA-B31914F87D9A}" presName="matrix" presStyleCnt="0"/>
      <dgm:spPr/>
    </dgm:pt>
    <dgm:pt modelId="{A7ACEE5A-74C8-43B6-BEC1-4D86B0B65AD6}" type="pres">
      <dgm:prSet presAssocID="{A136BDFE-B574-496D-8DDA-B31914F87D9A}" presName="tile1" presStyleLbl="node1" presStyleIdx="0" presStyleCnt="4" custLinFactNeighborX="-1606"/>
      <dgm:spPr/>
    </dgm:pt>
    <dgm:pt modelId="{7804D6C1-4877-430A-8AD5-DDB997EF636C}" type="pres">
      <dgm:prSet presAssocID="{A136BDFE-B574-496D-8DDA-B31914F87D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2CDCA9B-60C9-4203-8F4B-7408FD31361D}" type="pres">
      <dgm:prSet presAssocID="{A136BDFE-B574-496D-8DDA-B31914F87D9A}" presName="tile2" presStyleLbl="node1" presStyleIdx="1" presStyleCnt="4"/>
      <dgm:spPr/>
    </dgm:pt>
    <dgm:pt modelId="{21EEA491-A48E-4090-AF4D-725937AD31D5}" type="pres">
      <dgm:prSet presAssocID="{A136BDFE-B574-496D-8DDA-B31914F87D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6B65A34-19D0-46B8-8413-2C98E17C034D}" type="pres">
      <dgm:prSet presAssocID="{A136BDFE-B574-496D-8DDA-B31914F87D9A}" presName="tile3" presStyleLbl="node1" presStyleIdx="2" presStyleCnt="4"/>
      <dgm:spPr/>
    </dgm:pt>
    <dgm:pt modelId="{503F9024-DA28-4F2C-9C88-8D1ECACEF416}" type="pres">
      <dgm:prSet presAssocID="{A136BDFE-B574-496D-8DDA-B31914F87D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5FAA4C0-A6D4-4B45-8AAD-E51A6ECB4CEB}" type="pres">
      <dgm:prSet presAssocID="{A136BDFE-B574-496D-8DDA-B31914F87D9A}" presName="tile4" presStyleLbl="node1" presStyleIdx="3" presStyleCnt="4"/>
      <dgm:spPr/>
    </dgm:pt>
    <dgm:pt modelId="{6BE0891F-F017-4E7D-91D0-973381A8163D}" type="pres">
      <dgm:prSet presAssocID="{A136BDFE-B574-496D-8DDA-B31914F87D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72C79ED-6E64-4F2E-9D21-B70D1CC9FBD4}" type="pres">
      <dgm:prSet presAssocID="{A136BDFE-B574-496D-8DDA-B31914F87D9A}" presName="centerTile" presStyleLbl="fgShp" presStyleIdx="0" presStyleCnt="1" custLinFactNeighborY="12687">
        <dgm:presLayoutVars>
          <dgm:chMax val="0"/>
          <dgm:chPref val="0"/>
        </dgm:presLayoutVars>
      </dgm:prSet>
      <dgm:spPr/>
    </dgm:pt>
  </dgm:ptLst>
  <dgm:cxnLst>
    <dgm:cxn modelId="{CDDFB414-1F03-4B6F-AC79-13984D8B3376}" type="presOf" srcId="{0117DDCB-0A01-48EE-A01A-DE013964B605}" destId="{D5FAA4C0-A6D4-4B45-8AAD-E51A6ECB4CEB}" srcOrd="0" destOrd="0" presId="urn:microsoft.com/office/officeart/2005/8/layout/matrix1"/>
    <dgm:cxn modelId="{8D7F4F15-B3D2-4B32-A060-DAC512D4E26E}" srcId="{5EE55D6D-EEE2-4D3A-913A-D97D32149DD6}" destId="{3A9CE9B2-F80B-4457-8544-62E18F182D96}" srcOrd="0" destOrd="0" parTransId="{8007B61B-3BCA-44E9-AF61-E4C503937D4C}" sibTransId="{B3AEA079-E96E-463A-88DD-42588C6DB534}"/>
    <dgm:cxn modelId="{1671EC16-9908-4B34-BF01-752DB6468C02}" type="presOf" srcId="{0117DDCB-0A01-48EE-A01A-DE013964B605}" destId="{6BE0891F-F017-4E7D-91D0-973381A8163D}" srcOrd="1" destOrd="0" presId="urn:microsoft.com/office/officeart/2005/8/layout/matrix1"/>
    <dgm:cxn modelId="{72B61F1B-F872-490C-8BB2-58CDA24ADCF6}" srcId="{5EE55D6D-EEE2-4D3A-913A-D97D32149DD6}" destId="{40626439-C1E4-4844-BB45-9A8BC3A6B168}" srcOrd="4" destOrd="0" parTransId="{DD768667-FFA7-48FA-B8B9-160A78118E4F}" sibTransId="{99696F1B-58BB-4C71-9B92-1201E3F70C84}"/>
    <dgm:cxn modelId="{9720D91E-E8FE-4346-82D8-9C4E34ABB441}" type="presOf" srcId="{91FA3A43-C674-4422-B716-82803E779B67}" destId="{B6B65A34-19D0-46B8-8413-2C98E17C034D}" srcOrd="0" destOrd="0" presId="urn:microsoft.com/office/officeart/2005/8/layout/matrix1"/>
    <dgm:cxn modelId="{71301A68-E09F-4708-8EDE-BB0A67A48965}" srcId="{5EE55D6D-EEE2-4D3A-913A-D97D32149DD6}" destId="{91FA3A43-C674-4422-B716-82803E779B67}" srcOrd="2" destOrd="0" parTransId="{68A4396E-F880-4FF3-8CA7-B0E9F2FB151F}" sibTransId="{59ABE981-6CF6-4ED0-A277-57E1846B7AD9}"/>
    <dgm:cxn modelId="{CE79E96A-0DF3-4165-9347-CA1A04EC1F14}" type="presOf" srcId="{91FA3A43-C674-4422-B716-82803E779B67}" destId="{503F9024-DA28-4F2C-9C88-8D1ECACEF416}" srcOrd="1" destOrd="0" presId="urn:microsoft.com/office/officeart/2005/8/layout/matrix1"/>
    <dgm:cxn modelId="{4B0E9E4D-A7BF-4FC7-AA2F-C9432232707C}" type="presOf" srcId="{3A9CE9B2-F80B-4457-8544-62E18F182D96}" destId="{A7ACEE5A-74C8-43B6-BEC1-4D86B0B65AD6}" srcOrd="0" destOrd="0" presId="urn:microsoft.com/office/officeart/2005/8/layout/matrix1"/>
    <dgm:cxn modelId="{2A87F055-52BE-4B85-B366-8A5D798FC3B3}" type="presOf" srcId="{5EE55D6D-EEE2-4D3A-913A-D97D32149DD6}" destId="{372C79ED-6E64-4F2E-9D21-B70D1CC9FBD4}" srcOrd="0" destOrd="0" presId="urn:microsoft.com/office/officeart/2005/8/layout/matrix1"/>
    <dgm:cxn modelId="{4E558A85-DC12-4E73-987C-E398A52AA984}" srcId="{5EE55D6D-EEE2-4D3A-913A-D97D32149DD6}" destId="{0117DDCB-0A01-48EE-A01A-DE013964B605}" srcOrd="3" destOrd="0" parTransId="{A3E4DFEB-A0A6-4F78-8FA0-FB6B844BC291}" sibTransId="{D2BFD61F-0583-4FE2-82E5-8800C5F47559}"/>
    <dgm:cxn modelId="{81922487-74EF-4AF2-8987-CF3C33C09801}" type="presOf" srcId="{3A9CE9B2-F80B-4457-8544-62E18F182D96}" destId="{7804D6C1-4877-430A-8AD5-DDB997EF636C}" srcOrd="1" destOrd="0" presId="urn:microsoft.com/office/officeart/2005/8/layout/matrix1"/>
    <dgm:cxn modelId="{BCA34F8A-91C0-41FD-8731-60015AE602CF}" type="presOf" srcId="{53D75731-9231-494F-A51B-635247450C6D}" destId="{E2CDCA9B-60C9-4203-8F4B-7408FD31361D}" srcOrd="0" destOrd="0" presId="urn:microsoft.com/office/officeart/2005/8/layout/matrix1"/>
    <dgm:cxn modelId="{E67150A5-A8BB-4744-900A-CA3101394E5E}" type="presOf" srcId="{A136BDFE-B574-496D-8DDA-B31914F87D9A}" destId="{21006102-BCCB-4C1A-A053-E20F1020B584}" srcOrd="0" destOrd="0" presId="urn:microsoft.com/office/officeart/2005/8/layout/matrix1"/>
    <dgm:cxn modelId="{AA42C2AD-1642-411B-B7D8-70E00530A403}" srcId="{5EE55D6D-EEE2-4D3A-913A-D97D32149DD6}" destId="{53D75731-9231-494F-A51B-635247450C6D}" srcOrd="1" destOrd="0" parTransId="{F2A348CD-8EB2-40B4-B902-F83B5C5B3708}" sibTransId="{7643EAD3-5D54-4506-9021-0F45D98C242B}"/>
    <dgm:cxn modelId="{0D4861D2-3DF3-4D8D-B803-800E9AED5BFE}" srcId="{A136BDFE-B574-496D-8DDA-B31914F87D9A}" destId="{5EE55D6D-EEE2-4D3A-913A-D97D32149DD6}" srcOrd="0" destOrd="0" parTransId="{E65C6687-E18A-4E89-9398-F9F51555E17D}" sibTransId="{6D952604-CC5B-452F-B988-8E5427FB3332}"/>
    <dgm:cxn modelId="{D32C3CE8-16FB-49B1-992C-F83A92D75514}" type="presOf" srcId="{53D75731-9231-494F-A51B-635247450C6D}" destId="{21EEA491-A48E-4090-AF4D-725937AD31D5}" srcOrd="1" destOrd="0" presId="urn:microsoft.com/office/officeart/2005/8/layout/matrix1"/>
    <dgm:cxn modelId="{04B76B1A-C17D-4C31-88FD-A8767553DC38}" type="presParOf" srcId="{21006102-BCCB-4C1A-A053-E20F1020B584}" destId="{985634DC-02F7-497C-A6B3-DD4BD1450925}" srcOrd="0" destOrd="0" presId="urn:microsoft.com/office/officeart/2005/8/layout/matrix1"/>
    <dgm:cxn modelId="{FC481300-92C1-4918-80B0-8B78653DF15F}" type="presParOf" srcId="{985634DC-02F7-497C-A6B3-DD4BD1450925}" destId="{A7ACEE5A-74C8-43B6-BEC1-4D86B0B65AD6}" srcOrd="0" destOrd="0" presId="urn:microsoft.com/office/officeart/2005/8/layout/matrix1"/>
    <dgm:cxn modelId="{94662E9C-9E89-4011-BFDF-C1BF328E6100}" type="presParOf" srcId="{985634DC-02F7-497C-A6B3-DD4BD1450925}" destId="{7804D6C1-4877-430A-8AD5-DDB997EF636C}" srcOrd="1" destOrd="0" presId="urn:microsoft.com/office/officeart/2005/8/layout/matrix1"/>
    <dgm:cxn modelId="{F4D9E8FB-4160-4CE7-9928-B1FD140CC7C5}" type="presParOf" srcId="{985634DC-02F7-497C-A6B3-DD4BD1450925}" destId="{E2CDCA9B-60C9-4203-8F4B-7408FD31361D}" srcOrd="2" destOrd="0" presId="urn:microsoft.com/office/officeart/2005/8/layout/matrix1"/>
    <dgm:cxn modelId="{4C2A1DCE-F535-41F7-B166-38235C975F13}" type="presParOf" srcId="{985634DC-02F7-497C-A6B3-DD4BD1450925}" destId="{21EEA491-A48E-4090-AF4D-725937AD31D5}" srcOrd="3" destOrd="0" presId="urn:microsoft.com/office/officeart/2005/8/layout/matrix1"/>
    <dgm:cxn modelId="{7FC8627F-3E2A-424D-863B-E119051EA484}" type="presParOf" srcId="{985634DC-02F7-497C-A6B3-DD4BD1450925}" destId="{B6B65A34-19D0-46B8-8413-2C98E17C034D}" srcOrd="4" destOrd="0" presId="urn:microsoft.com/office/officeart/2005/8/layout/matrix1"/>
    <dgm:cxn modelId="{E490878C-F31B-4E13-B687-E27597F15A7F}" type="presParOf" srcId="{985634DC-02F7-497C-A6B3-DD4BD1450925}" destId="{503F9024-DA28-4F2C-9C88-8D1ECACEF416}" srcOrd="5" destOrd="0" presId="urn:microsoft.com/office/officeart/2005/8/layout/matrix1"/>
    <dgm:cxn modelId="{8E6A9421-6A89-4FAD-A626-9AAEAAE99EE7}" type="presParOf" srcId="{985634DC-02F7-497C-A6B3-DD4BD1450925}" destId="{D5FAA4C0-A6D4-4B45-8AAD-E51A6ECB4CEB}" srcOrd="6" destOrd="0" presId="urn:microsoft.com/office/officeart/2005/8/layout/matrix1"/>
    <dgm:cxn modelId="{8620C21A-31AF-4C43-A677-0C5F2B09DD5F}" type="presParOf" srcId="{985634DC-02F7-497C-A6B3-DD4BD1450925}" destId="{6BE0891F-F017-4E7D-91D0-973381A8163D}" srcOrd="7" destOrd="0" presId="urn:microsoft.com/office/officeart/2005/8/layout/matrix1"/>
    <dgm:cxn modelId="{AC98A8E0-2ACD-4078-90D7-66C9059FF7E4}" type="presParOf" srcId="{21006102-BCCB-4C1A-A053-E20F1020B584}" destId="{372C79ED-6E64-4F2E-9D21-B70D1CC9FB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AA97A2-925A-43F4-AC8D-58508DE75BA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56D3A8-7849-428E-92CD-4E605E59C5F7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Qualitative Data</a:t>
          </a:r>
        </a:p>
      </dgm:t>
    </dgm:pt>
    <dgm:pt modelId="{DFC87F4E-6DA0-41A5-B891-2D78245D1679}" type="parTrans" cxnId="{BE25A618-11FF-488A-AC54-A316F112AE5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3A836-305A-4335-920D-37C06504CAFE}" type="sibTrans" cxnId="{BE25A618-11FF-488A-AC54-A316F112AE5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C4C92-39E1-4F60-9CF0-20269AFD12F4}" type="asst">
      <dgm:prSet phldrT="[Text]" custT="1"/>
      <dgm:spPr>
        <a:solidFill>
          <a:srgbClr val="F9A9EE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NVivo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Program</a:t>
          </a:r>
        </a:p>
      </dgm:t>
    </dgm:pt>
    <dgm:pt modelId="{6686E1B6-7DB8-48D1-A382-F975859E8144}" type="parTrans" cxnId="{73353D77-3DC5-4CFC-9661-BA0F7694791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21D88-270D-41D2-B08A-4A0E331B8BD3}" type="sibTrans" cxnId="{73353D77-3DC5-4CFC-9661-BA0F7694791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7622C-E082-430A-9424-12D75A1BF876}">
      <dgm:prSet phldrT="[Text]" custT="1"/>
      <dgm:spPr>
        <a:solidFill>
          <a:srgbClr val="21EFEA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open ended questions</a:t>
          </a:r>
        </a:p>
      </dgm:t>
    </dgm:pt>
    <dgm:pt modelId="{CAA4A748-612D-4409-898E-8EEA795AEE8F}" type="parTrans" cxnId="{43121E5A-5CFB-49AF-87AA-E9078E82A96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C9EEE-5DA6-42BA-A73D-2B8A664B589F}" type="sibTrans" cxnId="{43121E5A-5CFB-49AF-87AA-E9078E82A96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22145-14E4-49F2-AFB4-660FABC136AB}">
      <dgm:prSet phldrT="[Text]" custT="1"/>
      <dgm:spPr>
        <a:solidFill>
          <a:srgbClr val="21EFEA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Interviews (semi-structured) </a:t>
          </a:r>
        </a:p>
      </dgm:t>
    </dgm:pt>
    <dgm:pt modelId="{2F02DA6D-7B9A-43D7-969E-46345CEAFAC5}" type="parTrans" cxnId="{47E771BD-709F-4F00-B74A-4295B5F0150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FEBFC-3DDD-4C94-BB27-F63AC51EE916}" type="sibTrans" cxnId="{47E771BD-709F-4F00-B74A-4295B5F0150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87C31B-ECE4-41C3-9009-6084C9C088C7}" type="pres">
      <dgm:prSet presAssocID="{2BAA97A2-925A-43F4-AC8D-58508DE75B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D8749A-863E-4F55-A583-95C5F296BEF0}" type="pres">
      <dgm:prSet presAssocID="{1256D3A8-7849-428E-92CD-4E605E59C5F7}" presName="hierRoot1" presStyleCnt="0">
        <dgm:presLayoutVars>
          <dgm:hierBranch val="init"/>
        </dgm:presLayoutVars>
      </dgm:prSet>
      <dgm:spPr/>
    </dgm:pt>
    <dgm:pt modelId="{DA93393A-E271-4CE3-8B69-3A39C1979BF6}" type="pres">
      <dgm:prSet presAssocID="{1256D3A8-7849-428E-92CD-4E605E59C5F7}" presName="rootComposite1" presStyleCnt="0"/>
      <dgm:spPr/>
    </dgm:pt>
    <dgm:pt modelId="{CEAAC5D1-5B4B-491D-907C-86A9D547E826}" type="pres">
      <dgm:prSet presAssocID="{1256D3A8-7849-428E-92CD-4E605E59C5F7}" presName="rootText1" presStyleLbl="node0" presStyleIdx="0" presStyleCnt="1">
        <dgm:presLayoutVars>
          <dgm:chPref val="3"/>
        </dgm:presLayoutVars>
      </dgm:prSet>
      <dgm:spPr/>
    </dgm:pt>
    <dgm:pt modelId="{717FEEC8-0DF0-4DA7-8615-9E9CED9C6506}" type="pres">
      <dgm:prSet presAssocID="{1256D3A8-7849-428E-92CD-4E605E59C5F7}" presName="rootConnector1" presStyleLbl="node1" presStyleIdx="0" presStyleCnt="0"/>
      <dgm:spPr/>
    </dgm:pt>
    <dgm:pt modelId="{AD24A938-CC9E-4822-835E-7A3AB6D3B228}" type="pres">
      <dgm:prSet presAssocID="{1256D3A8-7849-428E-92CD-4E605E59C5F7}" presName="hierChild2" presStyleCnt="0"/>
      <dgm:spPr/>
    </dgm:pt>
    <dgm:pt modelId="{3E0B5CA7-CB73-4815-9D4E-C47B72815662}" type="pres">
      <dgm:prSet presAssocID="{CAA4A748-612D-4409-898E-8EEA795AEE8F}" presName="Name64" presStyleLbl="parChTrans1D2" presStyleIdx="0" presStyleCnt="3"/>
      <dgm:spPr/>
    </dgm:pt>
    <dgm:pt modelId="{65907310-313B-42F6-BB3F-5039AD0D7AE9}" type="pres">
      <dgm:prSet presAssocID="{DBA7622C-E082-430A-9424-12D75A1BF876}" presName="hierRoot2" presStyleCnt="0">
        <dgm:presLayoutVars>
          <dgm:hierBranch val="init"/>
        </dgm:presLayoutVars>
      </dgm:prSet>
      <dgm:spPr/>
    </dgm:pt>
    <dgm:pt modelId="{8B4CD979-FD0D-49AD-8BB1-42E81EF85D43}" type="pres">
      <dgm:prSet presAssocID="{DBA7622C-E082-430A-9424-12D75A1BF876}" presName="rootComposite" presStyleCnt="0"/>
      <dgm:spPr/>
    </dgm:pt>
    <dgm:pt modelId="{715B066A-4511-4CF8-A5F3-70A707209053}" type="pres">
      <dgm:prSet presAssocID="{DBA7622C-E082-430A-9424-12D75A1BF876}" presName="rootText" presStyleLbl="node2" presStyleIdx="0" presStyleCnt="2">
        <dgm:presLayoutVars>
          <dgm:chPref val="3"/>
        </dgm:presLayoutVars>
      </dgm:prSet>
      <dgm:spPr/>
    </dgm:pt>
    <dgm:pt modelId="{F4B1E3E7-CB53-4A75-8125-3883C7CE81DC}" type="pres">
      <dgm:prSet presAssocID="{DBA7622C-E082-430A-9424-12D75A1BF876}" presName="rootConnector" presStyleLbl="node2" presStyleIdx="0" presStyleCnt="2"/>
      <dgm:spPr/>
    </dgm:pt>
    <dgm:pt modelId="{5AE37682-BCE3-40BA-AEDA-E45D78D4F6F8}" type="pres">
      <dgm:prSet presAssocID="{DBA7622C-E082-430A-9424-12D75A1BF876}" presName="hierChild4" presStyleCnt="0"/>
      <dgm:spPr/>
    </dgm:pt>
    <dgm:pt modelId="{D30A5335-00B8-4812-B334-E7E5C3DBD169}" type="pres">
      <dgm:prSet presAssocID="{DBA7622C-E082-430A-9424-12D75A1BF876}" presName="hierChild5" presStyleCnt="0"/>
      <dgm:spPr/>
    </dgm:pt>
    <dgm:pt modelId="{479FC56E-0297-4036-A0EE-0C51A77BF5D0}" type="pres">
      <dgm:prSet presAssocID="{2F02DA6D-7B9A-43D7-969E-46345CEAFAC5}" presName="Name64" presStyleLbl="parChTrans1D2" presStyleIdx="1" presStyleCnt="3"/>
      <dgm:spPr/>
    </dgm:pt>
    <dgm:pt modelId="{31746A51-551B-496D-BC45-65CD3A8C3147}" type="pres">
      <dgm:prSet presAssocID="{ACE22145-14E4-49F2-AFB4-660FABC136AB}" presName="hierRoot2" presStyleCnt="0">
        <dgm:presLayoutVars>
          <dgm:hierBranch val="init"/>
        </dgm:presLayoutVars>
      </dgm:prSet>
      <dgm:spPr/>
    </dgm:pt>
    <dgm:pt modelId="{F367A062-3FF6-4BAD-8D9F-CC9EF6E983BC}" type="pres">
      <dgm:prSet presAssocID="{ACE22145-14E4-49F2-AFB4-660FABC136AB}" presName="rootComposite" presStyleCnt="0"/>
      <dgm:spPr/>
    </dgm:pt>
    <dgm:pt modelId="{FAA866B0-F24E-4D32-803C-F87FB320C207}" type="pres">
      <dgm:prSet presAssocID="{ACE22145-14E4-49F2-AFB4-660FABC136AB}" presName="rootText" presStyleLbl="node2" presStyleIdx="1" presStyleCnt="2">
        <dgm:presLayoutVars>
          <dgm:chPref val="3"/>
        </dgm:presLayoutVars>
      </dgm:prSet>
      <dgm:spPr/>
    </dgm:pt>
    <dgm:pt modelId="{5B4C73D7-1B19-4D70-9873-FD6D1D79A9A5}" type="pres">
      <dgm:prSet presAssocID="{ACE22145-14E4-49F2-AFB4-660FABC136AB}" presName="rootConnector" presStyleLbl="node2" presStyleIdx="1" presStyleCnt="2"/>
      <dgm:spPr/>
    </dgm:pt>
    <dgm:pt modelId="{376F4C1A-FF70-4850-939B-EBF51D24B95E}" type="pres">
      <dgm:prSet presAssocID="{ACE22145-14E4-49F2-AFB4-660FABC136AB}" presName="hierChild4" presStyleCnt="0"/>
      <dgm:spPr/>
    </dgm:pt>
    <dgm:pt modelId="{CB81FD2D-D08E-4420-862F-90673DC020FD}" type="pres">
      <dgm:prSet presAssocID="{ACE22145-14E4-49F2-AFB4-660FABC136AB}" presName="hierChild5" presStyleCnt="0"/>
      <dgm:spPr/>
    </dgm:pt>
    <dgm:pt modelId="{C73422AC-C64E-4749-A750-380BEA97544F}" type="pres">
      <dgm:prSet presAssocID="{1256D3A8-7849-428E-92CD-4E605E59C5F7}" presName="hierChild3" presStyleCnt="0"/>
      <dgm:spPr/>
    </dgm:pt>
    <dgm:pt modelId="{5F35F8F0-E1F3-4296-B686-6E7318779F6E}" type="pres">
      <dgm:prSet presAssocID="{6686E1B6-7DB8-48D1-A382-F975859E8144}" presName="Name115" presStyleLbl="parChTrans1D2" presStyleIdx="2" presStyleCnt="3"/>
      <dgm:spPr/>
    </dgm:pt>
    <dgm:pt modelId="{DA9EC0FE-5E6A-4761-B151-DB3ABAD85680}" type="pres">
      <dgm:prSet presAssocID="{C05C4C92-39E1-4F60-9CF0-20269AFD12F4}" presName="hierRoot3" presStyleCnt="0">
        <dgm:presLayoutVars>
          <dgm:hierBranch val="init"/>
        </dgm:presLayoutVars>
      </dgm:prSet>
      <dgm:spPr/>
    </dgm:pt>
    <dgm:pt modelId="{F6ADC9B2-509C-4CC2-BC4F-5509C4B91201}" type="pres">
      <dgm:prSet presAssocID="{C05C4C92-39E1-4F60-9CF0-20269AFD12F4}" presName="rootComposite3" presStyleCnt="0"/>
      <dgm:spPr/>
    </dgm:pt>
    <dgm:pt modelId="{CC85CC42-F049-4C07-920F-D71DCA823569}" type="pres">
      <dgm:prSet presAssocID="{C05C4C92-39E1-4F60-9CF0-20269AFD12F4}" presName="rootText3" presStyleLbl="asst1" presStyleIdx="0" presStyleCnt="1">
        <dgm:presLayoutVars>
          <dgm:chPref val="3"/>
        </dgm:presLayoutVars>
      </dgm:prSet>
      <dgm:spPr/>
    </dgm:pt>
    <dgm:pt modelId="{CED4B049-E604-4AE4-8769-7EB99930C5DC}" type="pres">
      <dgm:prSet presAssocID="{C05C4C92-39E1-4F60-9CF0-20269AFD12F4}" presName="rootConnector3" presStyleLbl="asst1" presStyleIdx="0" presStyleCnt="1"/>
      <dgm:spPr/>
    </dgm:pt>
    <dgm:pt modelId="{31257183-C35A-4799-8FCF-DEF10C173295}" type="pres">
      <dgm:prSet presAssocID="{C05C4C92-39E1-4F60-9CF0-20269AFD12F4}" presName="hierChild6" presStyleCnt="0"/>
      <dgm:spPr/>
    </dgm:pt>
    <dgm:pt modelId="{335CCC8D-4238-47E3-9494-1183E22BCB19}" type="pres">
      <dgm:prSet presAssocID="{C05C4C92-39E1-4F60-9CF0-20269AFD12F4}" presName="hierChild7" presStyleCnt="0"/>
      <dgm:spPr/>
    </dgm:pt>
  </dgm:ptLst>
  <dgm:cxnLst>
    <dgm:cxn modelId="{E1D91F01-3FB8-497A-BA7C-C3F5ABAE5A4B}" type="presOf" srcId="{2F02DA6D-7B9A-43D7-969E-46345CEAFAC5}" destId="{479FC56E-0297-4036-A0EE-0C51A77BF5D0}" srcOrd="0" destOrd="0" presId="urn:microsoft.com/office/officeart/2009/3/layout/HorizontalOrganizationChart"/>
    <dgm:cxn modelId="{B6325602-CB7D-4D62-AE72-366E03665643}" type="presOf" srcId="{DBA7622C-E082-430A-9424-12D75A1BF876}" destId="{F4B1E3E7-CB53-4A75-8125-3883C7CE81DC}" srcOrd="1" destOrd="0" presId="urn:microsoft.com/office/officeart/2009/3/layout/HorizontalOrganizationChart"/>
    <dgm:cxn modelId="{4A53230D-2BDB-41E7-9F59-0B0132C72B3B}" type="presOf" srcId="{1256D3A8-7849-428E-92CD-4E605E59C5F7}" destId="{CEAAC5D1-5B4B-491D-907C-86A9D547E826}" srcOrd="0" destOrd="0" presId="urn:microsoft.com/office/officeart/2009/3/layout/HorizontalOrganizationChart"/>
    <dgm:cxn modelId="{DE58F714-8370-4220-9B58-D1229183E429}" type="presOf" srcId="{C05C4C92-39E1-4F60-9CF0-20269AFD12F4}" destId="{CED4B049-E604-4AE4-8769-7EB99930C5DC}" srcOrd="1" destOrd="0" presId="urn:microsoft.com/office/officeart/2009/3/layout/HorizontalOrganizationChart"/>
    <dgm:cxn modelId="{BE25A618-11FF-488A-AC54-A316F112AE52}" srcId="{2BAA97A2-925A-43F4-AC8D-58508DE75BAE}" destId="{1256D3A8-7849-428E-92CD-4E605E59C5F7}" srcOrd="0" destOrd="0" parTransId="{DFC87F4E-6DA0-41A5-B891-2D78245D1679}" sibTransId="{98F3A836-305A-4335-920D-37C06504CAFE}"/>
    <dgm:cxn modelId="{73353D77-3DC5-4CFC-9661-BA0F76947910}" srcId="{1256D3A8-7849-428E-92CD-4E605E59C5F7}" destId="{C05C4C92-39E1-4F60-9CF0-20269AFD12F4}" srcOrd="0" destOrd="0" parTransId="{6686E1B6-7DB8-48D1-A382-F975859E8144}" sibTransId="{BF821D88-270D-41D2-B08A-4A0E331B8BD3}"/>
    <dgm:cxn modelId="{43121E5A-5CFB-49AF-87AA-E9078E82A960}" srcId="{1256D3A8-7849-428E-92CD-4E605E59C5F7}" destId="{DBA7622C-E082-430A-9424-12D75A1BF876}" srcOrd="1" destOrd="0" parTransId="{CAA4A748-612D-4409-898E-8EEA795AEE8F}" sibTransId="{9C7C9EEE-5DA6-42BA-A73D-2B8A664B589F}"/>
    <dgm:cxn modelId="{F466BCA1-DF01-437F-8906-269AE86BE766}" type="presOf" srcId="{2BAA97A2-925A-43F4-AC8D-58508DE75BAE}" destId="{6687C31B-ECE4-41C3-9009-6084C9C088C7}" srcOrd="0" destOrd="0" presId="urn:microsoft.com/office/officeart/2009/3/layout/HorizontalOrganizationChart"/>
    <dgm:cxn modelId="{912CD4A8-0597-465E-86DA-E5004B9FADBB}" type="presOf" srcId="{ACE22145-14E4-49F2-AFB4-660FABC136AB}" destId="{FAA866B0-F24E-4D32-803C-F87FB320C207}" srcOrd="0" destOrd="0" presId="urn:microsoft.com/office/officeart/2009/3/layout/HorizontalOrganizationChart"/>
    <dgm:cxn modelId="{341277B9-D38F-4D1C-A62D-88E0BE0FE29E}" type="presOf" srcId="{CAA4A748-612D-4409-898E-8EEA795AEE8F}" destId="{3E0B5CA7-CB73-4815-9D4E-C47B72815662}" srcOrd="0" destOrd="0" presId="urn:microsoft.com/office/officeart/2009/3/layout/HorizontalOrganizationChart"/>
    <dgm:cxn modelId="{47E771BD-709F-4F00-B74A-4295B5F01504}" srcId="{1256D3A8-7849-428E-92CD-4E605E59C5F7}" destId="{ACE22145-14E4-49F2-AFB4-660FABC136AB}" srcOrd="2" destOrd="0" parTransId="{2F02DA6D-7B9A-43D7-969E-46345CEAFAC5}" sibTransId="{2D2FEBFC-3DDD-4C94-BB27-F63AC51EE916}"/>
    <dgm:cxn modelId="{5A5614C3-51AC-43C8-B848-D79036E0FF3C}" type="presOf" srcId="{ACE22145-14E4-49F2-AFB4-660FABC136AB}" destId="{5B4C73D7-1B19-4D70-9873-FD6D1D79A9A5}" srcOrd="1" destOrd="0" presId="urn:microsoft.com/office/officeart/2009/3/layout/HorizontalOrganizationChart"/>
    <dgm:cxn modelId="{380B7CD3-2E2A-465C-A84A-203B8E98F7C1}" type="presOf" srcId="{1256D3A8-7849-428E-92CD-4E605E59C5F7}" destId="{717FEEC8-0DF0-4DA7-8615-9E9CED9C6506}" srcOrd="1" destOrd="0" presId="urn:microsoft.com/office/officeart/2009/3/layout/HorizontalOrganizationChart"/>
    <dgm:cxn modelId="{09C0A4D3-D6E3-4B40-8F7C-7B4A827C0ED9}" type="presOf" srcId="{DBA7622C-E082-430A-9424-12D75A1BF876}" destId="{715B066A-4511-4CF8-A5F3-70A707209053}" srcOrd="0" destOrd="0" presId="urn:microsoft.com/office/officeart/2009/3/layout/HorizontalOrganizationChart"/>
    <dgm:cxn modelId="{9353C7ED-11A7-4363-A7BD-488BD6C72418}" type="presOf" srcId="{C05C4C92-39E1-4F60-9CF0-20269AFD12F4}" destId="{CC85CC42-F049-4C07-920F-D71DCA823569}" srcOrd="0" destOrd="0" presId="urn:microsoft.com/office/officeart/2009/3/layout/HorizontalOrganizationChart"/>
    <dgm:cxn modelId="{93A780FB-7F16-4887-9A48-183D8A2A107A}" type="presOf" srcId="{6686E1B6-7DB8-48D1-A382-F975859E8144}" destId="{5F35F8F0-E1F3-4296-B686-6E7318779F6E}" srcOrd="0" destOrd="0" presId="urn:microsoft.com/office/officeart/2009/3/layout/HorizontalOrganizationChart"/>
    <dgm:cxn modelId="{75801289-53B1-4A0F-B995-CB22BEB9F7BA}" type="presParOf" srcId="{6687C31B-ECE4-41C3-9009-6084C9C088C7}" destId="{2ED8749A-863E-4F55-A583-95C5F296BEF0}" srcOrd="0" destOrd="0" presId="urn:microsoft.com/office/officeart/2009/3/layout/HorizontalOrganizationChart"/>
    <dgm:cxn modelId="{6FEDA0CF-0596-4DF4-8FAC-71DBC029868C}" type="presParOf" srcId="{2ED8749A-863E-4F55-A583-95C5F296BEF0}" destId="{DA93393A-E271-4CE3-8B69-3A39C1979BF6}" srcOrd="0" destOrd="0" presId="urn:microsoft.com/office/officeart/2009/3/layout/HorizontalOrganizationChart"/>
    <dgm:cxn modelId="{3B0D7533-043C-413C-B312-A94700AEE032}" type="presParOf" srcId="{DA93393A-E271-4CE3-8B69-3A39C1979BF6}" destId="{CEAAC5D1-5B4B-491D-907C-86A9D547E826}" srcOrd="0" destOrd="0" presId="urn:microsoft.com/office/officeart/2009/3/layout/HorizontalOrganizationChart"/>
    <dgm:cxn modelId="{63498457-8DCE-4C13-9853-77F4C01BA786}" type="presParOf" srcId="{DA93393A-E271-4CE3-8B69-3A39C1979BF6}" destId="{717FEEC8-0DF0-4DA7-8615-9E9CED9C6506}" srcOrd="1" destOrd="0" presId="urn:microsoft.com/office/officeart/2009/3/layout/HorizontalOrganizationChart"/>
    <dgm:cxn modelId="{60297E02-C115-4BA2-AF36-1E2E49B9A79A}" type="presParOf" srcId="{2ED8749A-863E-4F55-A583-95C5F296BEF0}" destId="{AD24A938-CC9E-4822-835E-7A3AB6D3B228}" srcOrd="1" destOrd="0" presId="urn:microsoft.com/office/officeart/2009/3/layout/HorizontalOrganizationChart"/>
    <dgm:cxn modelId="{4A21CC3E-3BF8-4DF4-B878-50A54207FA2F}" type="presParOf" srcId="{AD24A938-CC9E-4822-835E-7A3AB6D3B228}" destId="{3E0B5CA7-CB73-4815-9D4E-C47B72815662}" srcOrd="0" destOrd="0" presId="urn:microsoft.com/office/officeart/2009/3/layout/HorizontalOrganizationChart"/>
    <dgm:cxn modelId="{EE510525-74FF-4EAF-A459-3AD510FFF583}" type="presParOf" srcId="{AD24A938-CC9E-4822-835E-7A3AB6D3B228}" destId="{65907310-313B-42F6-BB3F-5039AD0D7AE9}" srcOrd="1" destOrd="0" presId="urn:microsoft.com/office/officeart/2009/3/layout/HorizontalOrganizationChart"/>
    <dgm:cxn modelId="{84EF7C99-B310-481B-ACB6-8C9FC8929B11}" type="presParOf" srcId="{65907310-313B-42F6-BB3F-5039AD0D7AE9}" destId="{8B4CD979-FD0D-49AD-8BB1-42E81EF85D43}" srcOrd="0" destOrd="0" presId="urn:microsoft.com/office/officeart/2009/3/layout/HorizontalOrganizationChart"/>
    <dgm:cxn modelId="{109AFDFE-78A0-43AC-ACDE-63687898710F}" type="presParOf" srcId="{8B4CD979-FD0D-49AD-8BB1-42E81EF85D43}" destId="{715B066A-4511-4CF8-A5F3-70A707209053}" srcOrd="0" destOrd="0" presId="urn:microsoft.com/office/officeart/2009/3/layout/HorizontalOrganizationChart"/>
    <dgm:cxn modelId="{FA05FCB7-926D-40FC-B44E-D7B5D4E44149}" type="presParOf" srcId="{8B4CD979-FD0D-49AD-8BB1-42E81EF85D43}" destId="{F4B1E3E7-CB53-4A75-8125-3883C7CE81DC}" srcOrd="1" destOrd="0" presId="urn:microsoft.com/office/officeart/2009/3/layout/HorizontalOrganizationChart"/>
    <dgm:cxn modelId="{83732E0B-C728-4D7F-9005-ABBA1D2AE4BF}" type="presParOf" srcId="{65907310-313B-42F6-BB3F-5039AD0D7AE9}" destId="{5AE37682-BCE3-40BA-AEDA-E45D78D4F6F8}" srcOrd="1" destOrd="0" presId="urn:microsoft.com/office/officeart/2009/3/layout/HorizontalOrganizationChart"/>
    <dgm:cxn modelId="{D5E96315-6FDC-40D8-BBBE-1BAF2650EDF1}" type="presParOf" srcId="{65907310-313B-42F6-BB3F-5039AD0D7AE9}" destId="{D30A5335-00B8-4812-B334-E7E5C3DBD169}" srcOrd="2" destOrd="0" presId="urn:microsoft.com/office/officeart/2009/3/layout/HorizontalOrganizationChart"/>
    <dgm:cxn modelId="{B29451DC-8A61-4F54-9397-D1756EAB9F0C}" type="presParOf" srcId="{AD24A938-CC9E-4822-835E-7A3AB6D3B228}" destId="{479FC56E-0297-4036-A0EE-0C51A77BF5D0}" srcOrd="2" destOrd="0" presId="urn:microsoft.com/office/officeart/2009/3/layout/HorizontalOrganizationChart"/>
    <dgm:cxn modelId="{92406E74-E3B0-410E-A4A2-B258212EAB3A}" type="presParOf" srcId="{AD24A938-CC9E-4822-835E-7A3AB6D3B228}" destId="{31746A51-551B-496D-BC45-65CD3A8C3147}" srcOrd="3" destOrd="0" presId="urn:microsoft.com/office/officeart/2009/3/layout/HorizontalOrganizationChart"/>
    <dgm:cxn modelId="{E31DD2DE-7894-41C3-83F8-F008F2CC9C8A}" type="presParOf" srcId="{31746A51-551B-496D-BC45-65CD3A8C3147}" destId="{F367A062-3FF6-4BAD-8D9F-CC9EF6E983BC}" srcOrd="0" destOrd="0" presId="urn:microsoft.com/office/officeart/2009/3/layout/HorizontalOrganizationChart"/>
    <dgm:cxn modelId="{9D5A2D2F-4F63-4CDC-ACE2-89E8030450CB}" type="presParOf" srcId="{F367A062-3FF6-4BAD-8D9F-CC9EF6E983BC}" destId="{FAA866B0-F24E-4D32-803C-F87FB320C207}" srcOrd="0" destOrd="0" presId="urn:microsoft.com/office/officeart/2009/3/layout/HorizontalOrganizationChart"/>
    <dgm:cxn modelId="{37ABD895-CD1D-4D15-A674-4D3A4EA12440}" type="presParOf" srcId="{F367A062-3FF6-4BAD-8D9F-CC9EF6E983BC}" destId="{5B4C73D7-1B19-4D70-9873-FD6D1D79A9A5}" srcOrd="1" destOrd="0" presId="urn:microsoft.com/office/officeart/2009/3/layout/HorizontalOrganizationChart"/>
    <dgm:cxn modelId="{4DB4009B-7694-4EB7-B5BD-0CCD2B616305}" type="presParOf" srcId="{31746A51-551B-496D-BC45-65CD3A8C3147}" destId="{376F4C1A-FF70-4850-939B-EBF51D24B95E}" srcOrd="1" destOrd="0" presId="urn:microsoft.com/office/officeart/2009/3/layout/HorizontalOrganizationChart"/>
    <dgm:cxn modelId="{F6704F1F-E218-400C-B281-2BCDCBD23F92}" type="presParOf" srcId="{31746A51-551B-496D-BC45-65CD3A8C3147}" destId="{CB81FD2D-D08E-4420-862F-90673DC020FD}" srcOrd="2" destOrd="0" presId="urn:microsoft.com/office/officeart/2009/3/layout/HorizontalOrganizationChart"/>
    <dgm:cxn modelId="{7759B2EA-47A8-4FB8-9E7A-A5ED83B8765D}" type="presParOf" srcId="{2ED8749A-863E-4F55-A583-95C5F296BEF0}" destId="{C73422AC-C64E-4749-A750-380BEA97544F}" srcOrd="2" destOrd="0" presId="urn:microsoft.com/office/officeart/2009/3/layout/HorizontalOrganizationChart"/>
    <dgm:cxn modelId="{E5035FB4-23D3-452E-B1E8-F446E97EF7DA}" type="presParOf" srcId="{C73422AC-C64E-4749-A750-380BEA97544F}" destId="{5F35F8F0-E1F3-4296-B686-6E7318779F6E}" srcOrd="0" destOrd="0" presId="urn:microsoft.com/office/officeart/2009/3/layout/HorizontalOrganizationChart"/>
    <dgm:cxn modelId="{C212EF5A-2385-4D6A-92EB-E0E684F5DC2A}" type="presParOf" srcId="{C73422AC-C64E-4749-A750-380BEA97544F}" destId="{DA9EC0FE-5E6A-4761-B151-DB3ABAD85680}" srcOrd="1" destOrd="0" presId="urn:microsoft.com/office/officeart/2009/3/layout/HorizontalOrganizationChart"/>
    <dgm:cxn modelId="{C9044B8B-69D8-426D-970A-7F5DF6022F34}" type="presParOf" srcId="{DA9EC0FE-5E6A-4761-B151-DB3ABAD85680}" destId="{F6ADC9B2-509C-4CC2-BC4F-5509C4B91201}" srcOrd="0" destOrd="0" presId="urn:microsoft.com/office/officeart/2009/3/layout/HorizontalOrganizationChart"/>
    <dgm:cxn modelId="{7E7096DE-9B38-47BF-891B-41B7A62C41D3}" type="presParOf" srcId="{F6ADC9B2-509C-4CC2-BC4F-5509C4B91201}" destId="{CC85CC42-F049-4C07-920F-D71DCA823569}" srcOrd="0" destOrd="0" presId="urn:microsoft.com/office/officeart/2009/3/layout/HorizontalOrganizationChart"/>
    <dgm:cxn modelId="{F0E23510-E4D8-4BD1-AFA3-D4343596691B}" type="presParOf" srcId="{F6ADC9B2-509C-4CC2-BC4F-5509C4B91201}" destId="{CED4B049-E604-4AE4-8769-7EB99930C5DC}" srcOrd="1" destOrd="0" presId="urn:microsoft.com/office/officeart/2009/3/layout/HorizontalOrganizationChart"/>
    <dgm:cxn modelId="{795F98FD-A0A6-46F9-8B4C-591BDAE614B8}" type="presParOf" srcId="{DA9EC0FE-5E6A-4761-B151-DB3ABAD85680}" destId="{31257183-C35A-4799-8FCF-DEF10C173295}" srcOrd="1" destOrd="0" presId="urn:microsoft.com/office/officeart/2009/3/layout/HorizontalOrganizationChart"/>
    <dgm:cxn modelId="{287C15EF-A594-4373-9461-7A9A20E4EB79}" type="presParOf" srcId="{DA9EC0FE-5E6A-4761-B151-DB3ABAD85680}" destId="{335CCC8D-4238-47E3-9494-1183E22BCB1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5DBBA-3726-4624-9865-C4A5B0363FEB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EC1D4A-5542-4AB6-BEBA-8194B3BBA53D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Significance of the study </a:t>
          </a:r>
        </a:p>
      </dgm:t>
    </dgm:pt>
    <dgm:pt modelId="{A6143CAF-AC93-482E-BE4F-67BA6ED3C78C}" type="parTrans" cxnId="{FF00122E-6EF1-446B-BB3D-D92A35F05682}">
      <dgm:prSet/>
      <dgm:spPr/>
      <dgm:t>
        <a:bodyPr/>
        <a:lstStyle/>
        <a:p>
          <a:endParaRPr lang="en-US" b="1"/>
        </a:p>
      </dgm:t>
    </dgm:pt>
    <dgm:pt modelId="{B0D40D75-1CC1-4D53-A2BA-22F1D845061C}" type="sibTrans" cxnId="{FF00122E-6EF1-446B-BB3D-D92A35F05682}">
      <dgm:prSet/>
      <dgm:spPr/>
      <dgm:t>
        <a:bodyPr/>
        <a:lstStyle/>
        <a:p>
          <a:endParaRPr lang="en-US" b="1"/>
        </a:p>
      </dgm:t>
    </dgm:pt>
    <dgm:pt modelId="{7C683D7F-8664-4288-A383-440EB85D2F4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improve education outcomes of colleges in Iraq</a:t>
          </a:r>
        </a:p>
      </dgm:t>
    </dgm:pt>
    <dgm:pt modelId="{8ECAD0D0-0566-43B4-ABD7-5D4C2A1AE757}" type="parTrans" cxnId="{284100E5-9348-4777-BAC6-0F428883EFCE}">
      <dgm:prSet/>
      <dgm:spPr/>
      <dgm:t>
        <a:bodyPr/>
        <a:lstStyle/>
        <a:p>
          <a:endParaRPr lang="en-US" b="1"/>
        </a:p>
      </dgm:t>
    </dgm:pt>
    <dgm:pt modelId="{37AA44A3-6F3A-4D33-81E4-A46BDADB06F5}" type="sibTrans" cxnId="{284100E5-9348-4777-BAC6-0F428883EFCE}">
      <dgm:prSet/>
      <dgm:spPr/>
      <dgm:t>
        <a:bodyPr/>
        <a:lstStyle/>
        <a:p>
          <a:endParaRPr lang="en-US" b="1"/>
        </a:p>
      </dgm:t>
    </dgm:pt>
    <dgm:pt modelId="{C49F5096-AFA2-402A-B82A-185E394D949E}">
      <dgm:prSet custT="1"/>
      <dgm:spPr>
        <a:solidFill>
          <a:srgbClr val="B4F218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promote the level of knowledge of the education sector</a:t>
          </a:r>
        </a:p>
      </dgm:t>
    </dgm:pt>
    <dgm:pt modelId="{7A3BF3A8-4B30-450F-BC08-1650A7ED0B3B}" type="parTrans" cxnId="{20292A69-F3D1-40CA-9BD1-4BE10D8EC081}">
      <dgm:prSet/>
      <dgm:spPr/>
      <dgm:t>
        <a:bodyPr/>
        <a:lstStyle/>
        <a:p>
          <a:endParaRPr lang="en-US" b="1"/>
        </a:p>
      </dgm:t>
    </dgm:pt>
    <dgm:pt modelId="{38AADC6F-1313-4617-9CAF-CA0BD0BFD15D}" type="sibTrans" cxnId="{20292A69-F3D1-40CA-9BD1-4BE10D8EC081}">
      <dgm:prSet/>
      <dgm:spPr/>
      <dgm:t>
        <a:bodyPr/>
        <a:lstStyle/>
        <a:p>
          <a:endParaRPr lang="en-US" b="1"/>
        </a:p>
      </dgm:t>
    </dgm:pt>
    <dgm:pt modelId="{75E056F2-0AA2-40F0-A578-E04AA6164380}">
      <dgm:prSet custT="1"/>
      <dgm:spPr>
        <a:solidFill>
          <a:srgbClr val="21EFEA"/>
        </a:solidFill>
        <a:ln>
          <a:solidFill>
            <a:srgbClr val="F9A9EE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discover the reality of the SP and  LS and  their impact on OS</a:t>
          </a:r>
        </a:p>
      </dgm:t>
    </dgm:pt>
    <dgm:pt modelId="{22ECB2D1-0F38-405B-9819-D076C13C6326}" type="parTrans" cxnId="{B6C0CDC6-DBC7-47D3-966A-777A08E0A0C0}">
      <dgm:prSet/>
      <dgm:spPr/>
      <dgm:t>
        <a:bodyPr/>
        <a:lstStyle/>
        <a:p>
          <a:endParaRPr lang="en-US" b="1"/>
        </a:p>
      </dgm:t>
    </dgm:pt>
    <dgm:pt modelId="{1781B740-98E9-4131-A501-065CE52F9A9F}" type="sibTrans" cxnId="{B6C0CDC6-DBC7-47D3-966A-777A08E0A0C0}">
      <dgm:prSet/>
      <dgm:spPr/>
      <dgm:t>
        <a:bodyPr/>
        <a:lstStyle/>
        <a:p>
          <a:endParaRPr lang="en-US" b="1"/>
        </a:p>
      </dgm:t>
    </dgm:pt>
    <dgm:pt modelId="{8E231DBB-E356-432F-9289-97E046009961}">
      <dgm:prSet custT="1"/>
      <dgm:spPr>
        <a:solidFill>
          <a:srgbClr val="FBE1F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provide policy advice and recommendations</a:t>
          </a:r>
        </a:p>
      </dgm:t>
    </dgm:pt>
    <dgm:pt modelId="{B3107970-C2D3-42CF-BF4E-77A19B9DA05A}" type="parTrans" cxnId="{693D8ACD-9AE6-4919-B022-E22AB32BDF10}">
      <dgm:prSet/>
      <dgm:spPr/>
      <dgm:t>
        <a:bodyPr/>
        <a:lstStyle/>
        <a:p>
          <a:endParaRPr lang="en-US" b="1"/>
        </a:p>
      </dgm:t>
    </dgm:pt>
    <dgm:pt modelId="{E492C63C-2A11-49D0-8105-E134970CEDAB}" type="sibTrans" cxnId="{693D8ACD-9AE6-4919-B022-E22AB32BDF10}">
      <dgm:prSet/>
      <dgm:spPr/>
      <dgm:t>
        <a:bodyPr/>
        <a:lstStyle/>
        <a:p>
          <a:endParaRPr lang="en-US" b="1"/>
        </a:p>
      </dgm:t>
    </dgm:pt>
    <dgm:pt modelId="{7B32B5AB-7A7A-478E-A78B-54C2E8D2C8EA}">
      <dgm:prSet/>
      <dgm:spPr/>
      <dgm:t>
        <a:bodyPr/>
        <a:lstStyle/>
        <a:p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86F8F-5374-4269-8085-69BB4731D4C6}" type="parTrans" cxnId="{71275608-2A68-4932-B2E9-04A7B98D7453}">
      <dgm:prSet/>
      <dgm:spPr/>
      <dgm:t>
        <a:bodyPr/>
        <a:lstStyle/>
        <a:p>
          <a:endParaRPr lang="en-US" b="1"/>
        </a:p>
      </dgm:t>
    </dgm:pt>
    <dgm:pt modelId="{5E11F8E7-738D-4F6E-9EED-0ABD927D2D46}" type="sibTrans" cxnId="{71275608-2A68-4932-B2E9-04A7B98D7453}">
      <dgm:prSet/>
      <dgm:spPr/>
      <dgm:t>
        <a:bodyPr/>
        <a:lstStyle/>
        <a:p>
          <a:endParaRPr lang="en-US" b="1"/>
        </a:p>
      </dgm:t>
    </dgm:pt>
    <dgm:pt modelId="{332243B8-7934-4A77-9FCF-9FA0DC4D77AF}" type="pres">
      <dgm:prSet presAssocID="{9295DBBA-3726-4624-9865-C4A5B0363F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D458BB-B591-4AFF-B479-C72AFC97BF37}" type="pres">
      <dgm:prSet presAssocID="{BBEC1D4A-5542-4AB6-BEBA-8194B3BBA53D}" presName="centerShape" presStyleLbl="node0" presStyleIdx="0" presStyleCnt="1" custScaleX="123465" custScaleY="86173"/>
      <dgm:spPr/>
    </dgm:pt>
    <dgm:pt modelId="{23B27802-B855-47A2-B2FB-F1C462503782}" type="pres">
      <dgm:prSet presAssocID="{7C683D7F-8664-4288-A383-440EB85D2F4F}" presName="node" presStyleLbl="node1" presStyleIdx="0" presStyleCnt="4" custScaleX="192950" custRadScaleRad="93416">
        <dgm:presLayoutVars>
          <dgm:bulletEnabled val="1"/>
        </dgm:presLayoutVars>
      </dgm:prSet>
      <dgm:spPr/>
    </dgm:pt>
    <dgm:pt modelId="{CD42BB6F-6E27-47E2-AB08-6EB3B4B3174A}" type="pres">
      <dgm:prSet presAssocID="{7C683D7F-8664-4288-A383-440EB85D2F4F}" presName="dummy" presStyleCnt="0"/>
      <dgm:spPr/>
    </dgm:pt>
    <dgm:pt modelId="{F58C6102-FB2C-41BB-A754-0ECA060CBFC8}" type="pres">
      <dgm:prSet presAssocID="{37AA44A3-6F3A-4D33-81E4-A46BDADB06F5}" presName="sibTrans" presStyleLbl="sibTrans2D1" presStyleIdx="0" presStyleCnt="4"/>
      <dgm:spPr/>
    </dgm:pt>
    <dgm:pt modelId="{EB8A043E-B6BE-4034-AF57-67589609D5E9}" type="pres">
      <dgm:prSet presAssocID="{C49F5096-AFA2-402A-B82A-185E394D949E}" presName="node" presStyleLbl="node1" presStyleIdx="1" presStyleCnt="4" custScaleX="200390" custScaleY="123104" custRadScaleRad="120133">
        <dgm:presLayoutVars>
          <dgm:bulletEnabled val="1"/>
        </dgm:presLayoutVars>
      </dgm:prSet>
      <dgm:spPr/>
    </dgm:pt>
    <dgm:pt modelId="{94B0E675-C5A2-4900-BFFF-4A7CD4195884}" type="pres">
      <dgm:prSet presAssocID="{C49F5096-AFA2-402A-B82A-185E394D949E}" presName="dummy" presStyleCnt="0"/>
      <dgm:spPr/>
    </dgm:pt>
    <dgm:pt modelId="{6E01D933-F955-4F1A-8D4E-CDA7B5ACBA84}" type="pres">
      <dgm:prSet presAssocID="{38AADC6F-1313-4617-9CAF-CA0BD0BFD15D}" presName="sibTrans" presStyleLbl="sibTrans2D1" presStyleIdx="1" presStyleCnt="4"/>
      <dgm:spPr/>
    </dgm:pt>
    <dgm:pt modelId="{8E9A7CE7-494D-48A2-8FAF-1A5595117C7D}" type="pres">
      <dgm:prSet presAssocID="{75E056F2-0AA2-40F0-A578-E04AA6164380}" presName="node" presStyleLbl="node1" presStyleIdx="2" presStyleCnt="4" custScaleX="200699" custRadScaleRad="91371">
        <dgm:presLayoutVars>
          <dgm:bulletEnabled val="1"/>
        </dgm:presLayoutVars>
      </dgm:prSet>
      <dgm:spPr/>
    </dgm:pt>
    <dgm:pt modelId="{A4DDF83F-C7A6-4890-871D-FE2925EB1218}" type="pres">
      <dgm:prSet presAssocID="{75E056F2-0AA2-40F0-A578-E04AA6164380}" presName="dummy" presStyleCnt="0"/>
      <dgm:spPr/>
    </dgm:pt>
    <dgm:pt modelId="{EDDB8C7D-ED70-4565-AB8F-B50CBE6E7798}" type="pres">
      <dgm:prSet presAssocID="{1781B740-98E9-4131-A501-065CE52F9A9F}" presName="sibTrans" presStyleLbl="sibTrans2D1" presStyleIdx="2" presStyleCnt="4"/>
      <dgm:spPr/>
    </dgm:pt>
    <dgm:pt modelId="{8B188372-5967-460F-B404-E5BA653AF80A}" type="pres">
      <dgm:prSet presAssocID="{8E231DBB-E356-432F-9289-97E046009961}" presName="node" presStyleLbl="node1" presStyleIdx="3" presStyleCnt="4" custScaleX="189630" custScaleY="123104" custRadScaleRad="115207">
        <dgm:presLayoutVars>
          <dgm:bulletEnabled val="1"/>
        </dgm:presLayoutVars>
      </dgm:prSet>
      <dgm:spPr/>
    </dgm:pt>
    <dgm:pt modelId="{A6785BAB-C7CF-4E34-8628-9819A7F2899B}" type="pres">
      <dgm:prSet presAssocID="{8E231DBB-E356-432F-9289-97E046009961}" presName="dummy" presStyleCnt="0"/>
      <dgm:spPr/>
    </dgm:pt>
    <dgm:pt modelId="{44358C03-88A7-4EC1-ACFA-C5C1F60DFD26}" type="pres">
      <dgm:prSet presAssocID="{E492C63C-2A11-49D0-8105-E134970CEDAB}" presName="sibTrans" presStyleLbl="sibTrans2D1" presStyleIdx="3" presStyleCnt="4"/>
      <dgm:spPr/>
    </dgm:pt>
  </dgm:ptLst>
  <dgm:cxnLst>
    <dgm:cxn modelId="{71275608-2A68-4932-B2E9-04A7B98D7453}" srcId="{9295DBBA-3726-4624-9865-C4A5B0363FEB}" destId="{7B32B5AB-7A7A-478E-A78B-54C2E8D2C8EA}" srcOrd="1" destOrd="0" parTransId="{7F186F8F-5374-4269-8085-69BB4731D4C6}" sibTransId="{5E11F8E7-738D-4F6E-9EED-0ABD927D2D46}"/>
    <dgm:cxn modelId="{FE9ECA17-5671-4782-A053-10755F125570}" type="presOf" srcId="{BBEC1D4A-5542-4AB6-BEBA-8194B3BBA53D}" destId="{2AD458BB-B591-4AFF-B479-C72AFC97BF37}" srcOrd="0" destOrd="0" presId="urn:microsoft.com/office/officeart/2005/8/layout/radial6"/>
    <dgm:cxn modelId="{1C97B326-B3E7-49D5-953D-ADCD7B40A925}" type="presOf" srcId="{E492C63C-2A11-49D0-8105-E134970CEDAB}" destId="{44358C03-88A7-4EC1-ACFA-C5C1F60DFD26}" srcOrd="0" destOrd="0" presId="urn:microsoft.com/office/officeart/2005/8/layout/radial6"/>
    <dgm:cxn modelId="{FF00122E-6EF1-446B-BB3D-D92A35F05682}" srcId="{9295DBBA-3726-4624-9865-C4A5B0363FEB}" destId="{BBEC1D4A-5542-4AB6-BEBA-8194B3BBA53D}" srcOrd="0" destOrd="0" parTransId="{A6143CAF-AC93-482E-BE4F-67BA6ED3C78C}" sibTransId="{B0D40D75-1CC1-4D53-A2BA-22F1D845061C}"/>
    <dgm:cxn modelId="{67CBC960-44EA-4444-8E97-7D874B0C7D32}" type="presOf" srcId="{38AADC6F-1313-4617-9CAF-CA0BD0BFD15D}" destId="{6E01D933-F955-4F1A-8D4E-CDA7B5ACBA84}" srcOrd="0" destOrd="0" presId="urn:microsoft.com/office/officeart/2005/8/layout/radial6"/>
    <dgm:cxn modelId="{20292A69-F3D1-40CA-9BD1-4BE10D8EC081}" srcId="{BBEC1D4A-5542-4AB6-BEBA-8194B3BBA53D}" destId="{C49F5096-AFA2-402A-B82A-185E394D949E}" srcOrd="1" destOrd="0" parTransId="{7A3BF3A8-4B30-450F-BC08-1650A7ED0B3B}" sibTransId="{38AADC6F-1313-4617-9CAF-CA0BD0BFD15D}"/>
    <dgm:cxn modelId="{66C22359-8F94-4D4C-AE4E-ECD52C9563CC}" type="presOf" srcId="{8E231DBB-E356-432F-9289-97E046009961}" destId="{8B188372-5967-460F-B404-E5BA653AF80A}" srcOrd="0" destOrd="0" presId="urn:microsoft.com/office/officeart/2005/8/layout/radial6"/>
    <dgm:cxn modelId="{BBBF4F79-4E23-49BE-AE3F-E96CC8C9766D}" type="presOf" srcId="{9295DBBA-3726-4624-9865-C4A5B0363FEB}" destId="{332243B8-7934-4A77-9FCF-9FA0DC4D77AF}" srcOrd="0" destOrd="0" presId="urn:microsoft.com/office/officeart/2005/8/layout/radial6"/>
    <dgm:cxn modelId="{97B9AD7E-C35E-43E3-B527-22974371BA72}" type="presOf" srcId="{75E056F2-0AA2-40F0-A578-E04AA6164380}" destId="{8E9A7CE7-494D-48A2-8FAF-1A5595117C7D}" srcOrd="0" destOrd="0" presId="urn:microsoft.com/office/officeart/2005/8/layout/radial6"/>
    <dgm:cxn modelId="{84E4719C-A3AC-4694-BACF-745D7D9C1596}" type="presOf" srcId="{1781B740-98E9-4131-A501-065CE52F9A9F}" destId="{EDDB8C7D-ED70-4565-AB8F-B50CBE6E7798}" srcOrd="0" destOrd="0" presId="urn:microsoft.com/office/officeart/2005/8/layout/radial6"/>
    <dgm:cxn modelId="{B6C0CDC6-DBC7-47D3-966A-777A08E0A0C0}" srcId="{BBEC1D4A-5542-4AB6-BEBA-8194B3BBA53D}" destId="{75E056F2-0AA2-40F0-A578-E04AA6164380}" srcOrd="2" destOrd="0" parTransId="{22ECB2D1-0F38-405B-9819-D076C13C6326}" sibTransId="{1781B740-98E9-4131-A501-065CE52F9A9F}"/>
    <dgm:cxn modelId="{693D8ACD-9AE6-4919-B022-E22AB32BDF10}" srcId="{BBEC1D4A-5542-4AB6-BEBA-8194B3BBA53D}" destId="{8E231DBB-E356-432F-9289-97E046009961}" srcOrd="3" destOrd="0" parTransId="{B3107970-C2D3-42CF-BF4E-77A19B9DA05A}" sibTransId="{E492C63C-2A11-49D0-8105-E134970CEDAB}"/>
    <dgm:cxn modelId="{B3BFA4D2-4AC4-4EBE-9ABC-A7F83CC00AA7}" type="presOf" srcId="{C49F5096-AFA2-402A-B82A-185E394D949E}" destId="{EB8A043E-B6BE-4034-AF57-67589609D5E9}" srcOrd="0" destOrd="0" presId="urn:microsoft.com/office/officeart/2005/8/layout/radial6"/>
    <dgm:cxn modelId="{8F5610E4-F3D9-4FC0-BFD5-C099B5B12886}" type="presOf" srcId="{7C683D7F-8664-4288-A383-440EB85D2F4F}" destId="{23B27802-B855-47A2-B2FB-F1C462503782}" srcOrd="0" destOrd="0" presId="urn:microsoft.com/office/officeart/2005/8/layout/radial6"/>
    <dgm:cxn modelId="{284100E5-9348-4777-BAC6-0F428883EFCE}" srcId="{BBEC1D4A-5542-4AB6-BEBA-8194B3BBA53D}" destId="{7C683D7F-8664-4288-A383-440EB85D2F4F}" srcOrd="0" destOrd="0" parTransId="{8ECAD0D0-0566-43B4-ABD7-5D4C2A1AE757}" sibTransId="{37AA44A3-6F3A-4D33-81E4-A46BDADB06F5}"/>
    <dgm:cxn modelId="{30AA1FF7-F00C-4F36-B36D-9C1E5501F660}" type="presOf" srcId="{37AA44A3-6F3A-4D33-81E4-A46BDADB06F5}" destId="{F58C6102-FB2C-41BB-A754-0ECA060CBFC8}" srcOrd="0" destOrd="0" presId="urn:microsoft.com/office/officeart/2005/8/layout/radial6"/>
    <dgm:cxn modelId="{C261B028-D158-48E5-9B28-3A8C463A46B5}" type="presParOf" srcId="{332243B8-7934-4A77-9FCF-9FA0DC4D77AF}" destId="{2AD458BB-B591-4AFF-B479-C72AFC97BF37}" srcOrd="0" destOrd="0" presId="urn:microsoft.com/office/officeart/2005/8/layout/radial6"/>
    <dgm:cxn modelId="{7E40B016-4CB9-40AA-AACB-BEEA1AC0C844}" type="presParOf" srcId="{332243B8-7934-4A77-9FCF-9FA0DC4D77AF}" destId="{23B27802-B855-47A2-B2FB-F1C462503782}" srcOrd="1" destOrd="0" presId="urn:microsoft.com/office/officeart/2005/8/layout/radial6"/>
    <dgm:cxn modelId="{9B7F2E0F-B0E9-434F-BE5A-ABB29CFCEC31}" type="presParOf" srcId="{332243B8-7934-4A77-9FCF-9FA0DC4D77AF}" destId="{CD42BB6F-6E27-47E2-AB08-6EB3B4B3174A}" srcOrd="2" destOrd="0" presId="urn:microsoft.com/office/officeart/2005/8/layout/radial6"/>
    <dgm:cxn modelId="{EDF6B3E9-C8F8-4D37-8C2A-9EA6B792D002}" type="presParOf" srcId="{332243B8-7934-4A77-9FCF-9FA0DC4D77AF}" destId="{F58C6102-FB2C-41BB-A754-0ECA060CBFC8}" srcOrd="3" destOrd="0" presId="urn:microsoft.com/office/officeart/2005/8/layout/radial6"/>
    <dgm:cxn modelId="{9BBC96D7-507B-4BE2-803B-5DC2CAA293E9}" type="presParOf" srcId="{332243B8-7934-4A77-9FCF-9FA0DC4D77AF}" destId="{EB8A043E-B6BE-4034-AF57-67589609D5E9}" srcOrd="4" destOrd="0" presId="urn:microsoft.com/office/officeart/2005/8/layout/radial6"/>
    <dgm:cxn modelId="{77BC29AC-EB9E-40EB-9EFE-94C021858597}" type="presParOf" srcId="{332243B8-7934-4A77-9FCF-9FA0DC4D77AF}" destId="{94B0E675-C5A2-4900-BFFF-4A7CD4195884}" srcOrd="5" destOrd="0" presId="urn:microsoft.com/office/officeart/2005/8/layout/radial6"/>
    <dgm:cxn modelId="{8DB66F4B-4239-41D7-953B-67A859C1BD77}" type="presParOf" srcId="{332243B8-7934-4A77-9FCF-9FA0DC4D77AF}" destId="{6E01D933-F955-4F1A-8D4E-CDA7B5ACBA84}" srcOrd="6" destOrd="0" presId="urn:microsoft.com/office/officeart/2005/8/layout/radial6"/>
    <dgm:cxn modelId="{D6090794-CB20-4785-A64E-CCB2E40549EE}" type="presParOf" srcId="{332243B8-7934-4A77-9FCF-9FA0DC4D77AF}" destId="{8E9A7CE7-494D-48A2-8FAF-1A5595117C7D}" srcOrd="7" destOrd="0" presId="urn:microsoft.com/office/officeart/2005/8/layout/radial6"/>
    <dgm:cxn modelId="{4AF57CA1-2874-49FC-AE59-43F9711DBEB1}" type="presParOf" srcId="{332243B8-7934-4A77-9FCF-9FA0DC4D77AF}" destId="{A4DDF83F-C7A6-4890-871D-FE2925EB1218}" srcOrd="8" destOrd="0" presId="urn:microsoft.com/office/officeart/2005/8/layout/radial6"/>
    <dgm:cxn modelId="{BB5327BE-A429-447A-8E49-C7FF7EAD84DE}" type="presParOf" srcId="{332243B8-7934-4A77-9FCF-9FA0DC4D77AF}" destId="{EDDB8C7D-ED70-4565-AB8F-B50CBE6E7798}" srcOrd="9" destOrd="0" presId="urn:microsoft.com/office/officeart/2005/8/layout/radial6"/>
    <dgm:cxn modelId="{DAC7E623-8921-494E-88BC-984B27DF97BB}" type="presParOf" srcId="{332243B8-7934-4A77-9FCF-9FA0DC4D77AF}" destId="{8B188372-5967-460F-B404-E5BA653AF80A}" srcOrd="10" destOrd="0" presId="urn:microsoft.com/office/officeart/2005/8/layout/radial6"/>
    <dgm:cxn modelId="{5443F5FE-B417-45CB-811E-A530093F062D}" type="presParOf" srcId="{332243B8-7934-4A77-9FCF-9FA0DC4D77AF}" destId="{A6785BAB-C7CF-4E34-8628-9819A7F2899B}" srcOrd="11" destOrd="0" presId="urn:microsoft.com/office/officeart/2005/8/layout/radial6"/>
    <dgm:cxn modelId="{19757E5A-77CE-4905-8493-B65AA631C4B4}" type="presParOf" srcId="{332243B8-7934-4A77-9FCF-9FA0DC4D77AF}" destId="{44358C03-88A7-4EC1-ACFA-C5C1F60DFD2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E9917-E0BF-4BBA-BCA1-A1160651A00A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BF22F0-FBC6-4475-BD15-94AB33FD9E00}">
      <dgm:prSet phldrT="[Text]" custT="1"/>
      <dgm:spPr>
        <a:xfrm rot="10800000">
          <a:off x="0" y="330"/>
          <a:ext cx="5486400" cy="709893"/>
        </a:xfrm>
        <a:prstGeom prst="upArrowCallout">
          <a:avLst/>
        </a:prstGeom>
        <a:solidFill>
          <a:srgbClr val="21DBEF"/>
        </a:solidFill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1- Strategic Formulation step </a:t>
          </a:r>
        </a:p>
      </dgm:t>
    </dgm:pt>
    <dgm:pt modelId="{8F99DC05-A01C-430E-9376-0D93DD4A2E90}" type="parTrans" cxnId="{6B6000E0-AD20-406C-84C0-EA5B40F9A17C}">
      <dgm:prSet/>
      <dgm:spPr/>
      <dgm:t>
        <a:bodyPr/>
        <a:lstStyle/>
        <a:p>
          <a:endParaRPr lang="en-US"/>
        </a:p>
      </dgm:t>
    </dgm:pt>
    <dgm:pt modelId="{BF3E1DE3-99DF-4078-B1E1-FE164EC25CBA}" type="sibTrans" cxnId="{6B6000E0-AD20-406C-84C0-EA5B40F9A17C}">
      <dgm:prSet/>
      <dgm:spPr/>
      <dgm:t>
        <a:bodyPr/>
        <a:lstStyle/>
        <a:p>
          <a:endParaRPr lang="en-US"/>
        </a:p>
      </dgm:t>
    </dgm:pt>
    <dgm:pt modelId="{6BE4C6E7-8AC5-469D-A2FB-806E5C60840F}">
      <dgm:prSet phldrT="[Text]" custT="1"/>
      <dgm:spPr>
        <a:xfrm>
          <a:off x="0" y="249502"/>
          <a:ext cx="5486400" cy="21225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Vision, mission, objectives and goals, (SWOT) analysis, and strategic choice.</a:t>
          </a:r>
        </a:p>
      </dgm:t>
    </dgm:pt>
    <dgm:pt modelId="{22158166-A3A6-4A60-969D-3F4DBCBF3E04}" type="parTrans" cxnId="{56492653-1CCB-4EE5-AF12-81CD041FD899}">
      <dgm:prSet/>
      <dgm:spPr/>
      <dgm:t>
        <a:bodyPr/>
        <a:lstStyle/>
        <a:p>
          <a:endParaRPr lang="en-US"/>
        </a:p>
      </dgm:t>
    </dgm:pt>
    <dgm:pt modelId="{C5F3B16C-7D40-4403-8E82-3D2DAEBCEF30}" type="sibTrans" cxnId="{56492653-1CCB-4EE5-AF12-81CD041FD899}">
      <dgm:prSet/>
      <dgm:spPr/>
      <dgm:t>
        <a:bodyPr/>
        <a:lstStyle/>
        <a:p>
          <a:endParaRPr lang="en-US"/>
        </a:p>
      </dgm:t>
    </dgm:pt>
    <dgm:pt modelId="{7F357C3F-1463-4C83-92D7-4E3505CB5224}">
      <dgm:prSet phldrT="[Text]" custT="1"/>
      <dgm:spPr>
        <a:xfrm rot="10800000">
          <a:off x="0" y="703300"/>
          <a:ext cx="5486400" cy="709893"/>
        </a:xfrm>
        <a:prstGeom prst="upArrowCallout">
          <a:avLst/>
        </a:prstGeom>
        <a:solidFill>
          <a:srgbClr val="B4F218"/>
        </a:solidFill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2- Strategic Implementation step </a:t>
          </a:r>
        </a:p>
      </dgm:t>
    </dgm:pt>
    <dgm:pt modelId="{B65A7A18-3072-4BAB-BD7E-06436F72BACD}" type="parTrans" cxnId="{B52E2B0C-BD8E-4C63-8998-A021E0DD6A86}">
      <dgm:prSet/>
      <dgm:spPr/>
      <dgm:t>
        <a:bodyPr/>
        <a:lstStyle/>
        <a:p>
          <a:endParaRPr lang="en-US"/>
        </a:p>
      </dgm:t>
    </dgm:pt>
    <dgm:pt modelId="{43B236D9-26EB-4962-9AB2-67ED5D9851E1}" type="sibTrans" cxnId="{B52E2B0C-BD8E-4C63-8998-A021E0DD6A86}">
      <dgm:prSet/>
      <dgm:spPr/>
      <dgm:t>
        <a:bodyPr/>
        <a:lstStyle/>
        <a:p>
          <a:endParaRPr lang="en-US"/>
        </a:p>
      </dgm:t>
    </dgm:pt>
    <dgm:pt modelId="{85E48621-7323-4F5D-98A8-C6C5B1578AB9}">
      <dgm:prSet phldrT="[Text]" custT="1"/>
      <dgm:spPr>
        <a:xfrm>
          <a:off x="0" y="952472"/>
          <a:ext cx="5486400" cy="21225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translate strategic document to tangible practice </a:t>
          </a:r>
        </a:p>
      </dgm:t>
    </dgm:pt>
    <dgm:pt modelId="{42D5A19D-4EB8-41C9-BDC6-A39D9ACFB87F}" type="parTrans" cxnId="{F25A7D2A-93A7-4905-8919-041FAE3C38C4}">
      <dgm:prSet/>
      <dgm:spPr/>
      <dgm:t>
        <a:bodyPr/>
        <a:lstStyle/>
        <a:p>
          <a:endParaRPr lang="en-US"/>
        </a:p>
      </dgm:t>
    </dgm:pt>
    <dgm:pt modelId="{0F998DA0-2551-4A64-AD87-3A48C17A77AF}" type="sibTrans" cxnId="{F25A7D2A-93A7-4905-8919-041FAE3C38C4}">
      <dgm:prSet/>
      <dgm:spPr/>
      <dgm:t>
        <a:bodyPr/>
        <a:lstStyle/>
        <a:p>
          <a:endParaRPr lang="en-US"/>
        </a:p>
      </dgm:t>
    </dgm:pt>
    <dgm:pt modelId="{99BA5F8F-8090-4A2B-996A-8F38B0E497B1}">
      <dgm:prSet phldrT="[Text]" custT="1"/>
      <dgm:spPr>
        <a:xfrm>
          <a:off x="0" y="1406270"/>
          <a:ext cx="5486400" cy="461569"/>
        </a:xfrm>
        <a:prstGeom prst="rect">
          <a:avLst/>
        </a:prstGeom>
        <a:solidFill>
          <a:srgbClr val="FBE1FC"/>
        </a:solidFill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3- Strategic Evaluation step </a:t>
          </a:r>
        </a:p>
      </dgm:t>
    </dgm:pt>
    <dgm:pt modelId="{A28BC2A6-AE84-477C-BA9A-D01D371FA1E7}" type="parTrans" cxnId="{901B323B-6659-4796-9B02-46FB7D9E2E3A}">
      <dgm:prSet/>
      <dgm:spPr/>
      <dgm:t>
        <a:bodyPr/>
        <a:lstStyle/>
        <a:p>
          <a:endParaRPr lang="en-US"/>
        </a:p>
      </dgm:t>
    </dgm:pt>
    <dgm:pt modelId="{45D5AD84-9870-46DA-973B-B941A81EAE1B}" type="sibTrans" cxnId="{901B323B-6659-4796-9B02-46FB7D9E2E3A}">
      <dgm:prSet/>
      <dgm:spPr/>
      <dgm:t>
        <a:bodyPr/>
        <a:lstStyle/>
        <a:p>
          <a:endParaRPr lang="en-US"/>
        </a:p>
      </dgm:t>
    </dgm:pt>
    <dgm:pt modelId="{39887FFF-0399-46D2-ACFF-D3929384D2DB}">
      <dgm:prSet phldrT="[Text]" custT="1"/>
      <dgm:spPr>
        <a:xfrm>
          <a:off x="0" y="1646286"/>
          <a:ext cx="5486400" cy="21232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evaluate and control the strategic performance according to previous planning</a:t>
          </a:r>
        </a:p>
      </dgm:t>
    </dgm:pt>
    <dgm:pt modelId="{B61626D8-87B1-4A89-8DD8-7C0E8E22867A}" type="parTrans" cxnId="{3EF73E0D-7F85-4D77-B58C-C4F023AA2096}">
      <dgm:prSet/>
      <dgm:spPr/>
      <dgm:t>
        <a:bodyPr/>
        <a:lstStyle/>
        <a:p>
          <a:endParaRPr lang="en-US"/>
        </a:p>
      </dgm:t>
    </dgm:pt>
    <dgm:pt modelId="{EE61CDAC-4D8F-4361-A217-6B74F71E3638}" type="sibTrans" cxnId="{3EF73E0D-7F85-4D77-B58C-C4F023AA2096}">
      <dgm:prSet/>
      <dgm:spPr/>
      <dgm:t>
        <a:bodyPr/>
        <a:lstStyle/>
        <a:p>
          <a:endParaRPr lang="en-US"/>
        </a:p>
      </dgm:t>
    </dgm:pt>
    <dgm:pt modelId="{343B8831-8C4A-44EC-9FB0-FE019A6EC959}" type="pres">
      <dgm:prSet presAssocID="{604E9917-E0BF-4BBA-BCA1-A1160651A00A}" presName="Name0" presStyleCnt="0">
        <dgm:presLayoutVars>
          <dgm:dir/>
          <dgm:animLvl val="lvl"/>
          <dgm:resizeHandles val="exact"/>
        </dgm:presLayoutVars>
      </dgm:prSet>
      <dgm:spPr/>
    </dgm:pt>
    <dgm:pt modelId="{CDCD888E-60F3-42DA-AB56-FACA4310E5EE}" type="pres">
      <dgm:prSet presAssocID="{99BA5F8F-8090-4A2B-996A-8F38B0E497B1}" presName="boxAndChildren" presStyleCnt="0"/>
      <dgm:spPr/>
    </dgm:pt>
    <dgm:pt modelId="{FD010B97-8EB7-4FF5-8929-F28CE820A90A}" type="pres">
      <dgm:prSet presAssocID="{99BA5F8F-8090-4A2B-996A-8F38B0E497B1}" presName="parentTextBox" presStyleLbl="node1" presStyleIdx="0" presStyleCnt="3"/>
      <dgm:spPr/>
    </dgm:pt>
    <dgm:pt modelId="{392F60EE-C955-4C7E-A85F-5D655EFE1F84}" type="pres">
      <dgm:prSet presAssocID="{99BA5F8F-8090-4A2B-996A-8F38B0E497B1}" presName="entireBox" presStyleLbl="node1" presStyleIdx="0" presStyleCnt="3"/>
      <dgm:spPr/>
    </dgm:pt>
    <dgm:pt modelId="{7DC6C7C7-5D14-47A4-8A7C-802564A223BE}" type="pres">
      <dgm:prSet presAssocID="{99BA5F8F-8090-4A2B-996A-8F38B0E497B1}" presName="descendantBox" presStyleCnt="0"/>
      <dgm:spPr/>
    </dgm:pt>
    <dgm:pt modelId="{8E899C57-77AB-46A1-AD1A-3FC1F8A733A8}" type="pres">
      <dgm:prSet presAssocID="{39887FFF-0399-46D2-ACFF-D3929384D2DB}" presName="childTextBox" presStyleLbl="fgAccFollowNode1" presStyleIdx="0" presStyleCnt="3" custLinFactNeighborY="27065">
        <dgm:presLayoutVars>
          <dgm:bulletEnabled val="1"/>
        </dgm:presLayoutVars>
      </dgm:prSet>
      <dgm:spPr/>
    </dgm:pt>
    <dgm:pt modelId="{DFFF9FC9-AE01-44E2-BD94-9F977EDC68FF}" type="pres">
      <dgm:prSet presAssocID="{43B236D9-26EB-4962-9AB2-67ED5D9851E1}" presName="sp" presStyleCnt="0"/>
      <dgm:spPr/>
    </dgm:pt>
    <dgm:pt modelId="{6A013FBD-6157-4655-A551-3231ACB20656}" type="pres">
      <dgm:prSet presAssocID="{7F357C3F-1463-4C83-92D7-4E3505CB5224}" presName="arrowAndChildren" presStyleCnt="0"/>
      <dgm:spPr/>
    </dgm:pt>
    <dgm:pt modelId="{A45A4550-8A48-492F-AB95-A3697D467283}" type="pres">
      <dgm:prSet presAssocID="{7F357C3F-1463-4C83-92D7-4E3505CB5224}" presName="parentTextArrow" presStyleLbl="node1" presStyleIdx="0" presStyleCnt="3"/>
      <dgm:spPr/>
    </dgm:pt>
    <dgm:pt modelId="{3D204BF0-0B74-4813-9720-E143FC4FA149}" type="pres">
      <dgm:prSet presAssocID="{7F357C3F-1463-4C83-92D7-4E3505CB5224}" presName="arrow" presStyleLbl="node1" presStyleIdx="1" presStyleCnt="3"/>
      <dgm:spPr/>
    </dgm:pt>
    <dgm:pt modelId="{EC0437F5-0EFE-4F37-8795-9929F7E320F3}" type="pres">
      <dgm:prSet presAssocID="{7F357C3F-1463-4C83-92D7-4E3505CB5224}" presName="descendantArrow" presStyleCnt="0"/>
      <dgm:spPr/>
    </dgm:pt>
    <dgm:pt modelId="{B3027CCB-43CD-46BE-AAFD-93C7DAF4DCE6}" type="pres">
      <dgm:prSet presAssocID="{85E48621-7323-4F5D-98A8-C6C5B1578AB9}" presName="childTextArrow" presStyleLbl="fgAccFollowNode1" presStyleIdx="1" presStyleCnt="3">
        <dgm:presLayoutVars>
          <dgm:bulletEnabled val="1"/>
        </dgm:presLayoutVars>
      </dgm:prSet>
      <dgm:spPr/>
    </dgm:pt>
    <dgm:pt modelId="{8C72956B-457A-41F8-BC6C-F9A33F82C230}" type="pres">
      <dgm:prSet presAssocID="{BF3E1DE3-99DF-4078-B1E1-FE164EC25CBA}" presName="sp" presStyleCnt="0"/>
      <dgm:spPr/>
    </dgm:pt>
    <dgm:pt modelId="{D4343BD0-4B5A-47F4-9EDD-AF1484324050}" type="pres">
      <dgm:prSet presAssocID="{9CBF22F0-FBC6-4475-BD15-94AB33FD9E00}" presName="arrowAndChildren" presStyleCnt="0"/>
      <dgm:spPr/>
    </dgm:pt>
    <dgm:pt modelId="{58A63F55-CA71-4359-874D-8DE103E74C43}" type="pres">
      <dgm:prSet presAssocID="{9CBF22F0-FBC6-4475-BD15-94AB33FD9E00}" presName="parentTextArrow" presStyleLbl="node1" presStyleIdx="1" presStyleCnt="3"/>
      <dgm:spPr/>
    </dgm:pt>
    <dgm:pt modelId="{6BC31595-2C1A-48F3-8B86-13EBBB7F1134}" type="pres">
      <dgm:prSet presAssocID="{9CBF22F0-FBC6-4475-BD15-94AB33FD9E00}" presName="arrow" presStyleLbl="node1" presStyleIdx="2" presStyleCnt="3" custLinFactNeighborY="-4694"/>
      <dgm:spPr/>
    </dgm:pt>
    <dgm:pt modelId="{ADA28909-68FB-4DA5-823F-F6DEE39CABF8}" type="pres">
      <dgm:prSet presAssocID="{9CBF22F0-FBC6-4475-BD15-94AB33FD9E00}" presName="descendantArrow" presStyleCnt="0"/>
      <dgm:spPr/>
    </dgm:pt>
    <dgm:pt modelId="{41DCB912-4AE0-4A35-AE62-35DC87CF3E47}" type="pres">
      <dgm:prSet presAssocID="{6BE4C6E7-8AC5-469D-A2FB-806E5C60840F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B52E2B0C-BD8E-4C63-8998-A021E0DD6A86}" srcId="{604E9917-E0BF-4BBA-BCA1-A1160651A00A}" destId="{7F357C3F-1463-4C83-92D7-4E3505CB5224}" srcOrd="1" destOrd="0" parTransId="{B65A7A18-3072-4BAB-BD7E-06436F72BACD}" sibTransId="{43B236D9-26EB-4962-9AB2-67ED5D9851E1}"/>
    <dgm:cxn modelId="{3EF73E0D-7F85-4D77-B58C-C4F023AA2096}" srcId="{99BA5F8F-8090-4A2B-996A-8F38B0E497B1}" destId="{39887FFF-0399-46D2-ACFF-D3929384D2DB}" srcOrd="0" destOrd="0" parTransId="{B61626D8-87B1-4A89-8DD8-7C0E8E22867A}" sibTransId="{EE61CDAC-4D8F-4361-A217-6B74F71E3638}"/>
    <dgm:cxn modelId="{98749D0E-1E0B-4F13-A6C6-2921F82C28FF}" type="presOf" srcId="{604E9917-E0BF-4BBA-BCA1-A1160651A00A}" destId="{343B8831-8C4A-44EC-9FB0-FE019A6EC959}" srcOrd="0" destOrd="0" presId="urn:microsoft.com/office/officeart/2005/8/layout/process4"/>
    <dgm:cxn modelId="{F25A7D2A-93A7-4905-8919-041FAE3C38C4}" srcId="{7F357C3F-1463-4C83-92D7-4E3505CB5224}" destId="{85E48621-7323-4F5D-98A8-C6C5B1578AB9}" srcOrd="0" destOrd="0" parTransId="{42D5A19D-4EB8-41C9-BDC6-A39D9ACFB87F}" sibTransId="{0F998DA0-2551-4A64-AD87-3A48C17A77AF}"/>
    <dgm:cxn modelId="{5FAA3D33-8AEC-4B4B-AD82-7625CF26EFC4}" type="presOf" srcId="{99BA5F8F-8090-4A2B-996A-8F38B0E497B1}" destId="{FD010B97-8EB7-4FF5-8929-F28CE820A90A}" srcOrd="0" destOrd="0" presId="urn:microsoft.com/office/officeart/2005/8/layout/process4"/>
    <dgm:cxn modelId="{901B323B-6659-4796-9B02-46FB7D9E2E3A}" srcId="{604E9917-E0BF-4BBA-BCA1-A1160651A00A}" destId="{99BA5F8F-8090-4A2B-996A-8F38B0E497B1}" srcOrd="2" destOrd="0" parTransId="{A28BC2A6-AE84-477C-BA9A-D01D371FA1E7}" sibTransId="{45D5AD84-9870-46DA-973B-B941A81EAE1B}"/>
    <dgm:cxn modelId="{F1A2735F-10BC-4CDE-94E1-326B0894DE13}" type="presOf" srcId="{9CBF22F0-FBC6-4475-BD15-94AB33FD9E00}" destId="{58A63F55-CA71-4359-874D-8DE103E74C43}" srcOrd="0" destOrd="0" presId="urn:microsoft.com/office/officeart/2005/8/layout/process4"/>
    <dgm:cxn modelId="{9D9AD96D-7768-4D89-88D5-D6F770B64E92}" type="presOf" srcId="{9CBF22F0-FBC6-4475-BD15-94AB33FD9E00}" destId="{6BC31595-2C1A-48F3-8B86-13EBBB7F1134}" srcOrd="1" destOrd="0" presId="urn:microsoft.com/office/officeart/2005/8/layout/process4"/>
    <dgm:cxn modelId="{68B87052-962F-4151-B35E-1A3A56D74A71}" type="presOf" srcId="{39887FFF-0399-46D2-ACFF-D3929384D2DB}" destId="{8E899C57-77AB-46A1-AD1A-3FC1F8A733A8}" srcOrd="0" destOrd="0" presId="urn:microsoft.com/office/officeart/2005/8/layout/process4"/>
    <dgm:cxn modelId="{56492653-1CCB-4EE5-AF12-81CD041FD899}" srcId="{9CBF22F0-FBC6-4475-BD15-94AB33FD9E00}" destId="{6BE4C6E7-8AC5-469D-A2FB-806E5C60840F}" srcOrd="0" destOrd="0" parTransId="{22158166-A3A6-4A60-969D-3F4DBCBF3E04}" sibTransId="{C5F3B16C-7D40-4403-8E82-3D2DAEBCEF30}"/>
    <dgm:cxn modelId="{C2DF4084-D034-4FAF-81CB-BE4D8FF61E33}" type="presOf" srcId="{99BA5F8F-8090-4A2B-996A-8F38B0E497B1}" destId="{392F60EE-C955-4C7E-A85F-5D655EFE1F84}" srcOrd="1" destOrd="0" presId="urn:microsoft.com/office/officeart/2005/8/layout/process4"/>
    <dgm:cxn modelId="{014CA3BE-F018-4E0A-82E1-885EB8EA9F35}" type="presOf" srcId="{7F357C3F-1463-4C83-92D7-4E3505CB5224}" destId="{3D204BF0-0B74-4813-9720-E143FC4FA149}" srcOrd="1" destOrd="0" presId="urn:microsoft.com/office/officeart/2005/8/layout/process4"/>
    <dgm:cxn modelId="{E084F6D9-6B9F-467F-A5A0-1D6E890903A9}" type="presOf" srcId="{85E48621-7323-4F5D-98A8-C6C5B1578AB9}" destId="{B3027CCB-43CD-46BE-AAFD-93C7DAF4DCE6}" srcOrd="0" destOrd="0" presId="urn:microsoft.com/office/officeart/2005/8/layout/process4"/>
    <dgm:cxn modelId="{5535E8DC-AE2F-4A14-BC36-BD980238C66D}" type="presOf" srcId="{7F357C3F-1463-4C83-92D7-4E3505CB5224}" destId="{A45A4550-8A48-492F-AB95-A3697D467283}" srcOrd="0" destOrd="0" presId="urn:microsoft.com/office/officeart/2005/8/layout/process4"/>
    <dgm:cxn modelId="{6B6000E0-AD20-406C-84C0-EA5B40F9A17C}" srcId="{604E9917-E0BF-4BBA-BCA1-A1160651A00A}" destId="{9CBF22F0-FBC6-4475-BD15-94AB33FD9E00}" srcOrd="0" destOrd="0" parTransId="{8F99DC05-A01C-430E-9376-0D93DD4A2E90}" sibTransId="{BF3E1DE3-99DF-4078-B1E1-FE164EC25CBA}"/>
    <dgm:cxn modelId="{4E70FFE2-B6AC-4426-948A-BB141FEBB800}" type="presOf" srcId="{6BE4C6E7-8AC5-469D-A2FB-806E5C60840F}" destId="{41DCB912-4AE0-4A35-AE62-35DC87CF3E47}" srcOrd="0" destOrd="0" presId="urn:microsoft.com/office/officeart/2005/8/layout/process4"/>
    <dgm:cxn modelId="{5A42E106-7BE3-42BC-952C-9A6F6E078597}" type="presParOf" srcId="{343B8831-8C4A-44EC-9FB0-FE019A6EC959}" destId="{CDCD888E-60F3-42DA-AB56-FACA4310E5EE}" srcOrd="0" destOrd="0" presId="urn:microsoft.com/office/officeart/2005/8/layout/process4"/>
    <dgm:cxn modelId="{C3BBBE87-ED3C-4D77-8B99-BE70CB4CFC5C}" type="presParOf" srcId="{CDCD888E-60F3-42DA-AB56-FACA4310E5EE}" destId="{FD010B97-8EB7-4FF5-8929-F28CE820A90A}" srcOrd="0" destOrd="0" presId="urn:microsoft.com/office/officeart/2005/8/layout/process4"/>
    <dgm:cxn modelId="{8E78B8FA-AA9D-4025-98EA-A8B48B29F6FC}" type="presParOf" srcId="{CDCD888E-60F3-42DA-AB56-FACA4310E5EE}" destId="{392F60EE-C955-4C7E-A85F-5D655EFE1F84}" srcOrd="1" destOrd="0" presId="urn:microsoft.com/office/officeart/2005/8/layout/process4"/>
    <dgm:cxn modelId="{EFAE9174-7EB0-4BB6-A228-DD3DB1605502}" type="presParOf" srcId="{CDCD888E-60F3-42DA-AB56-FACA4310E5EE}" destId="{7DC6C7C7-5D14-47A4-8A7C-802564A223BE}" srcOrd="2" destOrd="0" presId="urn:microsoft.com/office/officeart/2005/8/layout/process4"/>
    <dgm:cxn modelId="{60972ACF-101B-4837-96D6-38119957C397}" type="presParOf" srcId="{7DC6C7C7-5D14-47A4-8A7C-802564A223BE}" destId="{8E899C57-77AB-46A1-AD1A-3FC1F8A733A8}" srcOrd="0" destOrd="0" presId="urn:microsoft.com/office/officeart/2005/8/layout/process4"/>
    <dgm:cxn modelId="{531EBA31-5923-42E2-A1D8-C75D1F33F1EC}" type="presParOf" srcId="{343B8831-8C4A-44EC-9FB0-FE019A6EC959}" destId="{DFFF9FC9-AE01-44E2-BD94-9F977EDC68FF}" srcOrd="1" destOrd="0" presId="urn:microsoft.com/office/officeart/2005/8/layout/process4"/>
    <dgm:cxn modelId="{316C4ACD-8A02-4C6E-A73A-5437984761AF}" type="presParOf" srcId="{343B8831-8C4A-44EC-9FB0-FE019A6EC959}" destId="{6A013FBD-6157-4655-A551-3231ACB20656}" srcOrd="2" destOrd="0" presId="urn:microsoft.com/office/officeart/2005/8/layout/process4"/>
    <dgm:cxn modelId="{4313409A-7CD0-483F-8162-36DA626F327D}" type="presParOf" srcId="{6A013FBD-6157-4655-A551-3231ACB20656}" destId="{A45A4550-8A48-492F-AB95-A3697D467283}" srcOrd="0" destOrd="0" presId="urn:microsoft.com/office/officeart/2005/8/layout/process4"/>
    <dgm:cxn modelId="{90E445D3-60AA-4DD2-BD1E-CDFE8A16EFD6}" type="presParOf" srcId="{6A013FBD-6157-4655-A551-3231ACB20656}" destId="{3D204BF0-0B74-4813-9720-E143FC4FA149}" srcOrd="1" destOrd="0" presId="urn:microsoft.com/office/officeart/2005/8/layout/process4"/>
    <dgm:cxn modelId="{9680AFE6-73DC-4AFD-8ED2-E91AD4E4DA41}" type="presParOf" srcId="{6A013FBD-6157-4655-A551-3231ACB20656}" destId="{EC0437F5-0EFE-4F37-8795-9929F7E320F3}" srcOrd="2" destOrd="0" presId="urn:microsoft.com/office/officeart/2005/8/layout/process4"/>
    <dgm:cxn modelId="{4863DA72-478E-48D3-82D6-2E3D81BAC0E6}" type="presParOf" srcId="{EC0437F5-0EFE-4F37-8795-9929F7E320F3}" destId="{B3027CCB-43CD-46BE-AAFD-93C7DAF4DCE6}" srcOrd="0" destOrd="0" presId="urn:microsoft.com/office/officeart/2005/8/layout/process4"/>
    <dgm:cxn modelId="{B99C87C5-8EEA-44BB-A74B-5E02F8933B25}" type="presParOf" srcId="{343B8831-8C4A-44EC-9FB0-FE019A6EC959}" destId="{8C72956B-457A-41F8-BC6C-F9A33F82C230}" srcOrd="3" destOrd="0" presId="urn:microsoft.com/office/officeart/2005/8/layout/process4"/>
    <dgm:cxn modelId="{FE4CA9FE-B143-4E56-91CF-3E55E1043211}" type="presParOf" srcId="{343B8831-8C4A-44EC-9FB0-FE019A6EC959}" destId="{D4343BD0-4B5A-47F4-9EDD-AF1484324050}" srcOrd="4" destOrd="0" presId="urn:microsoft.com/office/officeart/2005/8/layout/process4"/>
    <dgm:cxn modelId="{427CA2A7-416B-4CCC-BF7F-9E9D4F2592E2}" type="presParOf" srcId="{D4343BD0-4B5A-47F4-9EDD-AF1484324050}" destId="{58A63F55-CA71-4359-874D-8DE103E74C43}" srcOrd="0" destOrd="0" presId="urn:microsoft.com/office/officeart/2005/8/layout/process4"/>
    <dgm:cxn modelId="{51AA5970-64A4-4505-869B-D0E478286A09}" type="presParOf" srcId="{D4343BD0-4B5A-47F4-9EDD-AF1484324050}" destId="{6BC31595-2C1A-48F3-8B86-13EBBB7F1134}" srcOrd="1" destOrd="0" presId="urn:microsoft.com/office/officeart/2005/8/layout/process4"/>
    <dgm:cxn modelId="{E1BCA8F1-7D1B-4985-A99C-9A75C6F89DE5}" type="presParOf" srcId="{D4343BD0-4B5A-47F4-9EDD-AF1484324050}" destId="{ADA28909-68FB-4DA5-823F-F6DEE39CABF8}" srcOrd="2" destOrd="0" presId="urn:microsoft.com/office/officeart/2005/8/layout/process4"/>
    <dgm:cxn modelId="{98AE17A0-A865-414B-AB8B-B702F40FE738}" type="presParOf" srcId="{ADA28909-68FB-4DA5-823F-F6DEE39CABF8}" destId="{41DCB912-4AE0-4A35-AE62-35DC87CF3E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05991-7C42-4865-9D14-8BA711630C0D}" type="doc">
      <dgm:prSet loTypeId="urn:microsoft.com/office/officeart/2005/8/layout/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AU"/>
        </a:p>
      </dgm:t>
    </dgm:pt>
    <dgm:pt modelId="{63CCC5FD-C343-4BEE-9BBE-37C0175F650C}">
      <dgm:prSet/>
      <dgm:spPr/>
      <dgm:t>
        <a:bodyPr/>
        <a:lstStyle/>
        <a:p>
          <a:r>
            <a:rPr lang="en-AU" b="1" dirty="0"/>
            <a:t>Unit of Analysis (Participants)</a:t>
          </a:r>
        </a:p>
      </dgm:t>
    </dgm:pt>
    <dgm:pt modelId="{08A77880-4DAB-4037-A2C7-4AEBD03FC35C}" type="parTrans" cxnId="{26D1B18B-8832-45E8-9966-CAE54F1CA652}">
      <dgm:prSet/>
      <dgm:spPr/>
      <dgm:t>
        <a:bodyPr/>
        <a:lstStyle/>
        <a:p>
          <a:endParaRPr lang="en-AU" b="1"/>
        </a:p>
      </dgm:t>
    </dgm:pt>
    <dgm:pt modelId="{490F8529-BD02-48E0-8C45-353FDD8DEC04}" type="sibTrans" cxnId="{26D1B18B-8832-45E8-9966-CAE54F1CA652}">
      <dgm:prSet/>
      <dgm:spPr/>
      <dgm:t>
        <a:bodyPr/>
        <a:lstStyle/>
        <a:p>
          <a:endParaRPr lang="en-AU" b="1"/>
        </a:p>
      </dgm:t>
    </dgm:pt>
    <dgm:pt modelId="{163558B9-AC07-476C-94EB-987A18EC76D8}">
      <dgm:prSet/>
      <dgm:spPr/>
      <dgm:t>
        <a:bodyPr/>
        <a:lstStyle/>
        <a:p>
          <a:r>
            <a:rPr lang="en-AU" b="1" dirty="0"/>
            <a:t>Data Collection and Analyses</a:t>
          </a:r>
        </a:p>
      </dgm:t>
    </dgm:pt>
    <dgm:pt modelId="{1EEE9251-439E-4D2A-BF5C-BE075A91C30C}" type="parTrans" cxnId="{7967A6C1-22FB-43CD-8240-6FC7B3D6D50C}">
      <dgm:prSet/>
      <dgm:spPr/>
      <dgm:t>
        <a:bodyPr/>
        <a:lstStyle/>
        <a:p>
          <a:endParaRPr lang="en-AU" b="1"/>
        </a:p>
      </dgm:t>
    </dgm:pt>
    <dgm:pt modelId="{F74CA4F6-F1A4-443B-BE9B-65C637F6224D}" type="sibTrans" cxnId="{7967A6C1-22FB-43CD-8240-6FC7B3D6D50C}">
      <dgm:prSet/>
      <dgm:spPr/>
      <dgm:t>
        <a:bodyPr/>
        <a:lstStyle/>
        <a:p>
          <a:endParaRPr lang="en-AU" b="1"/>
        </a:p>
      </dgm:t>
    </dgm:pt>
    <dgm:pt modelId="{3D33F276-D218-49A2-B492-00A2C393A2CF}">
      <dgm:prSet/>
      <dgm:spPr/>
      <dgm:t>
        <a:bodyPr/>
        <a:lstStyle/>
        <a:p>
          <a:r>
            <a:rPr lang="en-AU" b="1" dirty="0"/>
            <a:t>Study Ethical Considerations</a:t>
          </a:r>
        </a:p>
      </dgm:t>
    </dgm:pt>
    <dgm:pt modelId="{FB015B5E-E1C0-4570-B53B-ED8498CD3C4A}" type="parTrans" cxnId="{09DDE323-8BE4-486E-B64D-0466674B2D23}">
      <dgm:prSet/>
      <dgm:spPr/>
      <dgm:t>
        <a:bodyPr/>
        <a:lstStyle/>
        <a:p>
          <a:endParaRPr lang="en-AU" b="1"/>
        </a:p>
      </dgm:t>
    </dgm:pt>
    <dgm:pt modelId="{E6D7FD58-BD9B-4E0E-B79B-AC821DD80937}" type="sibTrans" cxnId="{09DDE323-8BE4-486E-B64D-0466674B2D23}">
      <dgm:prSet/>
      <dgm:spPr/>
      <dgm:t>
        <a:bodyPr/>
        <a:lstStyle/>
        <a:p>
          <a:endParaRPr lang="en-AU" b="1"/>
        </a:p>
      </dgm:t>
    </dgm:pt>
    <dgm:pt modelId="{08389C17-2A73-4667-A524-6B1E9A48D349}">
      <dgm:prSet/>
      <dgm:spPr/>
      <dgm:t>
        <a:bodyPr/>
        <a:lstStyle/>
        <a:p>
          <a:r>
            <a:rPr lang="en-AU" b="1" dirty="0"/>
            <a:t>Study </a:t>
          </a:r>
          <a:r>
            <a:rPr lang="en-US" b="1" dirty="0"/>
            <a:t>Philosophy and </a:t>
          </a:r>
          <a:r>
            <a:rPr lang="en-AU" b="1" dirty="0"/>
            <a:t>Design </a:t>
          </a:r>
        </a:p>
      </dgm:t>
    </dgm:pt>
    <dgm:pt modelId="{C9CEE803-A39E-47B1-B089-E28EAC2E3F09}" type="parTrans" cxnId="{BC2F5BAA-FF0C-4177-8B9F-EDF3697F3C3A}">
      <dgm:prSet/>
      <dgm:spPr/>
      <dgm:t>
        <a:bodyPr/>
        <a:lstStyle/>
        <a:p>
          <a:endParaRPr lang="en-AU" b="1"/>
        </a:p>
      </dgm:t>
    </dgm:pt>
    <dgm:pt modelId="{8DD26788-B8C6-47DE-9F42-6BCF7B0D8EE5}" type="sibTrans" cxnId="{BC2F5BAA-FF0C-4177-8B9F-EDF3697F3C3A}">
      <dgm:prSet/>
      <dgm:spPr/>
      <dgm:t>
        <a:bodyPr/>
        <a:lstStyle/>
        <a:p>
          <a:endParaRPr lang="en-AU" b="1"/>
        </a:p>
      </dgm:t>
    </dgm:pt>
    <dgm:pt modelId="{99E240AE-276A-4348-B6A8-9B1D54C8CF05}">
      <dgm:prSet/>
      <dgm:spPr/>
      <dgm:t>
        <a:bodyPr/>
        <a:lstStyle/>
        <a:p>
          <a:r>
            <a:rPr lang="en-AU" b="1" dirty="0"/>
            <a:t>Issues of validity and reliability</a:t>
          </a:r>
        </a:p>
      </dgm:t>
    </dgm:pt>
    <dgm:pt modelId="{C067C8AB-20AB-466A-843F-CEC706E8A06F}" type="parTrans" cxnId="{D80666DE-8752-4CC1-B508-FFBF16AE3130}">
      <dgm:prSet/>
      <dgm:spPr/>
      <dgm:t>
        <a:bodyPr/>
        <a:lstStyle/>
        <a:p>
          <a:endParaRPr lang="en-AU" b="1"/>
        </a:p>
      </dgm:t>
    </dgm:pt>
    <dgm:pt modelId="{E1DF34B6-AFE5-4894-B4CA-9AF7B79F3628}" type="sibTrans" cxnId="{D80666DE-8752-4CC1-B508-FFBF16AE3130}">
      <dgm:prSet/>
      <dgm:spPr/>
      <dgm:t>
        <a:bodyPr/>
        <a:lstStyle/>
        <a:p>
          <a:endParaRPr lang="en-AU" b="1"/>
        </a:p>
      </dgm:t>
    </dgm:pt>
    <dgm:pt modelId="{56156741-18F8-43FD-8FC9-C9797EEDE867}">
      <dgm:prSet/>
      <dgm:spPr/>
      <dgm:t>
        <a:bodyPr/>
        <a:lstStyle/>
        <a:p>
          <a:r>
            <a:rPr lang="en-AU" b="1" dirty="0"/>
            <a:t>Data Collection Instruments</a:t>
          </a:r>
        </a:p>
      </dgm:t>
    </dgm:pt>
    <dgm:pt modelId="{CB52A35C-CE0C-43DB-8E36-68C32238B806}" type="parTrans" cxnId="{A6447B99-E8A7-4B7F-BF26-D43E63FF9D66}">
      <dgm:prSet/>
      <dgm:spPr/>
      <dgm:t>
        <a:bodyPr/>
        <a:lstStyle/>
        <a:p>
          <a:endParaRPr lang="en-AU" b="1"/>
        </a:p>
      </dgm:t>
    </dgm:pt>
    <dgm:pt modelId="{294F9CEE-C606-4DFE-A5E0-8D6FC0C84A69}" type="sibTrans" cxnId="{A6447B99-E8A7-4B7F-BF26-D43E63FF9D66}">
      <dgm:prSet/>
      <dgm:spPr/>
      <dgm:t>
        <a:bodyPr/>
        <a:lstStyle/>
        <a:p>
          <a:endParaRPr lang="en-AU" b="1"/>
        </a:p>
      </dgm:t>
    </dgm:pt>
    <dgm:pt modelId="{9E8CA8BA-939D-4843-91B6-BD84F2397074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AU" b="1" dirty="0"/>
            <a:t>Sample and Population</a:t>
          </a:r>
        </a:p>
      </dgm:t>
    </dgm:pt>
    <dgm:pt modelId="{6617B8D4-75A5-47A8-8B25-FD6D6214BCAD}" type="parTrans" cxnId="{7B5D9053-B8C1-44CF-8595-A9C808655E60}">
      <dgm:prSet/>
      <dgm:spPr/>
      <dgm:t>
        <a:bodyPr/>
        <a:lstStyle/>
        <a:p>
          <a:endParaRPr lang="en-AU" b="1"/>
        </a:p>
      </dgm:t>
    </dgm:pt>
    <dgm:pt modelId="{67AAA8CF-6C37-4E2C-BC1B-9102566ED666}" type="sibTrans" cxnId="{7B5D9053-B8C1-44CF-8595-A9C808655E60}">
      <dgm:prSet/>
      <dgm:spPr/>
      <dgm:t>
        <a:bodyPr/>
        <a:lstStyle/>
        <a:p>
          <a:endParaRPr lang="en-AU" b="1"/>
        </a:p>
      </dgm:t>
    </dgm:pt>
    <dgm:pt modelId="{1CFAC998-B813-4C00-9540-A20C08926DFD}" type="pres">
      <dgm:prSet presAssocID="{B0905991-7C42-4865-9D14-8BA711630C0D}" presName="diagram" presStyleCnt="0">
        <dgm:presLayoutVars>
          <dgm:dir/>
          <dgm:resizeHandles val="exact"/>
        </dgm:presLayoutVars>
      </dgm:prSet>
      <dgm:spPr/>
    </dgm:pt>
    <dgm:pt modelId="{9D3173D2-40F5-4720-8FEE-C1367DF7DE50}" type="pres">
      <dgm:prSet presAssocID="{08389C17-2A73-4667-A524-6B1E9A48D349}" presName="node" presStyleLbl="node1" presStyleIdx="0" presStyleCnt="7">
        <dgm:presLayoutVars>
          <dgm:bulletEnabled val="1"/>
        </dgm:presLayoutVars>
      </dgm:prSet>
      <dgm:spPr/>
    </dgm:pt>
    <dgm:pt modelId="{906EA794-7540-4BAE-A5EA-6D9F417B64F9}" type="pres">
      <dgm:prSet presAssocID="{8DD26788-B8C6-47DE-9F42-6BCF7B0D8EE5}" presName="sibTrans" presStyleLbl="sibTrans2D1" presStyleIdx="0" presStyleCnt="6"/>
      <dgm:spPr/>
    </dgm:pt>
    <dgm:pt modelId="{7255E6E1-5737-438E-9B12-63F3A15D36AC}" type="pres">
      <dgm:prSet presAssocID="{8DD26788-B8C6-47DE-9F42-6BCF7B0D8EE5}" presName="connectorText" presStyleLbl="sibTrans2D1" presStyleIdx="0" presStyleCnt="6"/>
      <dgm:spPr/>
    </dgm:pt>
    <dgm:pt modelId="{40A8A01A-7A37-4797-8A6E-22650C2AAE46}" type="pres">
      <dgm:prSet presAssocID="{9E8CA8BA-939D-4843-91B6-BD84F2397074}" presName="node" presStyleLbl="node1" presStyleIdx="1" presStyleCnt="7">
        <dgm:presLayoutVars>
          <dgm:bulletEnabled val="1"/>
        </dgm:presLayoutVars>
      </dgm:prSet>
      <dgm:spPr/>
    </dgm:pt>
    <dgm:pt modelId="{B49D1316-278E-470A-82AB-63235563F4B0}" type="pres">
      <dgm:prSet presAssocID="{67AAA8CF-6C37-4E2C-BC1B-9102566ED666}" presName="sibTrans" presStyleLbl="sibTrans2D1" presStyleIdx="1" presStyleCnt="6"/>
      <dgm:spPr/>
    </dgm:pt>
    <dgm:pt modelId="{99224948-6814-4B0B-BA41-D916867370EA}" type="pres">
      <dgm:prSet presAssocID="{67AAA8CF-6C37-4E2C-BC1B-9102566ED666}" presName="connectorText" presStyleLbl="sibTrans2D1" presStyleIdx="1" presStyleCnt="6"/>
      <dgm:spPr/>
    </dgm:pt>
    <dgm:pt modelId="{98518DD2-61B7-494E-8B34-63C422220515}" type="pres">
      <dgm:prSet presAssocID="{63CCC5FD-C343-4BEE-9BBE-37C0175F650C}" presName="node" presStyleLbl="node1" presStyleIdx="2" presStyleCnt="7">
        <dgm:presLayoutVars>
          <dgm:bulletEnabled val="1"/>
        </dgm:presLayoutVars>
      </dgm:prSet>
      <dgm:spPr/>
    </dgm:pt>
    <dgm:pt modelId="{43761C96-1010-4450-8861-35DC14360D2A}" type="pres">
      <dgm:prSet presAssocID="{490F8529-BD02-48E0-8C45-353FDD8DEC04}" presName="sibTrans" presStyleLbl="sibTrans2D1" presStyleIdx="2" presStyleCnt="6"/>
      <dgm:spPr/>
    </dgm:pt>
    <dgm:pt modelId="{29D4EE0F-91D9-4BC2-BF97-09BDE633DB67}" type="pres">
      <dgm:prSet presAssocID="{490F8529-BD02-48E0-8C45-353FDD8DEC04}" presName="connectorText" presStyleLbl="sibTrans2D1" presStyleIdx="2" presStyleCnt="6"/>
      <dgm:spPr/>
    </dgm:pt>
    <dgm:pt modelId="{239025E3-EA4C-4526-9E49-684C222844F9}" type="pres">
      <dgm:prSet presAssocID="{56156741-18F8-43FD-8FC9-C9797EEDE867}" presName="node" presStyleLbl="node1" presStyleIdx="3" presStyleCnt="7">
        <dgm:presLayoutVars>
          <dgm:bulletEnabled val="1"/>
        </dgm:presLayoutVars>
      </dgm:prSet>
      <dgm:spPr/>
    </dgm:pt>
    <dgm:pt modelId="{9882DE93-5D66-44F3-8AB7-AB7696271A73}" type="pres">
      <dgm:prSet presAssocID="{294F9CEE-C606-4DFE-A5E0-8D6FC0C84A69}" presName="sibTrans" presStyleLbl="sibTrans2D1" presStyleIdx="3" presStyleCnt="6"/>
      <dgm:spPr/>
    </dgm:pt>
    <dgm:pt modelId="{12DC7D3C-2549-43CD-96B7-4D00F7442DF8}" type="pres">
      <dgm:prSet presAssocID="{294F9CEE-C606-4DFE-A5E0-8D6FC0C84A69}" presName="connectorText" presStyleLbl="sibTrans2D1" presStyleIdx="3" presStyleCnt="6"/>
      <dgm:spPr/>
    </dgm:pt>
    <dgm:pt modelId="{9D9C9B7A-6B42-4ED7-95B6-85176EED1184}" type="pres">
      <dgm:prSet presAssocID="{163558B9-AC07-476C-94EB-987A18EC76D8}" presName="node" presStyleLbl="node1" presStyleIdx="4" presStyleCnt="7">
        <dgm:presLayoutVars>
          <dgm:bulletEnabled val="1"/>
        </dgm:presLayoutVars>
      </dgm:prSet>
      <dgm:spPr/>
    </dgm:pt>
    <dgm:pt modelId="{24B8084D-251B-4D7F-B625-1213AD8DCCE3}" type="pres">
      <dgm:prSet presAssocID="{F74CA4F6-F1A4-443B-BE9B-65C637F6224D}" presName="sibTrans" presStyleLbl="sibTrans2D1" presStyleIdx="4" presStyleCnt="6"/>
      <dgm:spPr/>
    </dgm:pt>
    <dgm:pt modelId="{5730FD38-14F5-4809-B043-B1AAD9EEBB05}" type="pres">
      <dgm:prSet presAssocID="{F74CA4F6-F1A4-443B-BE9B-65C637F6224D}" presName="connectorText" presStyleLbl="sibTrans2D1" presStyleIdx="4" presStyleCnt="6"/>
      <dgm:spPr/>
    </dgm:pt>
    <dgm:pt modelId="{80B70EE9-12B1-4007-8FA7-0EFFE9D9167B}" type="pres">
      <dgm:prSet presAssocID="{99E240AE-276A-4348-B6A8-9B1D54C8CF05}" presName="node" presStyleLbl="node1" presStyleIdx="5" presStyleCnt="7">
        <dgm:presLayoutVars>
          <dgm:bulletEnabled val="1"/>
        </dgm:presLayoutVars>
      </dgm:prSet>
      <dgm:spPr/>
    </dgm:pt>
    <dgm:pt modelId="{111BBE7D-D0AA-415B-916F-062C9B153389}" type="pres">
      <dgm:prSet presAssocID="{E1DF34B6-AFE5-4894-B4CA-9AF7B79F3628}" presName="sibTrans" presStyleLbl="sibTrans2D1" presStyleIdx="5" presStyleCnt="6"/>
      <dgm:spPr/>
    </dgm:pt>
    <dgm:pt modelId="{493C1A77-42D4-42D4-84EB-2EFB1AC3EF6F}" type="pres">
      <dgm:prSet presAssocID="{E1DF34B6-AFE5-4894-B4CA-9AF7B79F3628}" presName="connectorText" presStyleLbl="sibTrans2D1" presStyleIdx="5" presStyleCnt="6"/>
      <dgm:spPr/>
    </dgm:pt>
    <dgm:pt modelId="{6995DAA6-2A33-4A47-94B2-6942E5ECDEBA}" type="pres">
      <dgm:prSet presAssocID="{3D33F276-D218-49A2-B492-00A2C393A2CF}" presName="node" presStyleLbl="node1" presStyleIdx="6" presStyleCnt="7">
        <dgm:presLayoutVars>
          <dgm:bulletEnabled val="1"/>
        </dgm:presLayoutVars>
      </dgm:prSet>
      <dgm:spPr/>
    </dgm:pt>
  </dgm:ptLst>
  <dgm:cxnLst>
    <dgm:cxn modelId="{F6A3BF0B-ABA5-4066-8431-76458ABD99E8}" type="presOf" srcId="{08389C17-2A73-4667-A524-6B1E9A48D349}" destId="{9D3173D2-40F5-4720-8FEE-C1367DF7DE50}" srcOrd="0" destOrd="0" presId="urn:microsoft.com/office/officeart/2005/8/layout/process5"/>
    <dgm:cxn modelId="{72728E0E-FAF7-4C3F-AF21-B59104980F50}" type="presOf" srcId="{F74CA4F6-F1A4-443B-BE9B-65C637F6224D}" destId="{24B8084D-251B-4D7F-B625-1213AD8DCCE3}" srcOrd="0" destOrd="0" presId="urn:microsoft.com/office/officeart/2005/8/layout/process5"/>
    <dgm:cxn modelId="{0E2CA512-ABA7-4056-8AD9-BCD41B5F5318}" type="presOf" srcId="{B0905991-7C42-4865-9D14-8BA711630C0D}" destId="{1CFAC998-B813-4C00-9540-A20C08926DFD}" srcOrd="0" destOrd="0" presId="urn:microsoft.com/office/officeart/2005/8/layout/process5"/>
    <dgm:cxn modelId="{73990D14-2396-4A8D-B56B-9611AC133946}" type="presOf" srcId="{63CCC5FD-C343-4BEE-9BBE-37C0175F650C}" destId="{98518DD2-61B7-494E-8B34-63C422220515}" srcOrd="0" destOrd="0" presId="urn:microsoft.com/office/officeart/2005/8/layout/process5"/>
    <dgm:cxn modelId="{09DDE323-8BE4-486E-B64D-0466674B2D23}" srcId="{B0905991-7C42-4865-9D14-8BA711630C0D}" destId="{3D33F276-D218-49A2-B492-00A2C393A2CF}" srcOrd="6" destOrd="0" parTransId="{FB015B5E-E1C0-4570-B53B-ED8498CD3C4A}" sibTransId="{E6D7FD58-BD9B-4E0E-B79B-AC821DD80937}"/>
    <dgm:cxn modelId="{F7007D27-6738-4EDC-9666-69BE7E8AEB9F}" type="presOf" srcId="{67AAA8CF-6C37-4E2C-BC1B-9102566ED666}" destId="{B49D1316-278E-470A-82AB-63235563F4B0}" srcOrd="0" destOrd="0" presId="urn:microsoft.com/office/officeart/2005/8/layout/process5"/>
    <dgm:cxn modelId="{4EAE6D2B-C553-4ADE-B8FD-ADAB989C12C7}" type="presOf" srcId="{294F9CEE-C606-4DFE-A5E0-8D6FC0C84A69}" destId="{9882DE93-5D66-44F3-8AB7-AB7696271A73}" srcOrd="0" destOrd="0" presId="urn:microsoft.com/office/officeart/2005/8/layout/process5"/>
    <dgm:cxn modelId="{98D5502F-B776-4C6B-8D91-B66F672D8EAB}" type="presOf" srcId="{3D33F276-D218-49A2-B492-00A2C393A2CF}" destId="{6995DAA6-2A33-4A47-94B2-6942E5ECDEBA}" srcOrd="0" destOrd="0" presId="urn:microsoft.com/office/officeart/2005/8/layout/process5"/>
    <dgm:cxn modelId="{59233F65-554C-43FE-9015-ADEB61A8B9C0}" type="presOf" srcId="{294F9CEE-C606-4DFE-A5E0-8D6FC0C84A69}" destId="{12DC7D3C-2549-43CD-96B7-4D00F7442DF8}" srcOrd="1" destOrd="0" presId="urn:microsoft.com/office/officeart/2005/8/layout/process5"/>
    <dgm:cxn modelId="{9CFB9D4A-AD6A-4455-BDF7-84CB45BC4887}" type="presOf" srcId="{E1DF34B6-AFE5-4894-B4CA-9AF7B79F3628}" destId="{493C1A77-42D4-42D4-84EB-2EFB1AC3EF6F}" srcOrd="1" destOrd="0" presId="urn:microsoft.com/office/officeart/2005/8/layout/process5"/>
    <dgm:cxn modelId="{5A92C16D-FD29-4AA6-946C-BA0C72EDD3B6}" type="presOf" srcId="{99E240AE-276A-4348-B6A8-9B1D54C8CF05}" destId="{80B70EE9-12B1-4007-8FA7-0EFFE9D9167B}" srcOrd="0" destOrd="0" presId="urn:microsoft.com/office/officeart/2005/8/layout/process5"/>
    <dgm:cxn modelId="{854B1071-B6DC-4812-81C3-D216E30CF2D3}" type="presOf" srcId="{9E8CA8BA-939D-4843-91B6-BD84F2397074}" destId="{40A8A01A-7A37-4797-8A6E-22650C2AAE46}" srcOrd="0" destOrd="0" presId="urn:microsoft.com/office/officeart/2005/8/layout/process5"/>
    <dgm:cxn modelId="{572DB971-84AC-4BFE-BE38-730C8A8CA9AC}" type="presOf" srcId="{8DD26788-B8C6-47DE-9F42-6BCF7B0D8EE5}" destId="{7255E6E1-5737-438E-9B12-63F3A15D36AC}" srcOrd="1" destOrd="0" presId="urn:microsoft.com/office/officeart/2005/8/layout/process5"/>
    <dgm:cxn modelId="{7B5D9053-B8C1-44CF-8595-A9C808655E60}" srcId="{B0905991-7C42-4865-9D14-8BA711630C0D}" destId="{9E8CA8BA-939D-4843-91B6-BD84F2397074}" srcOrd="1" destOrd="0" parTransId="{6617B8D4-75A5-47A8-8B25-FD6D6214BCAD}" sibTransId="{67AAA8CF-6C37-4E2C-BC1B-9102566ED666}"/>
    <dgm:cxn modelId="{26D1B18B-8832-45E8-9966-CAE54F1CA652}" srcId="{B0905991-7C42-4865-9D14-8BA711630C0D}" destId="{63CCC5FD-C343-4BEE-9BBE-37C0175F650C}" srcOrd="2" destOrd="0" parTransId="{08A77880-4DAB-4037-A2C7-4AEBD03FC35C}" sibTransId="{490F8529-BD02-48E0-8C45-353FDD8DEC04}"/>
    <dgm:cxn modelId="{E56ECD91-3792-41FC-9368-E5260DDBEFE5}" type="presOf" srcId="{E1DF34B6-AFE5-4894-B4CA-9AF7B79F3628}" destId="{111BBE7D-D0AA-415B-916F-062C9B153389}" srcOrd="0" destOrd="0" presId="urn:microsoft.com/office/officeart/2005/8/layout/process5"/>
    <dgm:cxn modelId="{C6A30997-4F14-41FE-BE9A-D37F539E923B}" type="presOf" srcId="{490F8529-BD02-48E0-8C45-353FDD8DEC04}" destId="{43761C96-1010-4450-8861-35DC14360D2A}" srcOrd="0" destOrd="0" presId="urn:microsoft.com/office/officeart/2005/8/layout/process5"/>
    <dgm:cxn modelId="{90394799-399F-4D8F-84CB-80C0FED87FBC}" type="presOf" srcId="{8DD26788-B8C6-47DE-9F42-6BCF7B0D8EE5}" destId="{906EA794-7540-4BAE-A5EA-6D9F417B64F9}" srcOrd="0" destOrd="0" presId="urn:microsoft.com/office/officeart/2005/8/layout/process5"/>
    <dgm:cxn modelId="{A6447B99-E8A7-4B7F-BF26-D43E63FF9D66}" srcId="{B0905991-7C42-4865-9D14-8BA711630C0D}" destId="{56156741-18F8-43FD-8FC9-C9797EEDE867}" srcOrd="3" destOrd="0" parTransId="{CB52A35C-CE0C-43DB-8E36-68C32238B806}" sibTransId="{294F9CEE-C606-4DFE-A5E0-8D6FC0C84A69}"/>
    <dgm:cxn modelId="{1EFA1BA4-4F51-4B70-86BC-CBB3B0B08E3D}" type="presOf" srcId="{F74CA4F6-F1A4-443B-BE9B-65C637F6224D}" destId="{5730FD38-14F5-4809-B043-B1AAD9EEBB05}" srcOrd="1" destOrd="0" presId="urn:microsoft.com/office/officeart/2005/8/layout/process5"/>
    <dgm:cxn modelId="{BC2F5BAA-FF0C-4177-8B9F-EDF3697F3C3A}" srcId="{B0905991-7C42-4865-9D14-8BA711630C0D}" destId="{08389C17-2A73-4667-A524-6B1E9A48D349}" srcOrd="0" destOrd="0" parTransId="{C9CEE803-A39E-47B1-B089-E28EAC2E3F09}" sibTransId="{8DD26788-B8C6-47DE-9F42-6BCF7B0D8EE5}"/>
    <dgm:cxn modelId="{4E8358BE-809F-4128-9047-26802897454E}" type="presOf" srcId="{67AAA8CF-6C37-4E2C-BC1B-9102566ED666}" destId="{99224948-6814-4B0B-BA41-D916867370EA}" srcOrd="1" destOrd="0" presId="urn:microsoft.com/office/officeart/2005/8/layout/process5"/>
    <dgm:cxn modelId="{7967A6C1-22FB-43CD-8240-6FC7B3D6D50C}" srcId="{B0905991-7C42-4865-9D14-8BA711630C0D}" destId="{163558B9-AC07-476C-94EB-987A18EC76D8}" srcOrd="4" destOrd="0" parTransId="{1EEE9251-439E-4D2A-BF5C-BE075A91C30C}" sibTransId="{F74CA4F6-F1A4-443B-BE9B-65C637F6224D}"/>
    <dgm:cxn modelId="{4B0282C3-3EDA-4C06-A0EE-2EAAE5233A13}" type="presOf" srcId="{490F8529-BD02-48E0-8C45-353FDD8DEC04}" destId="{29D4EE0F-91D9-4BC2-BF97-09BDE633DB67}" srcOrd="1" destOrd="0" presId="urn:microsoft.com/office/officeart/2005/8/layout/process5"/>
    <dgm:cxn modelId="{E7BB7FD5-F330-4CDB-A92B-1F3DD58E4C12}" type="presOf" srcId="{163558B9-AC07-476C-94EB-987A18EC76D8}" destId="{9D9C9B7A-6B42-4ED7-95B6-85176EED1184}" srcOrd="0" destOrd="0" presId="urn:microsoft.com/office/officeart/2005/8/layout/process5"/>
    <dgm:cxn modelId="{D80666DE-8752-4CC1-B508-FFBF16AE3130}" srcId="{B0905991-7C42-4865-9D14-8BA711630C0D}" destId="{99E240AE-276A-4348-B6A8-9B1D54C8CF05}" srcOrd="5" destOrd="0" parTransId="{C067C8AB-20AB-466A-843F-CEC706E8A06F}" sibTransId="{E1DF34B6-AFE5-4894-B4CA-9AF7B79F3628}"/>
    <dgm:cxn modelId="{A67899DE-48C9-4828-BE8C-328137E41115}" type="presOf" srcId="{56156741-18F8-43FD-8FC9-C9797EEDE867}" destId="{239025E3-EA4C-4526-9E49-684C222844F9}" srcOrd="0" destOrd="0" presId="urn:microsoft.com/office/officeart/2005/8/layout/process5"/>
    <dgm:cxn modelId="{6AC01E8B-2D72-4D29-A2EE-9D6B1A1E2BD6}" type="presParOf" srcId="{1CFAC998-B813-4C00-9540-A20C08926DFD}" destId="{9D3173D2-40F5-4720-8FEE-C1367DF7DE50}" srcOrd="0" destOrd="0" presId="urn:microsoft.com/office/officeart/2005/8/layout/process5"/>
    <dgm:cxn modelId="{7F415501-424B-4E26-B321-8DA1C78D8041}" type="presParOf" srcId="{1CFAC998-B813-4C00-9540-A20C08926DFD}" destId="{906EA794-7540-4BAE-A5EA-6D9F417B64F9}" srcOrd="1" destOrd="0" presId="urn:microsoft.com/office/officeart/2005/8/layout/process5"/>
    <dgm:cxn modelId="{82E0A72D-2FD9-44A1-8ED8-C1E7AFBE6145}" type="presParOf" srcId="{906EA794-7540-4BAE-A5EA-6D9F417B64F9}" destId="{7255E6E1-5737-438E-9B12-63F3A15D36AC}" srcOrd="0" destOrd="0" presId="urn:microsoft.com/office/officeart/2005/8/layout/process5"/>
    <dgm:cxn modelId="{CFDEAC32-2B88-4FB3-9853-BA8CF15D30CA}" type="presParOf" srcId="{1CFAC998-B813-4C00-9540-A20C08926DFD}" destId="{40A8A01A-7A37-4797-8A6E-22650C2AAE46}" srcOrd="2" destOrd="0" presId="urn:microsoft.com/office/officeart/2005/8/layout/process5"/>
    <dgm:cxn modelId="{E1D109B6-D2E7-4922-9571-132F294877C7}" type="presParOf" srcId="{1CFAC998-B813-4C00-9540-A20C08926DFD}" destId="{B49D1316-278E-470A-82AB-63235563F4B0}" srcOrd="3" destOrd="0" presId="urn:microsoft.com/office/officeart/2005/8/layout/process5"/>
    <dgm:cxn modelId="{C0510927-E131-494C-AE19-42AC4A7F3093}" type="presParOf" srcId="{B49D1316-278E-470A-82AB-63235563F4B0}" destId="{99224948-6814-4B0B-BA41-D916867370EA}" srcOrd="0" destOrd="0" presId="urn:microsoft.com/office/officeart/2005/8/layout/process5"/>
    <dgm:cxn modelId="{80F89FDC-9B43-4924-A54E-0C2820256EE3}" type="presParOf" srcId="{1CFAC998-B813-4C00-9540-A20C08926DFD}" destId="{98518DD2-61B7-494E-8B34-63C422220515}" srcOrd="4" destOrd="0" presId="urn:microsoft.com/office/officeart/2005/8/layout/process5"/>
    <dgm:cxn modelId="{8EF0FB13-B77D-4949-94B4-E862A37DAE4F}" type="presParOf" srcId="{1CFAC998-B813-4C00-9540-A20C08926DFD}" destId="{43761C96-1010-4450-8861-35DC14360D2A}" srcOrd="5" destOrd="0" presId="urn:microsoft.com/office/officeart/2005/8/layout/process5"/>
    <dgm:cxn modelId="{FD59B237-B5B6-4193-A661-15A3DF030446}" type="presParOf" srcId="{43761C96-1010-4450-8861-35DC14360D2A}" destId="{29D4EE0F-91D9-4BC2-BF97-09BDE633DB67}" srcOrd="0" destOrd="0" presId="urn:microsoft.com/office/officeart/2005/8/layout/process5"/>
    <dgm:cxn modelId="{6AF33F52-56BD-44FC-A90C-38E5CDE5F6E7}" type="presParOf" srcId="{1CFAC998-B813-4C00-9540-A20C08926DFD}" destId="{239025E3-EA4C-4526-9E49-684C222844F9}" srcOrd="6" destOrd="0" presId="urn:microsoft.com/office/officeart/2005/8/layout/process5"/>
    <dgm:cxn modelId="{E45F3A56-5334-4C9C-A35A-DFE2FB98A427}" type="presParOf" srcId="{1CFAC998-B813-4C00-9540-A20C08926DFD}" destId="{9882DE93-5D66-44F3-8AB7-AB7696271A73}" srcOrd="7" destOrd="0" presId="urn:microsoft.com/office/officeart/2005/8/layout/process5"/>
    <dgm:cxn modelId="{858CD2D7-12DA-4D52-84EA-1D6D52ACAA20}" type="presParOf" srcId="{9882DE93-5D66-44F3-8AB7-AB7696271A73}" destId="{12DC7D3C-2549-43CD-96B7-4D00F7442DF8}" srcOrd="0" destOrd="0" presId="urn:microsoft.com/office/officeart/2005/8/layout/process5"/>
    <dgm:cxn modelId="{576BD019-CA63-4D3E-82DD-ACE07879E1FF}" type="presParOf" srcId="{1CFAC998-B813-4C00-9540-A20C08926DFD}" destId="{9D9C9B7A-6B42-4ED7-95B6-85176EED1184}" srcOrd="8" destOrd="0" presId="urn:microsoft.com/office/officeart/2005/8/layout/process5"/>
    <dgm:cxn modelId="{07C15A99-CED7-4551-A983-5858643728AC}" type="presParOf" srcId="{1CFAC998-B813-4C00-9540-A20C08926DFD}" destId="{24B8084D-251B-4D7F-B625-1213AD8DCCE3}" srcOrd="9" destOrd="0" presId="urn:microsoft.com/office/officeart/2005/8/layout/process5"/>
    <dgm:cxn modelId="{EA819DAD-11B4-4607-ACBF-3111D060DC77}" type="presParOf" srcId="{24B8084D-251B-4D7F-B625-1213AD8DCCE3}" destId="{5730FD38-14F5-4809-B043-B1AAD9EEBB05}" srcOrd="0" destOrd="0" presId="urn:microsoft.com/office/officeart/2005/8/layout/process5"/>
    <dgm:cxn modelId="{5BA7029D-BDF9-4DA2-BFDC-0179C065E717}" type="presParOf" srcId="{1CFAC998-B813-4C00-9540-A20C08926DFD}" destId="{80B70EE9-12B1-4007-8FA7-0EFFE9D9167B}" srcOrd="10" destOrd="0" presId="urn:microsoft.com/office/officeart/2005/8/layout/process5"/>
    <dgm:cxn modelId="{8B98A810-F2D2-4055-BBCC-A285C3C2261D}" type="presParOf" srcId="{1CFAC998-B813-4C00-9540-A20C08926DFD}" destId="{111BBE7D-D0AA-415B-916F-062C9B153389}" srcOrd="11" destOrd="0" presId="urn:microsoft.com/office/officeart/2005/8/layout/process5"/>
    <dgm:cxn modelId="{1128AC5C-ACC7-4FBD-A3FF-2D3853B405A0}" type="presParOf" srcId="{111BBE7D-D0AA-415B-916F-062C9B153389}" destId="{493C1A77-42D4-42D4-84EB-2EFB1AC3EF6F}" srcOrd="0" destOrd="0" presId="urn:microsoft.com/office/officeart/2005/8/layout/process5"/>
    <dgm:cxn modelId="{67599716-4C36-4F7D-A840-F3532A372A7A}" type="presParOf" srcId="{1CFAC998-B813-4C00-9540-A20C08926DFD}" destId="{6995DAA6-2A33-4A47-94B2-6942E5ECDEBA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2089E-C3D1-4CCF-B4DB-FD1A5108AD58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4E67BA-2455-4DAB-A7F5-C75DC629A28A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The total population (220) colleges </a:t>
          </a:r>
        </a:p>
      </dgm:t>
    </dgm:pt>
    <dgm:pt modelId="{312A2F5B-4508-4B6E-B307-836109B671AD}" type="parTrans" cxnId="{23839864-8A71-48F3-B1BD-1A308EDEF25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2FBA6-1AA8-4438-9A07-FA474C26134F}" type="sibTrans" cxnId="{23839864-8A71-48F3-B1BD-1A308EDEF25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4B14B-356C-4567-BA90-6AF93CE779D5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(44) college in Baghdad city at rate (20%) </a:t>
          </a:r>
        </a:p>
      </dgm:t>
    </dgm:pt>
    <dgm:pt modelId="{153AC59B-BFC6-4E86-AC33-F27C18AD299A}" type="parTrans" cxnId="{9A048A43-D26F-44AF-8188-42FEC90AA8E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64CC8-B19E-4047-AF33-0981C90DB69E}" type="sibTrans" cxnId="{9A048A43-D26F-44AF-8188-42FEC90AA8E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5B98C-0B5E-44F4-874A-2868190B0326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(12) colleges from (44) for PPCs at (27%)</a:t>
          </a:r>
        </a:p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6 Public and 6 Private  </a:t>
          </a:r>
        </a:p>
      </dgm:t>
    </dgm:pt>
    <dgm:pt modelId="{E42DB729-B593-4E1A-B587-CC8A64C271BB}" type="parTrans" cxnId="{2FE737A3-F561-4905-98AB-BFCF115C4D8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684B1-478D-4F1E-9FC8-A7878E09D877}" type="sibTrans" cxnId="{2FE737A3-F561-4905-98AB-BFCF115C4D8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B8BB3-E8EB-4966-8D7D-65EAEFC12990}" type="pres">
      <dgm:prSet presAssocID="{E422089E-C3D1-4CCF-B4DB-FD1A5108AD58}" presName="compositeShape" presStyleCnt="0">
        <dgm:presLayoutVars>
          <dgm:dir/>
          <dgm:resizeHandles/>
        </dgm:presLayoutVars>
      </dgm:prSet>
      <dgm:spPr/>
    </dgm:pt>
    <dgm:pt modelId="{B0266D8A-5D64-4B4E-85AE-D9BA937C00DA}" type="pres">
      <dgm:prSet presAssocID="{E422089E-C3D1-4CCF-B4DB-FD1A5108AD58}" presName="pyramid" presStyleLbl="node1" presStyleIdx="0" presStyleCnt="1" custAng="10800000" custScaleX="138184"/>
      <dgm:spPr>
        <a:solidFill>
          <a:srgbClr val="B4F218"/>
        </a:solidFill>
      </dgm:spPr>
    </dgm:pt>
    <dgm:pt modelId="{1F3E1F99-4FCE-493D-B99A-4111F235C12E}" type="pres">
      <dgm:prSet presAssocID="{E422089E-C3D1-4CCF-B4DB-FD1A5108AD58}" presName="theList" presStyleCnt="0"/>
      <dgm:spPr/>
    </dgm:pt>
    <dgm:pt modelId="{2EE5F792-E8A6-48D3-B047-529628A05E54}" type="pres">
      <dgm:prSet presAssocID="{694E67BA-2455-4DAB-A7F5-C75DC629A28A}" presName="aNode" presStyleLbl="fgAcc1" presStyleIdx="0" presStyleCnt="3" custScaleX="164121" custLinFactNeighborX="30566">
        <dgm:presLayoutVars>
          <dgm:bulletEnabled val="1"/>
        </dgm:presLayoutVars>
      </dgm:prSet>
      <dgm:spPr/>
    </dgm:pt>
    <dgm:pt modelId="{FF357DF8-131B-4F85-BD15-EE841E89A942}" type="pres">
      <dgm:prSet presAssocID="{694E67BA-2455-4DAB-A7F5-C75DC629A28A}" presName="aSpace" presStyleCnt="0"/>
      <dgm:spPr/>
    </dgm:pt>
    <dgm:pt modelId="{0F50CF66-B177-49A3-A177-1CAFCC438971}" type="pres">
      <dgm:prSet presAssocID="{3BA4B14B-356C-4567-BA90-6AF93CE779D5}" presName="aNode" presStyleLbl="fgAcc1" presStyleIdx="1" presStyleCnt="3" custScaleX="162263" custLinFactNeighborX="32272">
        <dgm:presLayoutVars>
          <dgm:bulletEnabled val="1"/>
        </dgm:presLayoutVars>
      </dgm:prSet>
      <dgm:spPr/>
    </dgm:pt>
    <dgm:pt modelId="{C3D399A5-2FA7-4FD4-9B82-4EE0240130F4}" type="pres">
      <dgm:prSet presAssocID="{3BA4B14B-356C-4567-BA90-6AF93CE779D5}" presName="aSpace" presStyleCnt="0"/>
      <dgm:spPr/>
    </dgm:pt>
    <dgm:pt modelId="{716B5F45-F593-434C-9C10-47171D47D1D8}" type="pres">
      <dgm:prSet presAssocID="{6645B98C-0B5E-44F4-874A-2868190B0326}" presName="aNode" presStyleLbl="fgAcc1" presStyleIdx="2" presStyleCnt="3" custScaleX="163815" custLinFactNeighborX="31496">
        <dgm:presLayoutVars>
          <dgm:bulletEnabled val="1"/>
        </dgm:presLayoutVars>
      </dgm:prSet>
      <dgm:spPr/>
    </dgm:pt>
    <dgm:pt modelId="{3A61DACE-A9B0-42B6-A0CB-CF3B75146801}" type="pres">
      <dgm:prSet presAssocID="{6645B98C-0B5E-44F4-874A-2868190B0326}" presName="aSpace" presStyleCnt="0"/>
      <dgm:spPr/>
    </dgm:pt>
  </dgm:ptLst>
  <dgm:cxnLst>
    <dgm:cxn modelId="{0D020E1D-7830-45EE-805A-A6F665747E04}" type="presOf" srcId="{3BA4B14B-356C-4567-BA90-6AF93CE779D5}" destId="{0F50CF66-B177-49A3-A177-1CAFCC438971}" srcOrd="0" destOrd="0" presId="urn:microsoft.com/office/officeart/2005/8/layout/pyramid2"/>
    <dgm:cxn modelId="{9A048A43-D26F-44AF-8188-42FEC90AA8E8}" srcId="{E422089E-C3D1-4CCF-B4DB-FD1A5108AD58}" destId="{3BA4B14B-356C-4567-BA90-6AF93CE779D5}" srcOrd="1" destOrd="0" parTransId="{153AC59B-BFC6-4E86-AC33-F27C18AD299A}" sibTransId="{55664CC8-B19E-4047-AF33-0981C90DB69E}"/>
    <dgm:cxn modelId="{23839864-8A71-48F3-B1BD-1A308EDEF257}" srcId="{E422089E-C3D1-4CCF-B4DB-FD1A5108AD58}" destId="{694E67BA-2455-4DAB-A7F5-C75DC629A28A}" srcOrd="0" destOrd="0" parTransId="{312A2F5B-4508-4B6E-B307-836109B671AD}" sibTransId="{F222FBA6-1AA8-4438-9A07-FA474C26134F}"/>
    <dgm:cxn modelId="{6EC79E59-1D4F-4B39-AE2E-05D74416A4D3}" type="presOf" srcId="{694E67BA-2455-4DAB-A7F5-C75DC629A28A}" destId="{2EE5F792-E8A6-48D3-B047-529628A05E54}" srcOrd="0" destOrd="0" presId="urn:microsoft.com/office/officeart/2005/8/layout/pyramid2"/>
    <dgm:cxn modelId="{2FE737A3-F561-4905-98AB-BFCF115C4D80}" srcId="{E422089E-C3D1-4CCF-B4DB-FD1A5108AD58}" destId="{6645B98C-0B5E-44F4-874A-2868190B0326}" srcOrd="2" destOrd="0" parTransId="{E42DB729-B593-4E1A-B587-CC8A64C271BB}" sibTransId="{6A5684B1-478D-4F1E-9FC8-A7878E09D877}"/>
    <dgm:cxn modelId="{D8E053C3-BEE6-443F-BB30-FAB1BF0D38CC}" type="presOf" srcId="{E422089E-C3D1-4CCF-B4DB-FD1A5108AD58}" destId="{12CB8BB3-E8EB-4966-8D7D-65EAEFC12990}" srcOrd="0" destOrd="0" presId="urn:microsoft.com/office/officeart/2005/8/layout/pyramid2"/>
    <dgm:cxn modelId="{3819C0CD-7A0D-41F5-8667-1B255AEA12A8}" type="presOf" srcId="{6645B98C-0B5E-44F4-874A-2868190B0326}" destId="{716B5F45-F593-434C-9C10-47171D47D1D8}" srcOrd="0" destOrd="0" presId="urn:microsoft.com/office/officeart/2005/8/layout/pyramid2"/>
    <dgm:cxn modelId="{A80B5467-8C06-4F28-A42E-A02AC8C8E783}" type="presParOf" srcId="{12CB8BB3-E8EB-4966-8D7D-65EAEFC12990}" destId="{B0266D8A-5D64-4B4E-85AE-D9BA937C00DA}" srcOrd="0" destOrd="0" presId="urn:microsoft.com/office/officeart/2005/8/layout/pyramid2"/>
    <dgm:cxn modelId="{6A287AE5-1822-440C-ABA6-A97DA5B31577}" type="presParOf" srcId="{12CB8BB3-E8EB-4966-8D7D-65EAEFC12990}" destId="{1F3E1F99-4FCE-493D-B99A-4111F235C12E}" srcOrd="1" destOrd="0" presId="urn:microsoft.com/office/officeart/2005/8/layout/pyramid2"/>
    <dgm:cxn modelId="{89988E27-F939-4590-8C5F-EA9C7EE34A27}" type="presParOf" srcId="{1F3E1F99-4FCE-493D-B99A-4111F235C12E}" destId="{2EE5F792-E8A6-48D3-B047-529628A05E54}" srcOrd="0" destOrd="0" presId="urn:microsoft.com/office/officeart/2005/8/layout/pyramid2"/>
    <dgm:cxn modelId="{75DDAB85-131A-45E9-AD35-59A165E6866B}" type="presParOf" srcId="{1F3E1F99-4FCE-493D-B99A-4111F235C12E}" destId="{FF357DF8-131B-4F85-BD15-EE841E89A942}" srcOrd="1" destOrd="0" presId="urn:microsoft.com/office/officeart/2005/8/layout/pyramid2"/>
    <dgm:cxn modelId="{A77CB70A-AAF6-440F-959D-0D98B2F1A8F1}" type="presParOf" srcId="{1F3E1F99-4FCE-493D-B99A-4111F235C12E}" destId="{0F50CF66-B177-49A3-A177-1CAFCC438971}" srcOrd="2" destOrd="0" presId="urn:microsoft.com/office/officeart/2005/8/layout/pyramid2"/>
    <dgm:cxn modelId="{5400B370-7B3C-4062-9AFE-B578ABDC677F}" type="presParOf" srcId="{1F3E1F99-4FCE-493D-B99A-4111F235C12E}" destId="{C3D399A5-2FA7-4FD4-9B82-4EE0240130F4}" srcOrd="3" destOrd="0" presId="urn:microsoft.com/office/officeart/2005/8/layout/pyramid2"/>
    <dgm:cxn modelId="{624625D8-091E-4B3F-B5EB-76BB0639A6D6}" type="presParOf" srcId="{1F3E1F99-4FCE-493D-B99A-4111F235C12E}" destId="{716B5F45-F593-434C-9C10-47171D47D1D8}" srcOrd="4" destOrd="0" presId="urn:microsoft.com/office/officeart/2005/8/layout/pyramid2"/>
    <dgm:cxn modelId="{2F185A0F-5F06-48D2-858A-573178C86F25}" type="presParOf" srcId="{1F3E1F99-4FCE-493D-B99A-4111F235C12E}" destId="{3A61DACE-A9B0-42B6-A0CB-CF3B7514680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B4312-651F-43E5-A14B-D03983BDDB9F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BA5326-7386-41A2-8D2D-E508D7D3E254}" type="asst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Dean </a:t>
          </a:r>
        </a:p>
      </dgm:t>
    </dgm:pt>
    <dgm:pt modelId="{100021F3-7573-4583-B262-3DA0B4C9309A}" type="parTrans" cxnId="{DF833980-BA82-43EB-BD52-91A5C1152B0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US" sz="2400"/>
        </a:p>
      </dgm:t>
    </dgm:pt>
    <dgm:pt modelId="{1660AAD8-A646-4953-AF9A-187B097BFF21}" type="sibTrans" cxnId="{DF833980-BA82-43EB-BD52-91A5C1152B04}">
      <dgm:prSet/>
      <dgm:spPr/>
      <dgm:t>
        <a:bodyPr/>
        <a:lstStyle/>
        <a:p>
          <a:pPr algn="ctr"/>
          <a:endParaRPr lang="en-US" sz="2400"/>
        </a:p>
      </dgm:t>
    </dgm:pt>
    <dgm:pt modelId="{F8B5805A-99F5-4A9E-9C12-577D16F2B63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Associate Dean of Students</a:t>
          </a:r>
        </a:p>
      </dgm:t>
    </dgm:pt>
    <dgm:pt modelId="{90A10F96-0DA0-4C99-A25C-C9CF95B5C2C2}" type="parTrans" cxnId="{9E30BA1D-AA7B-4096-82E7-7CAE2527D14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US" sz="2400"/>
        </a:p>
      </dgm:t>
    </dgm:pt>
    <dgm:pt modelId="{75CC36FB-93D3-42B2-B42B-ED5EAE15BC4D}" type="sibTrans" cxnId="{9E30BA1D-AA7B-4096-82E7-7CAE2527D142}">
      <dgm:prSet/>
      <dgm:spPr/>
      <dgm:t>
        <a:bodyPr/>
        <a:lstStyle/>
        <a:p>
          <a:pPr algn="ctr"/>
          <a:endParaRPr lang="en-US" sz="2400"/>
        </a:p>
      </dgm:t>
    </dgm:pt>
    <dgm:pt modelId="{95F49B5E-9F95-42EE-97A4-F2FF701D3B2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Associate Dean of Financial and Administrative</a:t>
          </a:r>
        </a:p>
      </dgm:t>
    </dgm:pt>
    <dgm:pt modelId="{A105B81A-0664-48C9-A404-C3DC121F75A1}" type="parTrans" cxnId="{EF7CC458-1C09-4D55-A22B-7FAD9A5467C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US" sz="2400"/>
        </a:p>
      </dgm:t>
    </dgm:pt>
    <dgm:pt modelId="{18710781-4367-4899-93D1-30A33FB042C1}" type="sibTrans" cxnId="{EF7CC458-1C09-4D55-A22B-7FAD9A5467C0}">
      <dgm:prSet/>
      <dgm:spPr/>
      <dgm:t>
        <a:bodyPr/>
        <a:lstStyle/>
        <a:p>
          <a:pPr algn="ctr"/>
          <a:endParaRPr lang="en-US" sz="2400"/>
        </a:p>
      </dgm:t>
    </dgm:pt>
    <dgm:pt modelId="{6593A9A2-55F7-413A-BD59-89D3923E770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Associate Dean of Scientific</a:t>
          </a:r>
        </a:p>
      </dgm:t>
    </dgm:pt>
    <dgm:pt modelId="{B2C9C4C6-AF07-4D59-BFE6-4711EFB42C60}" type="parTrans" cxnId="{481DB18E-1ACB-4E6E-926A-2773879DE0A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US" sz="2400"/>
        </a:p>
      </dgm:t>
    </dgm:pt>
    <dgm:pt modelId="{F434E791-9298-458B-990D-18E2D7512036}" type="sibTrans" cxnId="{481DB18E-1ACB-4E6E-926A-2773879DE0AA}">
      <dgm:prSet/>
      <dgm:spPr/>
      <dgm:t>
        <a:bodyPr/>
        <a:lstStyle/>
        <a:p>
          <a:pPr algn="ctr"/>
          <a:endParaRPr lang="en-US" sz="2400"/>
        </a:p>
      </dgm:t>
    </dgm:pt>
    <dgm:pt modelId="{DD130704-8B9A-4F01-9752-6DE8F00721B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College Council</a:t>
          </a:r>
        </a:p>
      </dgm:t>
    </dgm:pt>
    <dgm:pt modelId="{5CBFAB51-AD23-4A51-8B9E-6358B1EE6090}" type="sibTrans" cxnId="{FF45A26F-DE51-4229-97D7-4DC18126C811}">
      <dgm:prSet/>
      <dgm:spPr/>
      <dgm:t>
        <a:bodyPr/>
        <a:lstStyle/>
        <a:p>
          <a:pPr algn="ctr"/>
          <a:endParaRPr lang="en-US" sz="2400"/>
        </a:p>
      </dgm:t>
    </dgm:pt>
    <dgm:pt modelId="{D44723BD-6F53-4121-BE21-59914F1760FF}" type="parTrans" cxnId="{FF45A26F-DE51-4229-97D7-4DC18126C811}">
      <dgm:prSet/>
      <dgm:spPr/>
      <dgm:t>
        <a:bodyPr/>
        <a:lstStyle/>
        <a:p>
          <a:pPr algn="ctr"/>
          <a:endParaRPr lang="en-US" sz="2400"/>
        </a:p>
      </dgm:t>
    </dgm:pt>
    <dgm:pt modelId="{A98F2F8F-EFDB-40B9-B9A3-3172D36B1E3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Head of Department</a:t>
          </a:r>
        </a:p>
      </dgm:t>
    </dgm:pt>
    <dgm:pt modelId="{B037E851-13EB-4B69-9002-6B70C8EBAB66}" type="parTrans" cxnId="{6CBC497A-5800-475B-B9A0-9FB15E46563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US" sz="2400"/>
        </a:p>
      </dgm:t>
    </dgm:pt>
    <dgm:pt modelId="{60D7E4ED-D7A1-489C-BD5A-7EA6EEB633E9}" type="sibTrans" cxnId="{6CBC497A-5800-475B-B9A0-9FB15E46563A}">
      <dgm:prSet/>
      <dgm:spPr/>
      <dgm:t>
        <a:bodyPr/>
        <a:lstStyle/>
        <a:p>
          <a:pPr algn="ctr"/>
          <a:endParaRPr lang="en-US" sz="2400"/>
        </a:p>
      </dgm:t>
    </dgm:pt>
    <dgm:pt modelId="{CDA93994-C665-4241-8CC5-E451BBB1C350}" type="pres">
      <dgm:prSet presAssocID="{F00B4312-651F-43E5-A14B-D03983BDDB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663B57-74D2-44DD-A688-B136F95AEE23}" type="pres">
      <dgm:prSet presAssocID="{DD130704-8B9A-4F01-9752-6DE8F00721B3}" presName="hierRoot1" presStyleCnt="0">
        <dgm:presLayoutVars>
          <dgm:hierBranch val="init"/>
        </dgm:presLayoutVars>
      </dgm:prSet>
      <dgm:spPr/>
    </dgm:pt>
    <dgm:pt modelId="{2EF1DD52-EF89-46EA-B6E5-B84183AC5DCD}" type="pres">
      <dgm:prSet presAssocID="{DD130704-8B9A-4F01-9752-6DE8F00721B3}" presName="rootComposite1" presStyleCnt="0"/>
      <dgm:spPr/>
    </dgm:pt>
    <dgm:pt modelId="{305B3C1B-9897-4892-8267-0ED433F17E54}" type="pres">
      <dgm:prSet presAssocID="{DD130704-8B9A-4F01-9752-6DE8F00721B3}" presName="rootText1" presStyleLbl="node0" presStyleIdx="0" presStyleCnt="1" custScaleX="130920" custLinFactNeighborY="14300">
        <dgm:presLayoutVars>
          <dgm:chPref val="3"/>
        </dgm:presLayoutVars>
      </dgm:prSet>
      <dgm:spPr/>
    </dgm:pt>
    <dgm:pt modelId="{858015B3-ED2B-49EC-856B-838E83B679A7}" type="pres">
      <dgm:prSet presAssocID="{DD130704-8B9A-4F01-9752-6DE8F00721B3}" presName="rootConnector1" presStyleLbl="node1" presStyleIdx="0" presStyleCnt="0"/>
      <dgm:spPr/>
    </dgm:pt>
    <dgm:pt modelId="{D74932FB-39DF-4FCA-831B-6E4F594B7B83}" type="pres">
      <dgm:prSet presAssocID="{DD130704-8B9A-4F01-9752-6DE8F00721B3}" presName="hierChild2" presStyleCnt="0"/>
      <dgm:spPr/>
    </dgm:pt>
    <dgm:pt modelId="{DBD4F1FC-A27D-40A2-8757-68A8FACE9CC3}" type="pres">
      <dgm:prSet presAssocID="{90A10F96-0DA0-4C99-A25C-C9CF95B5C2C2}" presName="Name37" presStyleLbl="parChTrans1D2" presStyleIdx="0" presStyleCnt="4"/>
      <dgm:spPr/>
    </dgm:pt>
    <dgm:pt modelId="{D218AA2E-7A3A-4382-84B4-685D74AC6CAC}" type="pres">
      <dgm:prSet presAssocID="{F8B5805A-99F5-4A9E-9C12-577D16F2B63B}" presName="hierRoot2" presStyleCnt="0">
        <dgm:presLayoutVars>
          <dgm:hierBranch val="init"/>
        </dgm:presLayoutVars>
      </dgm:prSet>
      <dgm:spPr/>
    </dgm:pt>
    <dgm:pt modelId="{E430D182-5CF6-43D6-9063-700EA6619B36}" type="pres">
      <dgm:prSet presAssocID="{F8B5805A-99F5-4A9E-9C12-577D16F2B63B}" presName="rootComposite" presStyleCnt="0"/>
      <dgm:spPr/>
    </dgm:pt>
    <dgm:pt modelId="{673CB840-5C63-41A2-B393-FFA2856C3058}" type="pres">
      <dgm:prSet presAssocID="{F8B5805A-99F5-4A9E-9C12-577D16F2B63B}" presName="rootText" presStyleLbl="node2" presStyleIdx="0" presStyleCnt="3" custScaleX="143039" custLinFactY="-69114" custLinFactNeighborX="503" custLinFactNeighborY="-100000">
        <dgm:presLayoutVars>
          <dgm:chPref val="3"/>
        </dgm:presLayoutVars>
      </dgm:prSet>
      <dgm:spPr/>
    </dgm:pt>
    <dgm:pt modelId="{1CA837C3-F7AD-438A-AB15-1925D44A7F82}" type="pres">
      <dgm:prSet presAssocID="{F8B5805A-99F5-4A9E-9C12-577D16F2B63B}" presName="rootConnector" presStyleLbl="node2" presStyleIdx="0" presStyleCnt="3"/>
      <dgm:spPr/>
    </dgm:pt>
    <dgm:pt modelId="{07F8E86C-F8E4-400A-93D7-B0F442CADFB2}" type="pres">
      <dgm:prSet presAssocID="{F8B5805A-99F5-4A9E-9C12-577D16F2B63B}" presName="hierChild4" presStyleCnt="0"/>
      <dgm:spPr/>
    </dgm:pt>
    <dgm:pt modelId="{4DE09100-49CD-43E2-ABB9-92D3239C7E63}" type="pres">
      <dgm:prSet presAssocID="{F8B5805A-99F5-4A9E-9C12-577D16F2B63B}" presName="hierChild5" presStyleCnt="0"/>
      <dgm:spPr/>
    </dgm:pt>
    <dgm:pt modelId="{8FEA8146-6F99-48A0-A695-EE2FEE8D429C}" type="pres">
      <dgm:prSet presAssocID="{A105B81A-0664-48C9-A404-C3DC121F75A1}" presName="Name37" presStyleLbl="parChTrans1D2" presStyleIdx="1" presStyleCnt="4"/>
      <dgm:spPr/>
    </dgm:pt>
    <dgm:pt modelId="{2F29FE4F-4B41-43A7-B9ED-1BD507DA2C08}" type="pres">
      <dgm:prSet presAssocID="{95F49B5E-9F95-42EE-97A4-F2FF701D3B23}" presName="hierRoot2" presStyleCnt="0">
        <dgm:presLayoutVars>
          <dgm:hierBranch val="init"/>
        </dgm:presLayoutVars>
      </dgm:prSet>
      <dgm:spPr/>
    </dgm:pt>
    <dgm:pt modelId="{4EA66541-9CDD-482A-A2A9-CBDFBC381C98}" type="pres">
      <dgm:prSet presAssocID="{95F49B5E-9F95-42EE-97A4-F2FF701D3B23}" presName="rootComposite" presStyleCnt="0"/>
      <dgm:spPr/>
    </dgm:pt>
    <dgm:pt modelId="{7CB1C2F2-B545-4CAC-9037-3735F6977408}" type="pres">
      <dgm:prSet presAssocID="{95F49B5E-9F95-42EE-97A4-F2FF701D3B23}" presName="rootText" presStyleLbl="node2" presStyleIdx="1" presStyleCnt="3" custScaleX="146777" custScaleY="118485" custLinFactY="-70690" custLinFactNeighborX="11631" custLinFactNeighborY="-100000">
        <dgm:presLayoutVars>
          <dgm:chPref val="3"/>
        </dgm:presLayoutVars>
      </dgm:prSet>
      <dgm:spPr/>
    </dgm:pt>
    <dgm:pt modelId="{8AB014E7-1813-40FD-9F7B-82AA8D66E398}" type="pres">
      <dgm:prSet presAssocID="{95F49B5E-9F95-42EE-97A4-F2FF701D3B23}" presName="rootConnector" presStyleLbl="node2" presStyleIdx="1" presStyleCnt="3"/>
      <dgm:spPr/>
    </dgm:pt>
    <dgm:pt modelId="{D4F3C05A-2136-473D-8BAB-5CF17FD4794C}" type="pres">
      <dgm:prSet presAssocID="{95F49B5E-9F95-42EE-97A4-F2FF701D3B23}" presName="hierChild4" presStyleCnt="0"/>
      <dgm:spPr/>
    </dgm:pt>
    <dgm:pt modelId="{B5E54BCE-C75B-447F-9C91-5E1BD25B0B32}" type="pres">
      <dgm:prSet presAssocID="{95F49B5E-9F95-42EE-97A4-F2FF701D3B23}" presName="hierChild5" presStyleCnt="0"/>
      <dgm:spPr/>
    </dgm:pt>
    <dgm:pt modelId="{52EFED0A-B660-4D68-B313-3E58EDDB81EE}" type="pres">
      <dgm:prSet presAssocID="{B2C9C4C6-AF07-4D59-BFE6-4711EFB42C60}" presName="Name37" presStyleLbl="parChTrans1D2" presStyleIdx="2" presStyleCnt="4"/>
      <dgm:spPr/>
    </dgm:pt>
    <dgm:pt modelId="{C11E2636-B5C0-4D26-A714-DBD893AE90B6}" type="pres">
      <dgm:prSet presAssocID="{6593A9A2-55F7-413A-BD59-89D3923E7709}" presName="hierRoot2" presStyleCnt="0">
        <dgm:presLayoutVars>
          <dgm:hierBranch val="init"/>
        </dgm:presLayoutVars>
      </dgm:prSet>
      <dgm:spPr/>
    </dgm:pt>
    <dgm:pt modelId="{E55F9864-A0C6-4220-80A2-3EBC20A42526}" type="pres">
      <dgm:prSet presAssocID="{6593A9A2-55F7-413A-BD59-89D3923E7709}" presName="rootComposite" presStyleCnt="0"/>
      <dgm:spPr/>
    </dgm:pt>
    <dgm:pt modelId="{E9042FB7-CAF9-4461-88F9-ED836A5C39FB}" type="pres">
      <dgm:prSet presAssocID="{6593A9A2-55F7-413A-BD59-89D3923E7709}" presName="rootText" presStyleLbl="node2" presStyleIdx="2" presStyleCnt="3" custScaleX="156665" custLinFactY="-70454" custLinFactNeighborX="3015" custLinFactNeighborY="-100000">
        <dgm:presLayoutVars>
          <dgm:chPref val="3"/>
        </dgm:presLayoutVars>
      </dgm:prSet>
      <dgm:spPr/>
    </dgm:pt>
    <dgm:pt modelId="{CB188CCA-B217-407E-A43C-590879F7AD37}" type="pres">
      <dgm:prSet presAssocID="{6593A9A2-55F7-413A-BD59-89D3923E7709}" presName="rootConnector" presStyleLbl="node2" presStyleIdx="2" presStyleCnt="3"/>
      <dgm:spPr/>
    </dgm:pt>
    <dgm:pt modelId="{790E13EA-F561-4AC7-8DF2-D00840075CCA}" type="pres">
      <dgm:prSet presAssocID="{6593A9A2-55F7-413A-BD59-89D3923E7709}" presName="hierChild4" presStyleCnt="0"/>
      <dgm:spPr/>
    </dgm:pt>
    <dgm:pt modelId="{3B09A773-B8B1-443C-8333-6C7F832BBE79}" type="pres">
      <dgm:prSet presAssocID="{6593A9A2-55F7-413A-BD59-89D3923E7709}" presName="hierChild5" presStyleCnt="0"/>
      <dgm:spPr/>
    </dgm:pt>
    <dgm:pt modelId="{5EAC7704-F52E-4594-AF49-91D81D068674}" type="pres">
      <dgm:prSet presAssocID="{DD130704-8B9A-4F01-9752-6DE8F00721B3}" presName="hierChild3" presStyleCnt="0"/>
      <dgm:spPr/>
    </dgm:pt>
    <dgm:pt modelId="{73EF2741-2D0E-4911-84EA-0963C01A89D7}" type="pres">
      <dgm:prSet presAssocID="{100021F3-7573-4583-B262-3DA0B4C9309A}" presName="Name111" presStyleLbl="parChTrans1D2" presStyleIdx="3" presStyleCnt="4"/>
      <dgm:spPr/>
    </dgm:pt>
    <dgm:pt modelId="{370CAE15-8079-45DB-9CBE-F73CA3729A6F}" type="pres">
      <dgm:prSet presAssocID="{3DBA5326-7386-41A2-8D2D-E508D7D3E254}" presName="hierRoot3" presStyleCnt="0">
        <dgm:presLayoutVars>
          <dgm:hierBranch val="init"/>
        </dgm:presLayoutVars>
      </dgm:prSet>
      <dgm:spPr/>
    </dgm:pt>
    <dgm:pt modelId="{5B4D4359-243F-41AC-8564-B5AB0E7E560A}" type="pres">
      <dgm:prSet presAssocID="{3DBA5326-7386-41A2-8D2D-E508D7D3E254}" presName="rootComposite3" presStyleCnt="0"/>
      <dgm:spPr/>
    </dgm:pt>
    <dgm:pt modelId="{92F020FB-D18E-4E45-9245-1370208CE0BC}" type="pres">
      <dgm:prSet presAssocID="{3DBA5326-7386-41A2-8D2D-E508D7D3E254}" presName="rootText3" presStyleLbl="asst1" presStyleIdx="0" presStyleCnt="1" custScaleX="99564" custScaleY="81355" custLinFactNeighborX="89472" custLinFactNeighborY="-15449">
        <dgm:presLayoutVars>
          <dgm:chPref val="3"/>
        </dgm:presLayoutVars>
      </dgm:prSet>
      <dgm:spPr/>
    </dgm:pt>
    <dgm:pt modelId="{985FEA92-E0FB-4711-A7A9-AFEB83940A77}" type="pres">
      <dgm:prSet presAssocID="{3DBA5326-7386-41A2-8D2D-E508D7D3E254}" presName="rootConnector3" presStyleLbl="asst1" presStyleIdx="0" presStyleCnt="1"/>
      <dgm:spPr/>
    </dgm:pt>
    <dgm:pt modelId="{2873811F-9B38-4C52-81BE-7A0EA2410768}" type="pres">
      <dgm:prSet presAssocID="{3DBA5326-7386-41A2-8D2D-E508D7D3E254}" presName="hierChild6" presStyleCnt="0"/>
      <dgm:spPr/>
    </dgm:pt>
    <dgm:pt modelId="{FD80E00A-0AA4-4C82-85A1-C16834D1FDC5}" type="pres">
      <dgm:prSet presAssocID="{B037E851-13EB-4B69-9002-6B70C8EBAB66}" presName="Name37" presStyleLbl="parChTrans1D3" presStyleIdx="0" presStyleCnt="1"/>
      <dgm:spPr/>
    </dgm:pt>
    <dgm:pt modelId="{EB8926A3-3728-43F1-A371-697BFD7A79C3}" type="pres">
      <dgm:prSet presAssocID="{A98F2F8F-EFDB-40B9-B9A3-3172D36B1E33}" presName="hierRoot2" presStyleCnt="0">
        <dgm:presLayoutVars>
          <dgm:hierBranch val="init"/>
        </dgm:presLayoutVars>
      </dgm:prSet>
      <dgm:spPr/>
    </dgm:pt>
    <dgm:pt modelId="{ADB40AA2-9BDB-4CA4-A59D-A0A0EDD8F271}" type="pres">
      <dgm:prSet presAssocID="{A98F2F8F-EFDB-40B9-B9A3-3172D36B1E33}" presName="rootComposite" presStyleCnt="0"/>
      <dgm:spPr/>
    </dgm:pt>
    <dgm:pt modelId="{47C04275-7737-47C3-A6F5-584505BC6172}" type="pres">
      <dgm:prSet presAssocID="{A98F2F8F-EFDB-40B9-B9A3-3172D36B1E33}" presName="rootText" presStyleLbl="node3" presStyleIdx="0" presStyleCnt="1" custScaleX="150458" custLinFactY="11670" custLinFactNeighborX="-97611" custLinFactNeighborY="100000">
        <dgm:presLayoutVars>
          <dgm:chPref val="3"/>
        </dgm:presLayoutVars>
      </dgm:prSet>
      <dgm:spPr/>
    </dgm:pt>
    <dgm:pt modelId="{8C0BCE71-1531-4073-B6E8-1DECD1E0F803}" type="pres">
      <dgm:prSet presAssocID="{A98F2F8F-EFDB-40B9-B9A3-3172D36B1E33}" presName="rootConnector" presStyleLbl="node3" presStyleIdx="0" presStyleCnt="1"/>
      <dgm:spPr/>
    </dgm:pt>
    <dgm:pt modelId="{905D8349-7DC5-42B5-8C91-384DDEE45D76}" type="pres">
      <dgm:prSet presAssocID="{A98F2F8F-EFDB-40B9-B9A3-3172D36B1E33}" presName="hierChild4" presStyleCnt="0"/>
      <dgm:spPr/>
    </dgm:pt>
    <dgm:pt modelId="{D7DF33CF-7A8B-4F13-80B3-01F43C21A21D}" type="pres">
      <dgm:prSet presAssocID="{A98F2F8F-EFDB-40B9-B9A3-3172D36B1E33}" presName="hierChild5" presStyleCnt="0"/>
      <dgm:spPr/>
    </dgm:pt>
    <dgm:pt modelId="{7F935982-C7AD-4BC0-9756-BB2983BC1A76}" type="pres">
      <dgm:prSet presAssocID="{3DBA5326-7386-41A2-8D2D-E508D7D3E254}" presName="hierChild7" presStyleCnt="0"/>
      <dgm:spPr/>
    </dgm:pt>
  </dgm:ptLst>
  <dgm:cxnLst>
    <dgm:cxn modelId="{6297E305-FE87-4DEF-8E4D-2CB6EC01792F}" type="presOf" srcId="{100021F3-7573-4583-B262-3DA0B4C9309A}" destId="{73EF2741-2D0E-4911-84EA-0963C01A89D7}" srcOrd="0" destOrd="0" presId="urn:microsoft.com/office/officeart/2005/8/layout/orgChart1"/>
    <dgm:cxn modelId="{D0FFF308-D06C-4324-926A-879107BB76C7}" type="presOf" srcId="{A105B81A-0664-48C9-A404-C3DC121F75A1}" destId="{8FEA8146-6F99-48A0-A695-EE2FEE8D429C}" srcOrd="0" destOrd="0" presId="urn:microsoft.com/office/officeart/2005/8/layout/orgChart1"/>
    <dgm:cxn modelId="{F9599511-1B83-45BB-AAA2-D1DB3517616A}" type="presOf" srcId="{DD130704-8B9A-4F01-9752-6DE8F00721B3}" destId="{858015B3-ED2B-49EC-856B-838E83B679A7}" srcOrd="1" destOrd="0" presId="urn:microsoft.com/office/officeart/2005/8/layout/orgChart1"/>
    <dgm:cxn modelId="{9E30BA1D-AA7B-4096-82E7-7CAE2527D142}" srcId="{DD130704-8B9A-4F01-9752-6DE8F00721B3}" destId="{F8B5805A-99F5-4A9E-9C12-577D16F2B63B}" srcOrd="1" destOrd="0" parTransId="{90A10F96-0DA0-4C99-A25C-C9CF95B5C2C2}" sibTransId="{75CC36FB-93D3-42B2-B42B-ED5EAE15BC4D}"/>
    <dgm:cxn modelId="{FFEFAC33-137D-4BF1-98AA-0C3EE19C6308}" type="presOf" srcId="{6593A9A2-55F7-413A-BD59-89D3923E7709}" destId="{CB188CCA-B217-407E-A43C-590879F7AD37}" srcOrd="1" destOrd="0" presId="urn:microsoft.com/office/officeart/2005/8/layout/orgChart1"/>
    <dgm:cxn modelId="{A2ACAE36-11AC-4D74-B23A-F6B0B96F31EC}" type="presOf" srcId="{3DBA5326-7386-41A2-8D2D-E508D7D3E254}" destId="{985FEA92-E0FB-4711-A7A9-AFEB83940A77}" srcOrd="1" destOrd="0" presId="urn:microsoft.com/office/officeart/2005/8/layout/orgChart1"/>
    <dgm:cxn modelId="{CF6C3C64-F440-45B0-81CE-BBAE47A456FF}" type="presOf" srcId="{90A10F96-0DA0-4C99-A25C-C9CF95B5C2C2}" destId="{DBD4F1FC-A27D-40A2-8757-68A8FACE9CC3}" srcOrd="0" destOrd="0" presId="urn:microsoft.com/office/officeart/2005/8/layout/orgChart1"/>
    <dgm:cxn modelId="{FF45A26F-DE51-4229-97D7-4DC18126C811}" srcId="{F00B4312-651F-43E5-A14B-D03983BDDB9F}" destId="{DD130704-8B9A-4F01-9752-6DE8F00721B3}" srcOrd="0" destOrd="0" parTransId="{D44723BD-6F53-4121-BE21-59914F1760FF}" sibTransId="{5CBFAB51-AD23-4A51-8B9E-6358B1EE6090}"/>
    <dgm:cxn modelId="{CD555172-BCE7-4DB1-BAF1-A07D2D89EEE5}" type="presOf" srcId="{F00B4312-651F-43E5-A14B-D03983BDDB9F}" destId="{CDA93994-C665-4241-8CC5-E451BBB1C350}" srcOrd="0" destOrd="0" presId="urn:microsoft.com/office/officeart/2005/8/layout/orgChart1"/>
    <dgm:cxn modelId="{125A6556-2010-4B85-82EF-9157B994FB60}" type="presOf" srcId="{3DBA5326-7386-41A2-8D2D-E508D7D3E254}" destId="{92F020FB-D18E-4E45-9245-1370208CE0BC}" srcOrd="0" destOrd="0" presId="urn:microsoft.com/office/officeart/2005/8/layout/orgChart1"/>
    <dgm:cxn modelId="{632F9E56-8908-497F-A2EC-6CDC0BA0FEE1}" type="presOf" srcId="{B037E851-13EB-4B69-9002-6B70C8EBAB66}" destId="{FD80E00A-0AA4-4C82-85A1-C16834D1FDC5}" srcOrd="0" destOrd="0" presId="urn:microsoft.com/office/officeart/2005/8/layout/orgChart1"/>
    <dgm:cxn modelId="{EF7CC458-1C09-4D55-A22B-7FAD9A5467C0}" srcId="{DD130704-8B9A-4F01-9752-6DE8F00721B3}" destId="{95F49B5E-9F95-42EE-97A4-F2FF701D3B23}" srcOrd="2" destOrd="0" parTransId="{A105B81A-0664-48C9-A404-C3DC121F75A1}" sibTransId="{18710781-4367-4899-93D1-30A33FB042C1}"/>
    <dgm:cxn modelId="{6CBC497A-5800-475B-B9A0-9FB15E46563A}" srcId="{3DBA5326-7386-41A2-8D2D-E508D7D3E254}" destId="{A98F2F8F-EFDB-40B9-B9A3-3172D36B1E33}" srcOrd="0" destOrd="0" parTransId="{B037E851-13EB-4B69-9002-6B70C8EBAB66}" sibTransId="{60D7E4ED-D7A1-489C-BD5A-7EA6EEB633E9}"/>
    <dgm:cxn modelId="{DF833980-BA82-43EB-BD52-91A5C1152B04}" srcId="{DD130704-8B9A-4F01-9752-6DE8F00721B3}" destId="{3DBA5326-7386-41A2-8D2D-E508D7D3E254}" srcOrd="0" destOrd="0" parTransId="{100021F3-7573-4583-B262-3DA0B4C9309A}" sibTransId="{1660AAD8-A646-4953-AF9A-187B097BFF21}"/>
    <dgm:cxn modelId="{376DC787-C1C8-4B24-A2C4-6DED742C2136}" type="presOf" srcId="{A98F2F8F-EFDB-40B9-B9A3-3172D36B1E33}" destId="{8C0BCE71-1531-4073-B6E8-1DECD1E0F803}" srcOrd="1" destOrd="0" presId="urn:microsoft.com/office/officeart/2005/8/layout/orgChart1"/>
    <dgm:cxn modelId="{7AF91A88-15F7-4C30-B7C4-7273D8B8B655}" type="presOf" srcId="{95F49B5E-9F95-42EE-97A4-F2FF701D3B23}" destId="{8AB014E7-1813-40FD-9F7B-82AA8D66E398}" srcOrd="1" destOrd="0" presId="urn:microsoft.com/office/officeart/2005/8/layout/orgChart1"/>
    <dgm:cxn modelId="{481DB18E-1ACB-4E6E-926A-2773879DE0AA}" srcId="{DD130704-8B9A-4F01-9752-6DE8F00721B3}" destId="{6593A9A2-55F7-413A-BD59-89D3923E7709}" srcOrd="3" destOrd="0" parTransId="{B2C9C4C6-AF07-4D59-BFE6-4711EFB42C60}" sibTransId="{F434E791-9298-458B-990D-18E2D7512036}"/>
    <dgm:cxn modelId="{CAF23895-E346-479E-BBC8-E7CD729B54E6}" type="presOf" srcId="{95F49B5E-9F95-42EE-97A4-F2FF701D3B23}" destId="{7CB1C2F2-B545-4CAC-9037-3735F6977408}" srcOrd="0" destOrd="0" presId="urn:microsoft.com/office/officeart/2005/8/layout/orgChart1"/>
    <dgm:cxn modelId="{DBB71598-4382-41D0-AD24-C0BE3C35302A}" type="presOf" srcId="{F8B5805A-99F5-4A9E-9C12-577D16F2B63B}" destId="{673CB840-5C63-41A2-B393-FFA2856C3058}" srcOrd="0" destOrd="0" presId="urn:microsoft.com/office/officeart/2005/8/layout/orgChart1"/>
    <dgm:cxn modelId="{FC5524AE-EFE3-46B7-8524-F1A830AF64C6}" type="presOf" srcId="{B2C9C4C6-AF07-4D59-BFE6-4711EFB42C60}" destId="{52EFED0A-B660-4D68-B313-3E58EDDB81EE}" srcOrd="0" destOrd="0" presId="urn:microsoft.com/office/officeart/2005/8/layout/orgChart1"/>
    <dgm:cxn modelId="{5644FEC5-CF62-4898-8B72-4E3D58C6F9AE}" type="presOf" srcId="{F8B5805A-99F5-4A9E-9C12-577D16F2B63B}" destId="{1CA837C3-F7AD-438A-AB15-1925D44A7F82}" srcOrd="1" destOrd="0" presId="urn:microsoft.com/office/officeart/2005/8/layout/orgChart1"/>
    <dgm:cxn modelId="{F0AD74CD-EF36-4E63-9340-7A50325DA5D2}" type="presOf" srcId="{DD130704-8B9A-4F01-9752-6DE8F00721B3}" destId="{305B3C1B-9897-4892-8267-0ED433F17E54}" srcOrd="0" destOrd="0" presId="urn:microsoft.com/office/officeart/2005/8/layout/orgChart1"/>
    <dgm:cxn modelId="{45B2A1E4-328B-4336-9831-2EDC349AFE97}" type="presOf" srcId="{A98F2F8F-EFDB-40B9-B9A3-3172D36B1E33}" destId="{47C04275-7737-47C3-A6F5-584505BC6172}" srcOrd="0" destOrd="0" presId="urn:microsoft.com/office/officeart/2005/8/layout/orgChart1"/>
    <dgm:cxn modelId="{074AA8E9-CAB9-4CDE-805D-EC1684A039D4}" type="presOf" srcId="{6593A9A2-55F7-413A-BD59-89D3923E7709}" destId="{E9042FB7-CAF9-4461-88F9-ED836A5C39FB}" srcOrd="0" destOrd="0" presId="urn:microsoft.com/office/officeart/2005/8/layout/orgChart1"/>
    <dgm:cxn modelId="{292D6307-3450-4915-B78D-1545F119A376}" type="presParOf" srcId="{CDA93994-C665-4241-8CC5-E451BBB1C350}" destId="{CF663B57-74D2-44DD-A688-B136F95AEE23}" srcOrd="0" destOrd="0" presId="urn:microsoft.com/office/officeart/2005/8/layout/orgChart1"/>
    <dgm:cxn modelId="{ED99E1F7-04AF-436A-96D7-650AE39EC514}" type="presParOf" srcId="{CF663B57-74D2-44DD-A688-B136F95AEE23}" destId="{2EF1DD52-EF89-46EA-B6E5-B84183AC5DCD}" srcOrd="0" destOrd="0" presId="urn:microsoft.com/office/officeart/2005/8/layout/orgChart1"/>
    <dgm:cxn modelId="{97282F00-5599-4C6A-9CA6-515611D8A2BA}" type="presParOf" srcId="{2EF1DD52-EF89-46EA-B6E5-B84183AC5DCD}" destId="{305B3C1B-9897-4892-8267-0ED433F17E54}" srcOrd="0" destOrd="0" presId="urn:microsoft.com/office/officeart/2005/8/layout/orgChart1"/>
    <dgm:cxn modelId="{395F7C1B-BDAC-4E6B-8A13-FFF3222E3353}" type="presParOf" srcId="{2EF1DD52-EF89-46EA-B6E5-B84183AC5DCD}" destId="{858015B3-ED2B-49EC-856B-838E83B679A7}" srcOrd="1" destOrd="0" presId="urn:microsoft.com/office/officeart/2005/8/layout/orgChart1"/>
    <dgm:cxn modelId="{65D691BD-726A-411C-B095-E51583F07734}" type="presParOf" srcId="{CF663B57-74D2-44DD-A688-B136F95AEE23}" destId="{D74932FB-39DF-4FCA-831B-6E4F594B7B83}" srcOrd="1" destOrd="0" presId="urn:microsoft.com/office/officeart/2005/8/layout/orgChart1"/>
    <dgm:cxn modelId="{88569EE6-DD6B-43F2-BDFB-6E7A337F45B6}" type="presParOf" srcId="{D74932FB-39DF-4FCA-831B-6E4F594B7B83}" destId="{DBD4F1FC-A27D-40A2-8757-68A8FACE9CC3}" srcOrd="0" destOrd="0" presId="urn:microsoft.com/office/officeart/2005/8/layout/orgChart1"/>
    <dgm:cxn modelId="{BA83DCAB-4C7F-4939-A9D8-9D12BF59B5D2}" type="presParOf" srcId="{D74932FB-39DF-4FCA-831B-6E4F594B7B83}" destId="{D218AA2E-7A3A-4382-84B4-685D74AC6CAC}" srcOrd="1" destOrd="0" presId="urn:microsoft.com/office/officeart/2005/8/layout/orgChart1"/>
    <dgm:cxn modelId="{EB96C519-7048-4FF2-B9BF-ADC860B3E4B2}" type="presParOf" srcId="{D218AA2E-7A3A-4382-84B4-685D74AC6CAC}" destId="{E430D182-5CF6-43D6-9063-700EA6619B36}" srcOrd="0" destOrd="0" presId="urn:microsoft.com/office/officeart/2005/8/layout/orgChart1"/>
    <dgm:cxn modelId="{2E7394B6-2206-4BE0-BA2F-8E1B9587EC6D}" type="presParOf" srcId="{E430D182-5CF6-43D6-9063-700EA6619B36}" destId="{673CB840-5C63-41A2-B393-FFA2856C3058}" srcOrd="0" destOrd="0" presId="urn:microsoft.com/office/officeart/2005/8/layout/orgChart1"/>
    <dgm:cxn modelId="{5447F2BC-6A4F-498C-8379-CC625678964E}" type="presParOf" srcId="{E430D182-5CF6-43D6-9063-700EA6619B36}" destId="{1CA837C3-F7AD-438A-AB15-1925D44A7F82}" srcOrd="1" destOrd="0" presId="urn:microsoft.com/office/officeart/2005/8/layout/orgChart1"/>
    <dgm:cxn modelId="{A2464335-3052-480C-AF33-0A21E8E30B87}" type="presParOf" srcId="{D218AA2E-7A3A-4382-84B4-685D74AC6CAC}" destId="{07F8E86C-F8E4-400A-93D7-B0F442CADFB2}" srcOrd="1" destOrd="0" presId="urn:microsoft.com/office/officeart/2005/8/layout/orgChart1"/>
    <dgm:cxn modelId="{C79F9B29-0EE8-4CED-BDF8-E6DE777DC82E}" type="presParOf" srcId="{D218AA2E-7A3A-4382-84B4-685D74AC6CAC}" destId="{4DE09100-49CD-43E2-ABB9-92D3239C7E63}" srcOrd="2" destOrd="0" presId="urn:microsoft.com/office/officeart/2005/8/layout/orgChart1"/>
    <dgm:cxn modelId="{1A66E968-4D8D-4DB6-9501-250C244E3A8D}" type="presParOf" srcId="{D74932FB-39DF-4FCA-831B-6E4F594B7B83}" destId="{8FEA8146-6F99-48A0-A695-EE2FEE8D429C}" srcOrd="2" destOrd="0" presId="urn:microsoft.com/office/officeart/2005/8/layout/orgChart1"/>
    <dgm:cxn modelId="{E8D0C533-4259-4EDB-9037-9BF521F47F5D}" type="presParOf" srcId="{D74932FB-39DF-4FCA-831B-6E4F594B7B83}" destId="{2F29FE4F-4B41-43A7-B9ED-1BD507DA2C08}" srcOrd="3" destOrd="0" presId="urn:microsoft.com/office/officeart/2005/8/layout/orgChart1"/>
    <dgm:cxn modelId="{8612F8F5-A6D1-415D-8968-78FB2C0D43E5}" type="presParOf" srcId="{2F29FE4F-4B41-43A7-B9ED-1BD507DA2C08}" destId="{4EA66541-9CDD-482A-A2A9-CBDFBC381C98}" srcOrd="0" destOrd="0" presId="urn:microsoft.com/office/officeart/2005/8/layout/orgChart1"/>
    <dgm:cxn modelId="{2A727F38-6078-4F5E-AD79-6AC123DE3124}" type="presParOf" srcId="{4EA66541-9CDD-482A-A2A9-CBDFBC381C98}" destId="{7CB1C2F2-B545-4CAC-9037-3735F6977408}" srcOrd="0" destOrd="0" presId="urn:microsoft.com/office/officeart/2005/8/layout/orgChart1"/>
    <dgm:cxn modelId="{6A8F86F1-5727-4B72-AEA8-0300DC92AC97}" type="presParOf" srcId="{4EA66541-9CDD-482A-A2A9-CBDFBC381C98}" destId="{8AB014E7-1813-40FD-9F7B-82AA8D66E398}" srcOrd="1" destOrd="0" presId="urn:microsoft.com/office/officeart/2005/8/layout/orgChart1"/>
    <dgm:cxn modelId="{9F76CE22-0D51-453C-97A6-2E86491AF712}" type="presParOf" srcId="{2F29FE4F-4B41-43A7-B9ED-1BD507DA2C08}" destId="{D4F3C05A-2136-473D-8BAB-5CF17FD4794C}" srcOrd="1" destOrd="0" presId="urn:microsoft.com/office/officeart/2005/8/layout/orgChart1"/>
    <dgm:cxn modelId="{E56FE82E-B819-4B2D-85B6-4DF29D69F928}" type="presParOf" srcId="{2F29FE4F-4B41-43A7-B9ED-1BD507DA2C08}" destId="{B5E54BCE-C75B-447F-9C91-5E1BD25B0B32}" srcOrd="2" destOrd="0" presId="urn:microsoft.com/office/officeart/2005/8/layout/orgChart1"/>
    <dgm:cxn modelId="{575E85FB-92E6-470A-A4E0-709ACFEE97D5}" type="presParOf" srcId="{D74932FB-39DF-4FCA-831B-6E4F594B7B83}" destId="{52EFED0A-B660-4D68-B313-3E58EDDB81EE}" srcOrd="4" destOrd="0" presId="urn:microsoft.com/office/officeart/2005/8/layout/orgChart1"/>
    <dgm:cxn modelId="{1497A939-D313-4087-9EE3-E683849449AB}" type="presParOf" srcId="{D74932FB-39DF-4FCA-831B-6E4F594B7B83}" destId="{C11E2636-B5C0-4D26-A714-DBD893AE90B6}" srcOrd="5" destOrd="0" presId="urn:microsoft.com/office/officeart/2005/8/layout/orgChart1"/>
    <dgm:cxn modelId="{2F8F434B-3911-4706-99D0-2DDE09ABBA50}" type="presParOf" srcId="{C11E2636-B5C0-4D26-A714-DBD893AE90B6}" destId="{E55F9864-A0C6-4220-80A2-3EBC20A42526}" srcOrd="0" destOrd="0" presId="urn:microsoft.com/office/officeart/2005/8/layout/orgChart1"/>
    <dgm:cxn modelId="{27596A00-2478-44C6-8A60-E1472D6BC59B}" type="presParOf" srcId="{E55F9864-A0C6-4220-80A2-3EBC20A42526}" destId="{E9042FB7-CAF9-4461-88F9-ED836A5C39FB}" srcOrd="0" destOrd="0" presId="urn:microsoft.com/office/officeart/2005/8/layout/orgChart1"/>
    <dgm:cxn modelId="{B660B2C5-2785-42C1-AD88-9DDF8DCE3404}" type="presParOf" srcId="{E55F9864-A0C6-4220-80A2-3EBC20A42526}" destId="{CB188CCA-B217-407E-A43C-590879F7AD37}" srcOrd="1" destOrd="0" presId="urn:microsoft.com/office/officeart/2005/8/layout/orgChart1"/>
    <dgm:cxn modelId="{C987B1B6-7CE0-461B-97F0-B2824295D3BC}" type="presParOf" srcId="{C11E2636-B5C0-4D26-A714-DBD893AE90B6}" destId="{790E13EA-F561-4AC7-8DF2-D00840075CCA}" srcOrd="1" destOrd="0" presId="urn:microsoft.com/office/officeart/2005/8/layout/orgChart1"/>
    <dgm:cxn modelId="{708D8668-7BA2-476F-8F44-1A10CC7B4D56}" type="presParOf" srcId="{C11E2636-B5C0-4D26-A714-DBD893AE90B6}" destId="{3B09A773-B8B1-443C-8333-6C7F832BBE79}" srcOrd="2" destOrd="0" presId="urn:microsoft.com/office/officeart/2005/8/layout/orgChart1"/>
    <dgm:cxn modelId="{AA8EAA9C-A5A4-435D-A5EA-AEDE2B577131}" type="presParOf" srcId="{CF663B57-74D2-44DD-A688-B136F95AEE23}" destId="{5EAC7704-F52E-4594-AF49-91D81D068674}" srcOrd="2" destOrd="0" presId="urn:microsoft.com/office/officeart/2005/8/layout/orgChart1"/>
    <dgm:cxn modelId="{6D03EFAA-8D84-403C-8140-A7364C9A6702}" type="presParOf" srcId="{5EAC7704-F52E-4594-AF49-91D81D068674}" destId="{73EF2741-2D0E-4911-84EA-0963C01A89D7}" srcOrd="0" destOrd="0" presId="urn:microsoft.com/office/officeart/2005/8/layout/orgChart1"/>
    <dgm:cxn modelId="{5B575A44-E6F6-42E2-B8F1-6BDF0823E773}" type="presParOf" srcId="{5EAC7704-F52E-4594-AF49-91D81D068674}" destId="{370CAE15-8079-45DB-9CBE-F73CA3729A6F}" srcOrd="1" destOrd="0" presId="urn:microsoft.com/office/officeart/2005/8/layout/orgChart1"/>
    <dgm:cxn modelId="{4739ED9B-D20F-4E42-8B17-C0762764A873}" type="presParOf" srcId="{370CAE15-8079-45DB-9CBE-F73CA3729A6F}" destId="{5B4D4359-243F-41AC-8564-B5AB0E7E560A}" srcOrd="0" destOrd="0" presId="urn:microsoft.com/office/officeart/2005/8/layout/orgChart1"/>
    <dgm:cxn modelId="{443C2A2C-7F0D-483D-954D-BEBB6637AD8A}" type="presParOf" srcId="{5B4D4359-243F-41AC-8564-B5AB0E7E560A}" destId="{92F020FB-D18E-4E45-9245-1370208CE0BC}" srcOrd="0" destOrd="0" presId="urn:microsoft.com/office/officeart/2005/8/layout/orgChart1"/>
    <dgm:cxn modelId="{41069330-2466-4CE1-8E06-B66140AF8415}" type="presParOf" srcId="{5B4D4359-243F-41AC-8564-B5AB0E7E560A}" destId="{985FEA92-E0FB-4711-A7A9-AFEB83940A77}" srcOrd="1" destOrd="0" presId="urn:microsoft.com/office/officeart/2005/8/layout/orgChart1"/>
    <dgm:cxn modelId="{C1721DA1-B842-4AD7-A1C2-4B26691A3A1F}" type="presParOf" srcId="{370CAE15-8079-45DB-9CBE-F73CA3729A6F}" destId="{2873811F-9B38-4C52-81BE-7A0EA2410768}" srcOrd="1" destOrd="0" presId="urn:microsoft.com/office/officeart/2005/8/layout/orgChart1"/>
    <dgm:cxn modelId="{D1EE48CA-68F0-4E50-AF87-B1FD4FF9B5F0}" type="presParOf" srcId="{2873811F-9B38-4C52-81BE-7A0EA2410768}" destId="{FD80E00A-0AA4-4C82-85A1-C16834D1FDC5}" srcOrd="0" destOrd="0" presId="urn:microsoft.com/office/officeart/2005/8/layout/orgChart1"/>
    <dgm:cxn modelId="{6115754C-083B-4285-8101-15B4A4ACFA15}" type="presParOf" srcId="{2873811F-9B38-4C52-81BE-7A0EA2410768}" destId="{EB8926A3-3728-43F1-A371-697BFD7A79C3}" srcOrd="1" destOrd="0" presId="urn:microsoft.com/office/officeart/2005/8/layout/orgChart1"/>
    <dgm:cxn modelId="{7724A317-7C46-4C61-BE9F-A9EC7D1AEF63}" type="presParOf" srcId="{EB8926A3-3728-43F1-A371-697BFD7A79C3}" destId="{ADB40AA2-9BDB-4CA4-A59D-A0A0EDD8F271}" srcOrd="0" destOrd="0" presId="urn:microsoft.com/office/officeart/2005/8/layout/orgChart1"/>
    <dgm:cxn modelId="{358ED1BC-B507-4DF4-B728-6CB708FCF850}" type="presParOf" srcId="{ADB40AA2-9BDB-4CA4-A59D-A0A0EDD8F271}" destId="{47C04275-7737-47C3-A6F5-584505BC6172}" srcOrd="0" destOrd="0" presId="urn:microsoft.com/office/officeart/2005/8/layout/orgChart1"/>
    <dgm:cxn modelId="{DC253575-92DE-4F5D-AE77-1882E8766550}" type="presParOf" srcId="{ADB40AA2-9BDB-4CA4-A59D-A0A0EDD8F271}" destId="{8C0BCE71-1531-4073-B6E8-1DECD1E0F803}" srcOrd="1" destOrd="0" presId="urn:microsoft.com/office/officeart/2005/8/layout/orgChart1"/>
    <dgm:cxn modelId="{9AE4F78A-5EAB-4059-9786-F4A37F6FE02D}" type="presParOf" srcId="{EB8926A3-3728-43F1-A371-697BFD7A79C3}" destId="{905D8349-7DC5-42B5-8C91-384DDEE45D76}" srcOrd="1" destOrd="0" presId="urn:microsoft.com/office/officeart/2005/8/layout/orgChart1"/>
    <dgm:cxn modelId="{4B292BB7-F156-46F8-8BF2-E74921ABCD7D}" type="presParOf" srcId="{EB8926A3-3728-43F1-A371-697BFD7A79C3}" destId="{D7DF33CF-7A8B-4F13-80B3-01F43C21A21D}" srcOrd="2" destOrd="0" presId="urn:microsoft.com/office/officeart/2005/8/layout/orgChart1"/>
    <dgm:cxn modelId="{84EED586-9D6C-434E-BA8A-20606747A477}" type="presParOf" srcId="{370CAE15-8079-45DB-9CBE-F73CA3729A6F}" destId="{7F935982-C7AD-4BC0-9756-BB2983BC1A76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CBC6D1-D7BB-47A9-8F65-6B45445C33A5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E65A80-2DFA-443B-A1CE-342D7651DA32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Deans (12)</a:t>
          </a:r>
        </a:p>
      </dgm:t>
    </dgm:pt>
    <dgm:pt modelId="{FB6E6080-52A6-43D6-AC9D-6FE52381A0F0}" type="parTrans" cxnId="{0738628E-41CA-4354-B9CF-CFD46EE599A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401CD-DF9F-4888-AE4F-7656BAD96F05}" type="sibTrans" cxnId="{0738628E-41CA-4354-B9CF-CFD46EE599A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45926-C29C-4236-AA6D-6F3EF23368B7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Associates    (30)</a:t>
          </a:r>
        </a:p>
      </dgm:t>
    </dgm:pt>
    <dgm:pt modelId="{FFEC29E2-48E8-4FFE-8A3E-0DD5DEFA8966}" type="parTrans" cxnId="{6FA3E78C-91A8-4002-A50E-0511B7273945}">
      <dgm:prSet/>
      <dgm:spPr/>
      <dgm:t>
        <a:bodyPr/>
        <a:lstStyle/>
        <a:p>
          <a:endParaRPr lang="en-AU"/>
        </a:p>
      </dgm:t>
    </dgm:pt>
    <dgm:pt modelId="{4BB8931C-8F5C-4C7A-B8E6-971D273928A2}" type="sibTrans" cxnId="{6FA3E78C-91A8-4002-A50E-0511B7273945}">
      <dgm:prSet/>
      <dgm:spPr/>
      <dgm:t>
        <a:bodyPr/>
        <a:lstStyle/>
        <a:p>
          <a:endParaRPr lang="en-AU"/>
        </a:p>
      </dgm:t>
    </dgm:pt>
    <dgm:pt modelId="{3A9C5C1B-B540-41FB-9954-199488B7207D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Participants (158) from Colleges’ Councils</a:t>
          </a:r>
        </a:p>
      </dgm:t>
    </dgm:pt>
    <dgm:pt modelId="{9814FF2A-B989-41BA-975A-7222C441CCE3}" type="parTrans" cxnId="{C49C03C2-3450-4C29-9038-865EA92B2D07}">
      <dgm:prSet/>
      <dgm:spPr/>
      <dgm:t>
        <a:bodyPr/>
        <a:lstStyle/>
        <a:p>
          <a:endParaRPr lang="en-AU"/>
        </a:p>
      </dgm:t>
    </dgm:pt>
    <dgm:pt modelId="{FB5A8E75-7A83-49AC-8346-447E967703C2}" type="sibTrans" cxnId="{C49C03C2-3450-4C29-9038-865EA92B2D07}">
      <dgm:prSet/>
      <dgm:spPr/>
      <dgm:t>
        <a:bodyPr/>
        <a:lstStyle/>
        <a:p>
          <a:endParaRPr lang="en-AU"/>
        </a:p>
      </dgm:t>
    </dgm:pt>
    <dgm:pt modelId="{48CB6DFC-31A2-4FDE-9463-D4764102BD24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Heads of Departments (116)</a:t>
          </a:r>
        </a:p>
      </dgm:t>
    </dgm:pt>
    <dgm:pt modelId="{996A3AFC-0119-4BEA-A424-265BEC3A4102}" type="parTrans" cxnId="{EC1DC3AE-8272-458B-880B-9E6EF2A111E8}">
      <dgm:prSet/>
      <dgm:spPr/>
      <dgm:t>
        <a:bodyPr/>
        <a:lstStyle/>
        <a:p>
          <a:endParaRPr lang="en-AU"/>
        </a:p>
      </dgm:t>
    </dgm:pt>
    <dgm:pt modelId="{48F0BB3C-3ED6-496F-829C-EDA8182CC494}" type="sibTrans" cxnId="{EC1DC3AE-8272-458B-880B-9E6EF2A111E8}">
      <dgm:prSet/>
      <dgm:spPr/>
      <dgm:t>
        <a:bodyPr/>
        <a:lstStyle/>
        <a:p>
          <a:endParaRPr lang="en-AU"/>
        </a:p>
      </dgm:t>
    </dgm:pt>
    <dgm:pt modelId="{57B53E8A-D19C-450F-81E2-BFEE8B9516F2}" type="pres">
      <dgm:prSet presAssocID="{49CBC6D1-D7BB-47A9-8F65-6B45445C33A5}" presName="Name0" presStyleCnt="0">
        <dgm:presLayoutVars>
          <dgm:chMax val="4"/>
          <dgm:resizeHandles val="exact"/>
        </dgm:presLayoutVars>
      </dgm:prSet>
      <dgm:spPr/>
    </dgm:pt>
    <dgm:pt modelId="{84A6F01F-919D-4803-BD4F-BFB1F3AE4AF3}" type="pres">
      <dgm:prSet presAssocID="{49CBC6D1-D7BB-47A9-8F65-6B45445C33A5}" presName="ellipse" presStyleLbl="trBgShp" presStyleIdx="0" presStyleCnt="1"/>
      <dgm:spPr/>
    </dgm:pt>
    <dgm:pt modelId="{F4F01E52-01DF-4832-8EF9-0356BA77AB64}" type="pres">
      <dgm:prSet presAssocID="{49CBC6D1-D7BB-47A9-8F65-6B45445C33A5}" presName="arrow1" presStyleLbl="fgShp" presStyleIdx="0" presStyleCnt="1" custLinFactNeighborX="32989" custLinFactNeighborY="-5792"/>
      <dgm:spPr/>
    </dgm:pt>
    <dgm:pt modelId="{A1459673-53D6-4D3B-85FE-B04589273C9E}" type="pres">
      <dgm:prSet presAssocID="{49CBC6D1-D7BB-47A9-8F65-6B45445C33A5}" presName="rectangle" presStyleLbl="revTx" presStyleIdx="0" presStyleCnt="1" custScaleX="180032" custLinFactNeighborX="13238" custLinFactNeighborY="1494">
        <dgm:presLayoutVars>
          <dgm:bulletEnabled val="1"/>
        </dgm:presLayoutVars>
      </dgm:prSet>
      <dgm:spPr/>
    </dgm:pt>
    <dgm:pt modelId="{F7303B0E-E748-4096-BAFA-734698D1C7DC}" type="pres">
      <dgm:prSet presAssocID="{96345926-C29C-4236-AA6D-6F3EF23368B7}" presName="item1" presStyleLbl="node1" presStyleIdx="0" presStyleCnt="3" custScaleX="257297" custLinFactNeighborX="14255" custLinFactNeighborY="6877">
        <dgm:presLayoutVars>
          <dgm:bulletEnabled val="1"/>
        </dgm:presLayoutVars>
      </dgm:prSet>
      <dgm:spPr/>
    </dgm:pt>
    <dgm:pt modelId="{27ED82CD-10F9-4006-927B-749937BB17CC}" type="pres">
      <dgm:prSet presAssocID="{48CB6DFC-31A2-4FDE-9463-D4764102BD24}" presName="item2" presStyleLbl="node1" presStyleIdx="1" presStyleCnt="3" custScaleX="177196" custLinFactNeighborX="-7789" custLinFactNeighborY="-11001">
        <dgm:presLayoutVars>
          <dgm:bulletEnabled val="1"/>
        </dgm:presLayoutVars>
      </dgm:prSet>
      <dgm:spPr/>
    </dgm:pt>
    <dgm:pt modelId="{67670145-6C3E-4681-A4D6-3E5A155C8685}" type="pres">
      <dgm:prSet presAssocID="{3A9C5C1B-B540-41FB-9954-199488B7207D}" presName="item3" presStyleLbl="node1" presStyleIdx="2" presStyleCnt="3" custScaleX="172628" custLinFactNeighborX="76364" custLinFactNeighborY="577">
        <dgm:presLayoutVars>
          <dgm:bulletEnabled val="1"/>
        </dgm:presLayoutVars>
      </dgm:prSet>
      <dgm:spPr/>
    </dgm:pt>
    <dgm:pt modelId="{C580A79A-EFF4-4910-93E3-B5DE86EFA86F}" type="pres">
      <dgm:prSet presAssocID="{49CBC6D1-D7BB-47A9-8F65-6B45445C33A5}" presName="funnel" presStyleLbl="trAlignAcc1" presStyleIdx="0" presStyleCnt="1" custScaleX="202280" custScaleY="94179" custLinFactNeighborX="16067" custLinFactNeighborY="402"/>
      <dgm:spPr/>
    </dgm:pt>
  </dgm:ptLst>
  <dgm:cxnLst>
    <dgm:cxn modelId="{F1E3B82C-9057-403B-8480-9386DD840C39}" type="presOf" srcId="{96345926-C29C-4236-AA6D-6F3EF23368B7}" destId="{27ED82CD-10F9-4006-927B-749937BB17CC}" srcOrd="0" destOrd="0" presId="urn:microsoft.com/office/officeart/2005/8/layout/funnel1"/>
    <dgm:cxn modelId="{8611F632-3B98-4CA5-A708-90FAE44DB62B}" type="presOf" srcId="{45E65A80-2DFA-443B-A1CE-342D7651DA32}" destId="{67670145-6C3E-4681-A4D6-3E5A155C8685}" srcOrd="0" destOrd="0" presId="urn:microsoft.com/office/officeart/2005/8/layout/funnel1"/>
    <dgm:cxn modelId="{F5844582-C4B0-4F1C-A478-EAE7F93A7B33}" type="presOf" srcId="{49CBC6D1-D7BB-47A9-8F65-6B45445C33A5}" destId="{57B53E8A-D19C-450F-81E2-BFEE8B9516F2}" srcOrd="0" destOrd="0" presId="urn:microsoft.com/office/officeart/2005/8/layout/funnel1"/>
    <dgm:cxn modelId="{6FA3E78C-91A8-4002-A50E-0511B7273945}" srcId="{49CBC6D1-D7BB-47A9-8F65-6B45445C33A5}" destId="{96345926-C29C-4236-AA6D-6F3EF23368B7}" srcOrd="1" destOrd="0" parTransId="{FFEC29E2-48E8-4FFE-8A3E-0DD5DEFA8966}" sibTransId="{4BB8931C-8F5C-4C7A-B8E6-971D273928A2}"/>
    <dgm:cxn modelId="{0738628E-41CA-4354-B9CF-CFD46EE599AC}" srcId="{49CBC6D1-D7BB-47A9-8F65-6B45445C33A5}" destId="{45E65A80-2DFA-443B-A1CE-342D7651DA32}" srcOrd="0" destOrd="0" parTransId="{FB6E6080-52A6-43D6-AC9D-6FE52381A0F0}" sibTransId="{F91401CD-DF9F-4888-AE4F-7656BAD96F05}"/>
    <dgm:cxn modelId="{EC1DC3AE-8272-458B-880B-9E6EF2A111E8}" srcId="{49CBC6D1-D7BB-47A9-8F65-6B45445C33A5}" destId="{48CB6DFC-31A2-4FDE-9463-D4764102BD24}" srcOrd="2" destOrd="0" parTransId="{996A3AFC-0119-4BEA-A424-265BEC3A4102}" sibTransId="{48F0BB3C-3ED6-496F-829C-EDA8182CC494}"/>
    <dgm:cxn modelId="{C49C03C2-3450-4C29-9038-865EA92B2D07}" srcId="{49CBC6D1-D7BB-47A9-8F65-6B45445C33A5}" destId="{3A9C5C1B-B540-41FB-9954-199488B7207D}" srcOrd="3" destOrd="0" parTransId="{9814FF2A-B989-41BA-975A-7222C441CCE3}" sibTransId="{FB5A8E75-7A83-49AC-8346-447E967703C2}"/>
    <dgm:cxn modelId="{BD8029D4-3C7F-4C50-A95D-124EE8D638B1}" type="presOf" srcId="{48CB6DFC-31A2-4FDE-9463-D4764102BD24}" destId="{F7303B0E-E748-4096-BAFA-734698D1C7DC}" srcOrd="0" destOrd="0" presId="urn:microsoft.com/office/officeart/2005/8/layout/funnel1"/>
    <dgm:cxn modelId="{C555D3E8-6F5A-4468-9D4A-4F523D6E0896}" type="presOf" srcId="{3A9C5C1B-B540-41FB-9954-199488B7207D}" destId="{A1459673-53D6-4D3B-85FE-B04589273C9E}" srcOrd="0" destOrd="0" presId="urn:microsoft.com/office/officeart/2005/8/layout/funnel1"/>
    <dgm:cxn modelId="{AB14205E-D5D6-4FE0-80BA-160F789A68DC}" type="presParOf" srcId="{57B53E8A-D19C-450F-81E2-BFEE8B9516F2}" destId="{84A6F01F-919D-4803-BD4F-BFB1F3AE4AF3}" srcOrd="0" destOrd="0" presId="urn:microsoft.com/office/officeart/2005/8/layout/funnel1"/>
    <dgm:cxn modelId="{A607BD16-93A1-4984-8EDB-A89B8B8A9FC6}" type="presParOf" srcId="{57B53E8A-D19C-450F-81E2-BFEE8B9516F2}" destId="{F4F01E52-01DF-4832-8EF9-0356BA77AB64}" srcOrd="1" destOrd="0" presId="urn:microsoft.com/office/officeart/2005/8/layout/funnel1"/>
    <dgm:cxn modelId="{A8829B47-9142-4C5C-9E3D-8E2758F3267A}" type="presParOf" srcId="{57B53E8A-D19C-450F-81E2-BFEE8B9516F2}" destId="{A1459673-53D6-4D3B-85FE-B04589273C9E}" srcOrd="2" destOrd="0" presId="urn:microsoft.com/office/officeart/2005/8/layout/funnel1"/>
    <dgm:cxn modelId="{9EE396AF-C687-48E3-9F82-26C3A0139B17}" type="presParOf" srcId="{57B53E8A-D19C-450F-81E2-BFEE8B9516F2}" destId="{F7303B0E-E748-4096-BAFA-734698D1C7DC}" srcOrd="3" destOrd="0" presId="urn:microsoft.com/office/officeart/2005/8/layout/funnel1"/>
    <dgm:cxn modelId="{7D5652F4-6967-490F-832F-5A07CE1F81E5}" type="presParOf" srcId="{57B53E8A-D19C-450F-81E2-BFEE8B9516F2}" destId="{27ED82CD-10F9-4006-927B-749937BB17CC}" srcOrd="4" destOrd="0" presId="urn:microsoft.com/office/officeart/2005/8/layout/funnel1"/>
    <dgm:cxn modelId="{E793A1C3-2C6A-49E5-93DC-0C758C1C54A6}" type="presParOf" srcId="{57B53E8A-D19C-450F-81E2-BFEE8B9516F2}" destId="{67670145-6C3E-4681-A4D6-3E5A155C8685}" srcOrd="5" destOrd="0" presId="urn:microsoft.com/office/officeart/2005/8/layout/funnel1"/>
    <dgm:cxn modelId="{DE6314AE-B7B6-4AF2-857C-B555A0866A93}" type="presParOf" srcId="{57B53E8A-D19C-450F-81E2-BFEE8B9516F2}" destId="{C580A79A-EFF4-4910-93E3-B5DE86EFA86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2A955A-EE08-49C7-A083-507AB61F017F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A67D438E-9963-432F-8C66-4FA34FD1703C}">
      <dgm:prSet phldrT="[Text]" custT="1"/>
      <dgm:spPr>
        <a:solidFill>
          <a:srgbClr val="F9A9EE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workshops, documents, records,  interviews,  questionnaire</a:t>
          </a:r>
        </a:p>
      </dgm:t>
    </dgm:pt>
    <dgm:pt modelId="{621627F5-122F-4515-86C4-F5C4454E0952}" type="parTrans" cxnId="{C8817FD0-421F-47C8-A358-8CC3F71C7509}">
      <dgm:prSet/>
      <dgm:spPr/>
      <dgm:t>
        <a:bodyPr/>
        <a:lstStyle/>
        <a:p>
          <a:endParaRPr lang="en-US"/>
        </a:p>
      </dgm:t>
    </dgm:pt>
    <dgm:pt modelId="{4F09B3C2-1B33-4933-AD0A-A148F3D7D891}" type="sibTrans" cxnId="{C8817FD0-421F-47C8-A358-8CC3F71C7509}">
      <dgm:prSet/>
      <dgm:spPr/>
      <dgm:t>
        <a:bodyPr/>
        <a:lstStyle/>
        <a:p>
          <a:endParaRPr lang="en-US"/>
        </a:p>
      </dgm:t>
    </dgm:pt>
    <dgm:pt modelId="{F1EEAB6C-211E-43C9-9848-1776455FC80C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articles, studies, researches, theses, reports, books, governmental webs </a:t>
          </a:r>
        </a:p>
      </dgm:t>
    </dgm:pt>
    <dgm:pt modelId="{F91CD5DC-A3DB-489B-A4C0-4F3E75123DCF}" type="parTrans" cxnId="{EDCC378B-72EF-4044-A2C5-8F7615047E24}">
      <dgm:prSet/>
      <dgm:spPr/>
      <dgm:t>
        <a:bodyPr/>
        <a:lstStyle/>
        <a:p>
          <a:endParaRPr lang="en-US"/>
        </a:p>
      </dgm:t>
    </dgm:pt>
    <dgm:pt modelId="{52550E70-ACB5-47A0-83FB-202982CC7060}" type="sibTrans" cxnId="{EDCC378B-72EF-4044-A2C5-8F7615047E24}">
      <dgm:prSet/>
      <dgm:spPr/>
      <dgm:t>
        <a:bodyPr/>
        <a:lstStyle/>
        <a:p>
          <a:endParaRPr lang="en-US"/>
        </a:p>
      </dgm:t>
    </dgm:pt>
    <dgm:pt modelId="{944E5B70-678A-4A81-986A-155C1D1A311A}">
      <dgm:prSet phldrT="[Text]" custT="1"/>
      <dgm:spPr>
        <a:solidFill>
          <a:srgbClr val="B4F218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Data Collection Instruments</a:t>
          </a:r>
        </a:p>
      </dgm:t>
    </dgm:pt>
    <dgm:pt modelId="{C547DF7F-41C7-45CD-92D5-AB1549AC31ED}" type="parTrans" cxnId="{76091AB4-5DF2-4B40-AF17-0BCA049F060E}">
      <dgm:prSet/>
      <dgm:spPr/>
      <dgm:t>
        <a:bodyPr/>
        <a:lstStyle/>
        <a:p>
          <a:endParaRPr lang="en-US"/>
        </a:p>
      </dgm:t>
    </dgm:pt>
    <dgm:pt modelId="{0DED8F4E-4549-4F65-ABA2-AEF05B2EF8F9}" type="sibTrans" cxnId="{76091AB4-5DF2-4B40-AF17-0BCA049F060E}">
      <dgm:prSet/>
      <dgm:spPr/>
      <dgm:t>
        <a:bodyPr/>
        <a:lstStyle/>
        <a:p>
          <a:endParaRPr lang="en-US"/>
        </a:p>
      </dgm:t>
    </dgm:pt>
    <dgm:pt modelId="{FB8A0F99-9C8A-48FB-AF0C-B51F9821B5D2}" type="pres">
      <dgm:prSet presAssocID="{3A2A955A-EE08-49C7-A083-507AB61F017F}" presName="linearFlow" presStyleCnt="0">
        <dgm:presLayoutVars>
          <dgm:dir/>
          <dgm:resizeHandles val="exact"/>
        </dgm:presLayoutVars>
      </dgm:prSet>
      <dgm:spPr/>
    </dgm:pt>
    <dgm:pt modelId="{C4898A6D-B942-4C92-A507-3F16CEE24A7C}" type="pres">
      <dgm:prSet presAssocID="{A67D438E-9963-432F-8C66-4FA34FD1703C}" presName="node" presStyleLbl="node1" presStyleIdx="0" presStyleCnt="3" custScaleX="156586" custScaleY="225576">
        <dgm:presLayoutVars>
          <dgm:bulletEnabled val="1"/>
        </dgm:presLayoutVars>
      </dgm:prSet>
      <dgm:spPr/>
    </dgm:pt>
    <dgm:pt modelId="{1C2FED6D-72F7-48B6-BE18-CBA476C258BF}" type="pres">
      <dgm:prSet presAssocID="{4F09B3C2-1B33-4933-AD0A-A148F3D7D891}" presName="spacerL" presStyleCnt="0"/>
      <dgm:spPr/>
    </dgm:pt>
    <dgm:pt modelId="{D71F8A87-87C9-4595-A983-11C58668CA4D}" type="pres">
      <dgm:prSet presAssocID="{4F09B3C2-1B33-4933-AD0A-A148F3D7D891}" presName="sibTrans" presStyleLbl="sibTrans2D1" presStyleIdx="0" presStyleCnt="2"/>
      <dgm:spPr/>
    </dgm:pt>
    <dgm:pt modelId="{79258E3E-BBD5-497D-9BFC-A31FB2B263DF}" type="pres">
      <dgm:prSet presAssocID="{4F09B3C2-1B33-4933-AD0A-A148F3D7D891}" presName="spacerR" presStyleCnt="0"/>
      <dgm:spPr/>
    </dgm:pt>
    <dgm:pt modelId="{1B11E40D-21C0-4CEA-93FF-4DE193B6725F}" type="pres">
      <dgm:prSet presAssocID="{F1EEAB6C-211E-43C9-9848-1776455FC80C}" presName="node" presStyleLbl="node1" presStyleIdx="1" presStyleCnt="3" custScaleX="164322" custScaleY="224018">
        <dgm:presLayoutVars>
          <dgm:bulletEnabled val="1"/>
        </dgm:presLayoutVars>
      </dgm:prSet>
      <dgm:spPr/>
    </dgm:pt>
    <dgm:pt modelId="{5B65BE00-656B-4300-9A57-3E60607183A6}" type="pres">
      <dgm:prSet presAssocID="{52550E70-ACB5-47A0-83FB-202982CC7060}" presName="spacerL" presStyleCnt="0"/>
      <dgm:spPr/>
    </dgm:pt>
    <dgm:pt modelId="{FA58BE8D-FB58-49D3-983F-496B4551C625}" type="pres">
      <dgm:prSet presAssocID="{52550E70-ACB5-47A0-83FB-202982CC7060}" presName="sibTrans" presStyleLbl="sibTrans2D1" presStyleIdx="1" presStyleCnt="2"/>
      <dgm:spPr/>
    </dgm:pt>
    <dgm:pt modelId="{6D8C8A4C-C826-4182-B4DD-104306ABD0E4}" type="pres">
      <dgm:prSet presAssocID="{52550E70-ACB5-47A0-83FB-202982CC7060}" presName="spacerR" presStyleCnt="0"/>
      <dgm:spPr/>
    </dgm:pt>
    <dgm:pt modelId="{1F7B43DD-3221-48B7-97A5-668E8426F115}" type="pres">
      <dgm:prSet presAssocID="{944E5B70-678A-4A81-986A-155C1D1A311A}" presName="node" presStyleLbl="node1" presStyleIdx="2" presStyleCnt="3" custScaleX="163292" custScaleY="209759">
        <dgm:presLayoutVars>
          <dgm:bulletEnabled val="1"/>
        </dgm:presLayoutVars>
      </dgm:prSet>
      <dgm:spPr/>
    </dgm:pt>
  </dgm:ptLst>
  <dgm:cxnLst>
    <dgm:cxn modelId="{3E73E90E-4293-4AB8-86CF-547A45819311}" type="presOf" srcId="{944E5B70-678A-4A81-986A-155C1D1A311A}" destId="{1F7B43DD-3221-48B7-97A5-668E8426F115}" srcOrd="0" destOrd="0" presId="urn:microsoft.com/office/officeart/2005/8/layout/equation1"/>
    <dgm:cxn modelId="{709E5841-CEDF-4CB8-8C25-7A5D3D61D1FF}" type="presOf" srcId="{F1EEAB6C-211E-43C9-9848-1776455FC80C}" destId="{1B11E40D-21C0-4CEA-93FF-4DE193B6725F}" srcOrd="0" destOrd="0" presId="urn:microsoft.com/office/officeart/2005/8/layout/equation1"/>
    <dgm:cxn modelId="{EDCC378B-72EF-4044-A2C5-8F7615047E24}" srcId="{3A2A955A-EE08-49C7-A083-507AB61F017F}" destId="{F1EEAB6C-211E-43C9-9848-1776455FC80C}" srcOrd="1" destOrd="0" parTransId="{F91CD5DC-A3DB-489B-A4C0-4F3E75123DCF}" sibTransId="{52550E70-ACB5-47A0-83FB-202982CC7060}"/>
    <dgm:cxn modelId="{2F50AA9B-F359-4DFD-9E3E-4AAEA127B22E}" type="presOf" srcId="{4F09B3C2-1B33-4933-AD0A-A148F3D7D891}" destId="{D71F8A87-87C9-4595-A983-11C58668CA4D}" srcOrd="0" destOrd="0" presId="urn:microsoft.com/office/officeart/2005/8/layout/equation1"/>
    <dgm:cxn modelId="{051864AE-B79C-4915-AF84-7CA74CA70974}" type="presOf" srcId="{52550E70-ACB5-47A0-83FB-202982CC7060}" destId="{FA58BE8D-FB58-49D3-983F-496B4551C625}" srcOrd="0" destOrd="0" presId="urn:microsoft.com/office/officeart/2005/8/layout/equation1"/>
    <dgm:cxn modelId="{76091AB4-5DF2-4B40-AF17-0BCA049F060E}" srcId="{3A2A955A-EE08-49C7-A083-507AB61F017F}" destId="{944E5B70-678A-4A81-986A-155C1D1A311A}" srcOrd="2" destOrd="0" parTransId="{C547DF7F-41C7-45CD-92D5-AB1549AC31ED}" sibTransId="{0DED8F4E-4549-4F65-ABA2-AEF05B2EF8F9}"/>
    <dgm:cxn modelId="{C8817FD0-421F-47C8-A358-8CC3F71C7509}" srcId="{3A2A955A-EE08-49C7-A083-507AB61F017F}" destId="{A67D438E-9963-432F-8C66-4FA34FD1703C}" srcOrd="0" destOrd="0" parTransId="{621627F5-122F-4515-86C4-F5C4454E0952}" sibTransId="{4F09B3C2-1B33-4933-AD0A-A148F3D7D891}"/>
    <dgm:cxn modelId="{6AAF21EA-6B86-4206-98E6-9B43BA80B64A}" type="presOf" srcId="{A67D438E-9963-432F-8C66-4FA34FD1703C}" destId="{C4898A6D-B942-4C92-A507-3F16CEE24A7C}" srcOrd="0" destOrd="0" presId="urn:microsoft.com/office/officeart/2005/8/layout/equation1"/>
    <dgm:cxn modelId="{EAFA21EA-FA6E-4E6E-9F8B-5DF809B1CF12}" type="presOf" srcId="{3A2A955A-EE08-49C7-A083-507AB61F017F}" destId="{FB8A0F99-9C8A-48FB-AF0C-B51F9821B5D2}" srcOrd="0" destOrd="0" presId="urn:microsoft.com/office/officeart/2005/8/layout/equation1"/>
    <dgm:cxn modelId="{48469172-6BAE-4F2D-ACE0-8EF951003B85}" type="presParOf" srcId="{FB8A0F99-9C8A-48FB-AF0C-B51F9821B5D2}" destId="{C4898A6D-B942-4C92-A507-3F16CEE24A7C}" srcOrd="0" destOrd="0" presId="urn:microsoft.com/office/officeart/2005/8/layout/equation1"/>
    <dgm:cxn modelId="{C26A5B96-0CC7-4A91-9E44-B78387CC07FE}" type="presParOf" srcId="{FB8A0F99-9C8A-48FB-AF0C-B51F9821B5D2}" destId="{1C2FED6D-72F7-48B6-BE18-CBA476C258BF}" srcOrd="1" destOrd="0" presId="urn:microsoft.com/office/officeart/2005/8/layout/equation1"/>
    <dgm:cxn modelId="{A708273C-B445-4AE1-A9C0-62CE230ED0B0}" type="presParOf" srcId="{FB8A0F99-9C8A-48FB-AF0C-B51F9821B5D2}" destId="{D71F8A87-87C9-4595-A983-11C58668CA4D}" srcOrd="2" destOrd="0" presId="urn:microsoft.com/office/officeart/2005/8/layout/equation1"/>
    <dgm:cxn modelId="{C37AD2B7-DC51-4EAA-9BF4-0C728E6C4F57}" type="presParOf" srcId="{FB8A0F99-9C8A-48FB-AF0C-B51F9821B5D2}" destId="{79258E3E-BBD5-497D-9BFC-A31FB2B263DF}" srcOrd="3" destOrd="0" presId="urn:microsoft.com/office/officeart/2005/8/layout/equation1"/>
    <dgm:cxn modelId="{D5151ADE-B120-4A6D-95ED-C744080F462C}" type="presParOf" srcId="{FB8A0F99-9C8A-48FB-AF0C-B51F9821B5D2}" destId="{1B11E40D-21C0-4CEA-93FF-4DE193B6725F}" srcOrd="4" destOrd="0" presId="urn:microsoft.com/office/officeart/2005/8/layout/equation1"/>
    <dgm:cxn modelId="{C495EECE-18EC-45A3-97E2-C44D5F48AC76}" type="presParOf" srcId="{FB8A0F99-9C8A-48FB-AF0C-B51F9821B5D2}" destId="{5B65BE00-656B-4300-9A57-3E60607183A6}" srcOrd="5" destOrd="0" presId="urn:microsoft.com/office/officeart/2005/8/layout/equation1"/>
    <dgm:cxn modelId="{073B9BA9-3158-4EE8-B8F0-565D252C4232}" type="presParOf" srcId="{FB8A0F99-9C8A-48FB-AF0C-B51F9821B5D2}" destId="{FA58BE8D-FB58-49D3-983F-496B4551C625}" srcOrd="6" destOrd="0" presId="urn:microsoft.com/office/officeart/2005/8/layout/equation1"/>
    <dgm:cxn modelId="{321312E0-DDFB-407F-9C30-939C640F4714}" type="presParOf" srcId="{FB8A0F99-9C8A-48FB-AF0C-B51F9821B5D2}" destId="{6D8C8A4C-C826-4182-B4DD-104306ABD0E4}" srcOrd="7" destOrd="0" presId="urn:microsoft.com/office/officeart/2005/8/layout/equation1"/>
    <dgm:cxn modelId="{2F091262-1F68-4624-B75D-3C56998C1499}" type="presParOf" srcId="{FB8A0F99-9C8A-48FB-AF0C-B51F9821B5D2}" destId="{1F7B43DD-3221-48B7-97A5-668E8426F11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AE59F8-55B9-4131-9306-21700101B4C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9CB924-CFC7-4E72-A971-677EE321B7BF}">
      <dgm:prSet phldrT="[Text]" custT="1"/>
      <dgm:spPr>
        <a:xfrm>
          <a:off x="772596" y="125"/>
          <a:ext cx="821084" cy="821084"/>
        </a:xfrm>
        <a:solidFill>
          <a:srgbClr val="E3F3D1"/>
        </a:solidFill>
      </dgm:spPr>
      <dgm:t>
        <a:bodyPr/>
        <a:lstStyle/>
        <a:p>
          <a:pPr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Statistical Analysis  Methods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851FB-5DEF-4547-AE1E-B84328024835}" type="parTrans" cxnId="{4EFE492C-F8AC-44C2-A549-A76499986AF2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EF976-6309-4B21-9CFD-36AA4DF6FAE2}" type="sibTrans" cxnId="{4EFE492C-F8AC-44C2-A549-A76499986AF2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2DA38-32FB-4877-A786-55FA2CE6014E}">
      <dgm:prSet phldrT="[Text]" custT="1"/>
      <dgm:spPr>
        <a:solidFill>
          <a:srgbClr val="21EFEA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Relationships </a:t>
          </a:r>
        </a:p>
      </dgm:t>
    </dgm:pt>
    <dgm:pt modelId="{5B5EA4AE-C581-4489-ACED-4FFE4B9F1DD4}" type="parTrans" cxnId="{089BF324-1BF1-45FA-9A69-6C5CEC719B42}">
      <dgm:prSet custT="1"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BBCE8-61C2-47D3-8D5B-844358A53E84}" type="sibTrans" cxnId="{089BF324-1BF1-45FA-9A69-6C5CEC719B42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DA6C0-FB7E-4C9F-BE17-CFD66A677D9A}">
      <dgm:prSet phldrT="[Text]" custT="1"/>
      <dgm:spPr>
        <a:solidFill>
          <a:srgbClr val="21EFEA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Effects</a:t>
          </a:r>
        </a:p>
      </dgm:t>
    </dgm:pt>
    <dgm:pt modelId="{CE591587-CD4F-4DFB-94B7-95D906C5FB9E}" type="parTrans" cxnId="{853892E4-5806-4FC8-8AA5-CC7A48AB83D8}">
      <dgm:prSet custT="1"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9CAF4-16EB-4573-A5D7-C7A729361377}" type="sibTrans" cxnId="{853892E4-5806-4FC8-8AA5-CC7A48AB83D8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1A507-B06A-46FD-AFFD-2583C36149D2}">
      <dgm:prSet phldrT="[Text]" custT="1"/>
      <dgm:spPr>
        <a:solidFill>
          <a:srgbClr val="F9A9EE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Descriptive Statistic</a:t>
          </a:r>
        </a:p>
      </dgm:t>
    </dgm:pt>
    <dgm:pt modelId="{19F3A916-42B6-4A93-B6E2-7F39A3DA93C7}" type="parTrans" cxnId="{CAB39461-9ED5-41EB-83F3-660B68EE3E87}">
      <dgm:prSet custT="1"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3D336-DBC7-48AC-9ED8-6BC56F15779D}" type="sibTrans" cxnId="{CAB39461-9ED5-41EB-83F3-660B68EE3E87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BD86C-3423-4F25-98D6-F7BFC1DE2BF2}">
      <dgm:prSet phldrT="[Text]" custT="1"/>
      <dgm:spPr>
        <a:solidFill>
          <a:srgbClr val="F9A9EE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Tables and Charts</a:t>
          </a:r>
        </a:p>
      </dgm:t>
    </dgm:pt>
    <dgm:pt modelId="{6782EFB2-5F3E-42D0-B4D4-4A7D4B2EFA70}" type="parTrans" cxnId="{27B977C1-28E1-4465-A442-7C4BD4C13658}">
      <dgm:prSet custT="1"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F9820-52BE-4796-A1D6-B6E54C6D6999}" type="sibTrans" cxnId="{27B977C1-28E1-4465-A442-7C4BD4C13658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684A3-BF38-4784-9140-3AFDD9D19073}">
      <dgm:prSet phldrT="[Text]" custT="1"/>
      <dgm:spPr>
        <a:solidFill>
          <a:srgbClr val="21EFEA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Deductive Statistic</a:t>
          </a:r>
        </a:p>
      </dgm:t>
    </dgm:pt>
    <dgm:pt modelId="{9F7601FF-AA4D-47F5-B909-1CE17D2B6D5C}" type="sibTrans" cxnId="{52D8EE50-AAFF-4DE6-BA5C-550735CB4BB5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A9D78-4190-4F89-9CAB-CD9736D872C9}" type="parTrans" cxnId="{52D8EE50-AAFF-4DE6-BA5C-550735CB4BB5}">
      <dgm:prSet custT="1"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9855E-2E5C-4AE0-83D6-631D109A1269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(SPSS) and Microsoft Excel software.</a:t>
          </a:r>
        </a:p>
      </dgm:t>
    </dgm:pt>
    <dgm:pt modelId="{54E0AD2C-D617-4232-A7CB-AE9A28E8677F}" type="parTrans" cxnId="{A7AAF949-13FD-4BA1-B976-8072CE8EA980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A0859-34BE-49CE-A242-790F31E4D28D}" type="sibTrans" cxnId="{A7AAF949-13FD-4BA1-B976-8072CE8EA980}">
      <dgm:prSet/>
      <dgm:spPr/>
      <dgm:t>
        <a:bodyPr/>
        <a:lstStyle/>
        <a:p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60830-0CA4-42B9-8E15-2C8E7D2C00AE}" type="pres">
      <dgm:prSet presAssocID="{2AAE59F8-55B9-4131-9306-21700101B4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2FDE49-43D5-4B52-9967-01CD1B182AD3}" type="pres">
      <dgm:prSet presAssocID="{C89CB924-CFC7-4E72-A971-677EE321B7BF}" presName="root1" presStyleCnt="0"/>
      <dgm:spPr/>
    </dgm:pt>
    <dgm:pt modelId="{D1B043A9-A51F-4B47-BE6C-D2A05141A542}" type="pres">
      <dgm:prSet presAssocID="{C89CB924-CFC7-4E72-A971-677EE321B7BF}" presName="LevelOneTextNode" presStyleLbl="node0" presStyleIdx="0" presStyleCnt="2">
        <dgm:presLayoutVars>
          <dgm:chPref val="3"/>
        </dgm:presLayoutVars>
      </dgm:prSet>
      <dgm:spPr>
        <a:prstGeom prst="ellipse">
          <a:avLst/>
        </a:prstGeom>
      </dgm:spPr>
    </dgm:pt>
    <dgm:pt modelId="{4CECABEA-D87D-46E5-9C91-A0F7BB6B05ED}" type="pres">
      <dgm:prSet presAssocID="{C89CB924-CFC7-4E72-A971-677EE321B7BF}" presName="level2hierChild" presStyleCnt="0"/>
      <dgm:spPr/>
    </dgm:pt>
    <dgm:pt modelId="{A45C0967-49C0-4F78-AC1C-653FC56D970B}" type="pres">
      <dgm:prSet presAssocID="{136A9D78-4190-4F89-9CAB-CD9736D872C9}" presName="conn2-1" presStyleLbl="parChTrans1D2" presStyleIdx="0" presStyleCnt="2"/>
      <dgm:spPr/>
    </dgm:pt>
    <dgm:pt modelId="{7C49D97D-BB0B-4716-8884-1A23A140279D}" type="pres">
      <dgm:prSet presAssocID="{136A9D78-4190-4F89-9CAB-CD9736D872C9}" presName="connTx" presStyleLbl="parChTrans1D2" presStyleIdx="0" presStyleCnt="2"/>
      <dgm:spPr/>
    </dgm:pt>
    <dgm:pt modelId="{81B29E4A-3050-436B-82CA-E5926B1D84A2}" type="pres">
      <dgm:prSet presAssocID="{145684A3-BF38-4784-9140-3AFDD9D19073}" presName="root2" presStyleCnt="0"/>
      <dgm:spPr/>
    </dgm:pt>
    <dgm:pt modelId="{8A750481-AD98-4AD1-9888-6984930A119E}" type="pres">
      <dgm:prSet presAssocID="{145684A3-BF38-4784-9140-3AFDD9D19073}" presName="LevelTwoTextNode" presStyleLbl="node2" presStyleIdx="0" presStyleCnt="2">
        <dgm:presLayoutVars>
          <dgm:chPref val="3"/>
        </dgm:presLayoutVars>
      </dgm:prSet>
      <dgm:spPr/>
    </dgm:pt>
    <dgm:pt modelId="{50C2F75E-780F-4621-AE6C-2F87FC5BFD30}" type="pres">
      <dgm:prSet presAssocID="{145684A3-BF38-4784-9140-3AFDD9D19073}" presName="level3hierChild" presStyleCnt="0"/>
      <dgm:spPr/>
    </dgm:pt>
    <dgm:pt modelId="{3B9D4074-450D-458F-BBFA-25C8E43E5CB8}" type="pres">
      <dgm:prSet presAssocID="{5B5EA4AE-C581-4489-ACED-4FFE4B9F1DD4}" presName="conn2-1" presStyleLbl="parChTrans1D3" presStyleIdx="0" presStyleCnt="3"/>
      <dgm:spPr/>
    </dgm:pt>
    <dgm:pt modelId="{F1DE23F8-373E-4141-90B9-B98E5A9E7C7A}" type="pres">
      <dgm:prSet presAssocID="{5B5EA4AE-C581-4489-ACED-4FFE4B9F1DD4}" presName="connTx" presStyleLbl="parChTrans1D3" presStyleIdx="0" presStyleCnt="3"/>
      <dgm:spPr/>
    </dgm:pt>
    <dgm:pt modelId="{F88A9D21-72C0-45F4-BE1B-20258A2B6582}" type="pres">
      <dgm:prSet presAssocID="{3192DA38-32FB-4877-A786-55FA2CE6014E}" presName="root2" presStyleCnt="0"/>
      <dgm:spPr/>
    </dgm:pt>
    <dgm:pt modelId="{9EC05763-790E-4155-B373-8E9213DB7BD0}" type="pres">
      <dgm:prSet presAssocID="{3192DA38-32FB-4877-A786-55FA2CE6014E}" presName="LevelTwoTextNode" presStyleLbl="node3" presStyleIdx="0" presStyleCnt="3">
        <dgm:presLayoutVars>
          <dgm:chPref val="3"/>
        </dgm:presLayoutVars>
      </dgm:prSet>
      <dgm:spPr/>
    </dgm:pt>
    <dgm:pt modelId="{53ED49D6-FA12-4FB4-8BB1-B3695A26BABB}" type="pres">
      <dgm:prSet presAssocID="{3192DA38-32FB-4877-A786-55FA2CE6014E}" presName="level3hierChild" presStyleCnt="0"/>
      <dgm:spPr/>
    </dgm:pt>
    <dgm:pt modelId="{E714DC96-22F1-4730-B54D-CB6F4DBDC2C3}" type="pres">
      <dgm:prSet presAssocID="{CE591587-CD4F-4DFB-94B7-95D906C5FB9E}" presName="conn2-1" presStyleLbl="parChTrans1D3" presStyleIdx="1" presStyleCnt="3"/>
      <dgm:spPr/>
    </dgm:pt>
    <dgm:pt modelId="{4569E274-141C-46AD-AB2D-2DC9EB3764DE}" type="pres">
      <dgm:prSet presAssocID="{CE591587-CD4F-4DFB-94B7-95D906C5FB9E}" presName="connTx" presStyleLbl="parChTrans1D3" presStyleIdx="1" presStyleCnt="3"/>
      <dgm:spPr/>
    </dgm:pt>
    <dgm:pt modelId="{49B2936B-7BE8-4DBD-BB8F-25344E56AE23}" type="pres">
      <dgm:prSet presAssocID="{BF3DA6C0-FB7E-4C9F-BE17-CFD66A677D9A}" presName="root2" presStyleCnt="0"/>
      <dgm:spPr/>
    </dgm:pt>
    <dgm:pt modelId="{836DB34C-A961-400E-8324-3BABB8FBE615}" type="pres">
      <dgm:prSet presAssocID="{BF3DA6C0-FB7E-4C9F-BE17-CFD66A677D9A}" presName="LevelTwoTextNode" presStyleLbl="node3" presStyleIdx="1" presStyleCnt="3">
        <dgm:presLayoutVars>
          <dgm:chPref val="3"/>
        </dgm:presLayoutVars>
      </dgm:prSet>
      <dgm:spPr/>
    </dgm:pt>
    <dgm:pt modelId="{503B41AE-8CFD-492C-91C8-528D6D972E6F}" type="pres">
      <dgm:prSet presAssocID="{BF3DA6C0-FB7E-4C9F-BE17-CFD66A677D9A}" presName="level3hierChild" presStyleCnt="0"/>
      <dgm:spPr/>
    </dgm:pt>
    <dgm:pt modelId="{340E7CD7-82F8-4B90-A5AE-A22087ADC225}" type="pres">
      <dgm:prSet presAssocID="{19F3A916-42B6-4A93-B6E2-7F39A3DA93C7}" presName="conn2-1" presStyleLbl="parChTrans1D2" presStyleIdx="1" presStyleCnt="2"/>
      <dgm:spPr/>
    </dgm:pt>
    <dgm:pt modelId="{9F44AFA2-A84D-4D7C-9EBF-B1CEEA5E49CD}" type="pres">
      <dgm:prSet presAssocID="{19F3A916-42B6-4A93-B6E2-7F39A3DA93C7}" presName="connTx" presStyleLbl="parChTrans1D2" presStyleIdx="1" presStyleCnt="2"/>
      <dgm:spPr/>
    </dgm:pt>
    <dgm:pt modelId="{32BECBC0-DDAD-4B89-B663-3112CF858728}" type="pres">
      <dgm:prSet presAssocID="{37E1A507-B06A-46FD-AFFD-2583C36149D2}" presName="root2" presStyleCnt="0"/>
      <dgm:spPr/>
    </dgm:pt>
    <dgm:pt modelId="{549E41E4-2E98-4A6D-B775-ABB7D2860855}" type="pres">
      <dgm:prSet presAssocID="{37E1A507-B06A-46FD-AFFD-2583C36149D2}" presName="LevelTwoTextNode" presStyleLbl="node2" presStyleIdx="1" presStyleCnt="2" custLinFactNeighborY="-2069">
        <dgm:presLayoutVars>
          <dgm:chPref val="3"/>
        </dgm:presLayoutVars>
      </dgm:prSet>
      <dgm:spPr/>
    </dgm:pt>
    <dgm:pt modelId="{B33CB456-DF13-4CF2-890F-5AC350F3764B}" type="pres">
      <dgm:prSet presAssocID="{37E1A507-B06A-46FD-AFFD-2583C36149D2}" presName="level3hierChild" presStyleCnt="0"/>
      <dgm:spPr/>
    </dgm:pt>
    <dgm:pt modelId="{E95218E9-FD7D-4537-9FDE-1D3E6A9D4FF9}" type="pres">
      <dgm:prSet presAssocID="{6782EFB2-5F3E-42D0-B4D4-4A7D4B2EFA70}" presName="conn2-1" presStyleLbl="parChTrans1D3" presStyleIdx="2" presStyleCnt="3"/>
      <dgm:spPr/>
    </dgm:pt>
    <dgm:pt modelId="{5FBE8808-569E-4AC7-A5CF-8B8E5F9D3A18}" type="pres">
      <dgm:prSet presAssocID="{6782EFB2-5F3E-42D0-B4D4-4A7D4B2EFA70}" presName="connTx" presStyleLbl="parChTrans1D3" presStyleIdx="2" presStyleCnt="3"/>
      <dgm:spPr/>
    </dgm:pt>
    <dgm:pt modelId="{FA24DC26-7428-42B3-A974-C3F97CBA4960}" type="pres">
      <dgm:prSet presAssocID="{862BD86C-3423-4F25-98D6-F7BFC1DE2BF2}" presName="root2" presStyleCnt="0"/>
      <dgm:spPr/>
    </dgm:pt>
    <dgm:pt modelId="{AC343B03-1E4D-46F3-B9D7-5032036B085F}" type="pres">
      <dgm:prSet presAssocID="{862BD86C-3423-4F25-98D6-F7BFC1DE2BF2}" presName="LevelTwoTextNode" presStyleLbl="node3" presStyleIdx="2" presStyleCnt="3" custScaleX="101932" custLinFactNeighborY="3360">
        <dgm:presLayoutVars>
          <dgm:chPref val="3"/>
        </dgm:presLayoutVars>
      </dgm:prSet>
      <dgm:spPr/>
    </dgm:pt>
    <dgm:pt modelId="{FCB98557-7224-4D69-854B-1EBC6B8A7830}" type="pres">
      <dgm:prSet presAssocID="{862BD86C-3423-4F25-98D6-F7BFC1DE2BF2}" presName="level3hierChild" presStyleCnt="0"/>
      <dgm:spPr/>
    </dgm:pt>
    <dgm:pt modelId="{2E5708D0-6DE7-438F-A979-EB8A28A7F214}" type="pres">
      <dgm:prSet presAssocID="{9E29855E-2E5C-4AE0-83D6-631D109A1269}" presName="root1" presStyleCnt="0"/>
      <dgm:spPr/>
    </dgm:pt>
    <dgm:pt modelId="{E07A19AB-7610-4441-B00B-D695750D0361}" type="pres">
      <dgm:prSet presAssocID="{9E29855E-2E5C-4AE0-83D6-631D109A1269}" presName="LevelOneTextNode" presStyleLbl="node0" presStyleIdx="1" presStyleCnt="2">
        <dgm:presLayoutVars>
          <dgm:chPref val="3"/>
        </dgm:presLayoutVars>
      </dgm:prSet>
      <dgm:spPr/>
    </dgm:pt>
    <dgm:pt modelId="{3B89E4CE-4E4E-4845-B16A-B9E1F46DC387}" type="pres">
      <dgm:prSet presAssocID="{9E29855E-2E5C-4AE0-83D6-631D109A1269}" presName="level2hierChild" presStyleCnt="0"/>
      <dgm:spPr/>
    </dgm:pt>
  </dgm:ptLst>
  <dgm:cxnLst>
    <dgm:cxn modelId="{05B5F60C-7820-4567-B541-7DB5DA52075D}" type="presOf" srcId="{862BD86C-3423-4F25-98D6-F7BFC1DE2BF2}" destId="{AC343B03-1E4D-46F3-B9D7-5032036B085F}" srcOrd="0" destOrd="0" presId="urn:microsoft.com/office/officeart/2005/8/layout/hierarchy2"/>
    <dgm:cxn modelId="{486F750E-A529-4AE9-8970-9CD7C3514600}" type="presOf" srcId="{5B5EA4AE-C581-4489-ACED-4FFE4B9F1DD4}" destId="{3B9D4074-450D-458F-BBFA-25C8E43E5CB8}" srcOrd="0" destOrd="0" presId="urn:microsoft.com/office/officeart/2005/8/layout/hierarchy2"/>
    <dgm:cxn modelId="{17193812-C671-4890-937B-840098BA81F1}" type="presOf" srcId="{5B5EA4AE-C581-4489-ACED-4FFE4B9F1DD4}" destId="{F1DE23F8-373E-4141-90B9-B98E5A9E7C7A}" srcOrd="1" destOrd="0" presId="urn:microsoft.com/office/officeart/2005/8/layout/hierarchy2"/>
    <dgm:cxn modelId="{0FC2B122-02B1-45BA-8122-F7F0234F1069}" type="presOf" srcId="{19F3A916-42B6-4A93-B6E2-7F39A3DA93C7}" destId="{9F44AFA2-A84D-4D7C-9EBF-B1CEEA5E49CD}" srcOrd="1" destOrd="0" presId="urn:microsoft.com/office/officeart/2005/8/layout/hierarchy2"/>
    <dgm:cxn modelId="{089BF324-1BF1-45FA-9A69-6C5CEC719B42}" srcId="{145684A3-BF38-4784-9140-3AFDD9D19073}" destId="{3192DA38-32FB-4877-A786-55FA2CE6014E}" srcOrd="0" destOrd="0" parTransId="{5B5EA4AE-C581-4489-ACED-4FFE4B9F1DD4}" sibTransId="{A83BBCE8-61C2-47D3-8D5B-844358A53E84}"/>
    <dgm:cxn modelId="{4EFE492C-F8AC-44C2-A549-A76499986AF2}" srcId="{2AAE59F8-55B9-4131-9306-21700101B4CD}" destId="{C89CB924-CFC7-4E72-A971-677EE321B7BF}" srcOrd="0" destOrd="0" parTransId="{AAA851FB-5DEF-4547-AE1E-B84328024835}" sibTransId="{059EF976-6309-4B21-9CFD-36AA4DF6FAE2}"/>
    <dgm:cxn modelId="{791C9C2D-CDD6-439B-ACC9-2D786872ECF5}" type="presOf" srcId="{9E29855E-2E5C-4AE0-83D6-631D109A1269}" destId="{E07A19AB-7610-4441-B00B-D695750D0361}" srcOrd="0" destOrd="0" presId="urn:microsoft.com/office/officeart/2005/8/layout/hierarchy2"/>
    <dgm:cxn modelId="{8E07B55C-8817-47EE-8C12-EE40EBCD81E4}" type="presOf" srcId="{CE591587-CD4F-4DFB-94B7-95D906C5FB9E}" destId="{4569E274-141C-46AD-AB2D-2DC9EB3764DE}" srcOrd="1" destOrd="0" presId="urn:microsoft.com/office/officeart/2005/8/layout/hierarchy2"/>
    <dgm:cxn modelId="{CAB39461-9ED5-41EB-83F3-660B68EE3E87}" srcId="{C89CB924-CFC7-4E72-A971-677EE321B7BF}" destId="{37E1A507-B06A-46FD-AFFD-2583C36149D2}" srcOrd="1" destOrd="0" parTransId="{19F3A916-42B6-4A93-B6E2-7F39A3DA93C7}" sibTransId="{EC43D336-DBC7-48AC-9ED8-6BC56F15779D}"/>
    <dgm:cxn modelId="{71928843-77B0-4ECE-A7D2-B0A86F22EC17}" type="presOf" srcId="{CE591587-CD4F-4DFB-94B7-95D906C5FB9E}" destId="{E714DC96-22F1-4730-B54D-CB6F4DBDC2C3}" srcOrd="0" destOrd="0" presId="urn:microsoft.com/office/officeart/2005/8/layout/hierarchy2"/>
    <dgm:cxn modelId="{CED4B143-4E16-4EEE-8D54-E53E151CA791}" type="presOf" srcId="{3192DA38-32FB-4877-A786-55FA2CE6014E}" destId="{9EC05763-790E-4155-B373-8E9213DB7BD0}" srcOrd="0" destOrd="0" presId="urn:microsoft.com/office/officeart/2005/8/layout/hierarchy2"/>
    <dgm:cxn modelId="{CDE81F69-2784-4B27-A477-5CA5887637F6}" type="presOf" srcId="{37E1A507-B06A-46FD-AFFD-2583C36149D2}" destId="{549E41E4-2E98-4A6D-B775-ABB7D2860855}" srcOrd="0" destOrd="0" presId="urn:microsoft.com/office/officeart/2005/8/layout/hierarchy2"/>
    <dgm:cxn modelId="{A7AAF949-13FD-4BA1-B976-8072CE8EA980}" srcId="{2AAE59F8-55B9-4131-9306-21700101B4CD}" destId="{9E29855E-2E5C-4AE0-83D6-631D109A1269}" srcOrd="1" destOrd="0" parTransId="{54E0AD2C-D617-4232-A7CB-AE9A28E8677F}" sibTransId="{640A0859-34BE-49CE-A242-790F31E4D28D}"/>
    <dgm:cxn modelId="{52D8EE50-AAFF-4DE6-BA5C-550735CB4BB5}" srcId="{C89CB924-CFC7-4E72-A971-677EE321B7BF}" destId="{145684A3-BF38-4784-9140-3AFDD9D19073}" srcOrd="0" destOrd="0" parTransId="{136A9D78-4190-4F89-9CAB-CD9736D872C9}" sibTransId="{9F7601FF-AA4D-47F5-B909-1CE17D2B6D5C}"/>
    <dgm:cxn modelId="{D981F387-08CC-4DC3-A83A-6A8F2B03E4B5}" type="presOf" srcId="{136A9D78-4190-4F89-9CAB-CD9736D872C9}" destId="{A45C0967-49C0-4F78-AC1C-653FC56D970B}" srcOrd="0" destOrd="0" presId="urn:microsoft.com/office/officeart/2005/8/layout/hierarchy2"/>
    <dgm:cxn modelId="{8EACD192-A5CE-46C3-89A9-DF3E5A19D5D7}" type="presOf" srcId="{2AAE59F8-55B9-4131-9306-21700101B4CD}" destId="{07B60830-0CA4-42B9-8E15-2C8E7D2C00AE}" srcOrd="0" destOrd="0" presId="urn:microsoft.com/office/officeart/2005/8/layout/hierarchy2"/>
    <dgm:cxn modelId="{84B3F0B3-4B16-4D54-95D3-AF97750B6324}" type="presOf" srcId="{19F3A916-42B6-4A93-B6E2-7F39A3DA93C7}" destId="{340E7CD7-82F8-4B90-A5AE-A22087ADC225}" srcOrd="0" destOrd="0" presId="urn:microsoft.com/office/officeart/2005/8/layout/hierarchy2"/>
    <dgm:cxn modelId="{6DE78BB5-7557-435F-A39B-1DB91748FD1B}" type="presOf" srcId="{C89CB924-CFC7-4E72-A971-677EE321B7BF}" destId="{D1B043A9-A51F-4B47-BE6C-D2A05141A542}" srcOrd="0" destOrd="0" presId="urn:microsoft.com/office/officeart/2005/8/layout/hierarchy2"/>
    <dgm:cxn modelId="{27B977C1-28E1-4465-A442-7C4BD4C13658}" srcId="{37E1A507-B06A-46FD-AFFD-2583C36149D2}" destId="{862BD86C-3423-4F25-98D6-F7BFC1DE2BF2}" srcOrd="0" destOrd="0" parTransId="{6782EFB2-5F3E-42D0-B4D4-4A7D4B2EFA70}" sibTransId="{0C6F9820-52BE-4796-A1D6-B6E54C6D6999}"/>
    <dgm:cxn modelId="{40FA91D9-5609-4117-8D84-7F16ACD3EB02}" type="presOf" srcId="{BF3DA6C0-FB7E-4C9F-BE17-CFD66A677D9A}" destId="{836DB34C-A961-400E-8324-3BABB8FBE615}" srcOrd="0" destOrd="0" presId="urn:microsoft.com/office/officeart/2005/8/layout/hierarchy2"/>
    <dgm:cxn modelId="{1C1891DA-AC15-4A7D-8F64-505A235BBA35}" type="presOf" srcId="{6782EFB2-5F3E-42D0-B4D4-4A7D4B2EFA70}" destId="{5FBE8808-569E-4AC7-A5CF-8B8E5F9D3A18}" srcOrd="1" destOrd="0" presId="urn:microsoft.com/office/officeart/2005/8/layout/hierarchy2"/>
    <dgm:cxn modelId="{16E1FFE3-D92B-4FA2-A75C-9F9DCCF7D1BD}" type="presOf" srcId="{145684A3-BF38-4784-9140-3AFDD9D19073}" destId="{8A750481-AD98-4AD1-9888-6984930A119E}" srcOrd="0" destOrd="0" presId="urn:microsoft.com/office/officeart/2005/8/layout/hierarchy2"/>
    <dgm:cxn modelId="{853892E4-5806-4FC8-8AA5-CC7A48AB83D8}" srcId="{145684A3-BF38-4784-9140-3AFDD9D19073}" destId="{BF3DA6C0-FB7E-4C9F-BE17-CFD66A677D9A}" srcOrd="1" destOrd="0" parTransId="{CE591587-CD4F-4DFB-94B7-95D906C5FB9E}" sibTransId="{A119CAF4-16EB-4573-A5D7-C7A729361377}"/>
    <dgm:cxn modelId="{38B509FB-B0F3-4D04-8122-441A4CB7EAD6}" type="presOf" srcId="{6782EFB2-5F3E-42D0-B4D4-4A7D4B2EFA70}" destId="{E95218E9-FD7D-4537-9FDE-1D3E6A9D4FF9}" srcOrd="0" destOrd="0" presId="urn:microsoft.com/office/officeart/2005/8/layout/hierarchy2"/>
    <dgm:cxn modelId="{7BF901FD-C517-46E8-BC06-DD9780FDBFF0}" type="presOf" srcId="{136A9D78-4190-4F89-9CAB-CD9736D872C9}" destId="{7C49D97D-BB0B-4716-8884-1A23A140279D}" srcOrd="1" destOrd="0" presId="urn:microsoft.com/office/officeart/2005/8/layout/hierarchy2"/>
    <dgm:cxn modelId="{306E14E9-D522-45AE-8694-87ED0318B0C4}" type="presParOf" srcId="{07B60830-0CA4-42B9-8E15-2C8E7D2C00AE}" destId="{522FDE49-43D5-4B52-9967-01CD1B182AD3}" srcOrd="0" destOrd="0" presId="urn:microsoft.com/office/officeart/2005/8/layout/hierarchy2"/>
    <dgm:cxn modelId="{E15D8DBA-FFDA-49D6-A9BA-7B8D065C2AFB}" type="presParOf" srcId="{522FDE49-43D5-4B52-9967-01CD1B182AD3}" destId="{D1B043A9-A51F-4B47-BE6C-D2A05141A542}" srcOrd="0" destOrd="0" presId="urn:microsoft.com/office/officeart/2005/8/layout/hierarchy2"/>
    <dgm:cxn modelId="{4C759223-D52F-4692-AA93-2479A0FF45DD}" type="presParOf" srcId="{522FDE49-43D5-4B52-9967-01CD1B182AD3}" destId="{4CECABEA-D87D-46E5-9C91-A0F7BB6B05ED}" srcOrd="1" destOrd="0" presId="urn:microsoft.com/office/officeart/2005/8/layout/hierarchy2"/>
    <dgm:cxn modelId="{A3885489-F294-4320-8F90-C0D9555BD9FA}" type="presParOf" srcId="{4CECABEA-D87D-46E5-9C91-A0F7BB6B05ED}" destId="{A45C0967-49C0-4F78-AC1C-653FC56D970B}" srcOrd="0" destOrd="0" presId="urn:microsoft.com/office/officeart/2005/8/layout/hierarchy2"/>
    <dgm:cxn modelId="{C1116E7E-7E32-4817-B9B3-B2055D9C5D16}" type="presParOf" srcId="{A45C0967-49C0-4F78-AC1C-653FC56D970B}" destId="{7C49D97D-BB0B-4716-8884-1A23A140279D}" srcOrd="0" destOrd="0" presId="urn:microsoft.com/office/officeart/2005/8/layout/hierarchy2"/>
    <dgm:cxn modelId="{4D029A13-DC11-49E5-9C30-9FF54A26E828}" type="presParOf" srcId="{4CECABEA-D87D-46E5-9C91-A0F7BB6B05ED}" destId="{81B29E4A-3050-436B-82CA-E5926B1D84A2}" srcOrd="1" destOrd="0" presId="urn:microsoft.com/office/officeart/2005/8/layout/hierarchy2"/>
    <dgm:cxn modelId="{0EEA9FB0-3535-4BCE-83FE-5DE4CDD23B79}" type="presParOf" srcId="{81B29E4A-3050-436B-82CA-E5926B1D84A2}" destId="{8A750481-AD98-4AD1-9888-6984930A119E}" srcOrd="0" destOrd="0" presId="urn:microsoft.com/office/officeart/2005/8/layout/hierarchy2"/>
    <dgm:cxn modelId="{83F7FA8D-C908-484A-8D6A-2CBB92BE79DC}" type="presParOf" srcId="{81B29E4A-3050-436B-82CA-E5926B1D84A2}" destId="{50C2F75E-780F-4621-AE6C-2F87FC5BFD30}" srcOrd="1" destOrd="0" presId="urn:microsoft.com/office/officeart/2005/8/layout/hierarchy2"/>
    <dgm:cxn modelId="{653CC2A4-0D1A-4BFA-B90B-4DB641FBD256}" type="presParOf" srcId="{50C2F75E-780F-4621-AE6C-2F87FC5BFD30}" destId="{3B9D4074-450D-458F-BBFA-25C8E43E5CB8}" srcOrd="0" destOrd="0" presId="urn:microsoft.com/office/officeart/2005/8/layout/hierarchy2"/>
    <dgm:cxn modelId="{272438CD-B2BC-4FC2-A40C-0B01801A3804}" type="presParOf" srcId="{3B9D4074-450D-458F-BBFA-25C8E43E5CB8}" destId="{F1DE23F8-373E-4141-90B9-B98E5A9E7C7A}" srcOrd="0" destOrd="0" presId="urn:microsoft.com/office/officeart/2005/8/layout/hierarchy2"/>
    <dgm:cxn modelId="{4408CFF1-70C0-494A-88CF-211B22F7F931}" type="presParOf" srcId="{50C2F75E-780F-4621-AE6C-2F87FC5BFD30}" destId="{F88A9D21-72C0-45F4-BE1B-20258A2B6582}" srcOrd="1" destOrd="0" presId="urn:microsoft.com/office/officeart/2005/8/layout/hierarchy2"/>
    <dgm:cxn modelId="{AA37ABCE-A2E9-441C-BBAE-C8CF10F819F7}" type="presParOf" srcId="{F88A9D21-72C0-45F4-BE1B-20258A2B6582}" destId="{9EC05763-790E-4155-B373-8E9213DB7BD0}" srcOrd="0" destOrd="0" presId="urn:microsoft.com/office/officeart/2005/8/layout/hierarchy2"/>
    <dgm:cxn modelId="{FC556191-BA80-44FA-8599-C9579DF6939C}" type="presParOf" srcId="{F88A9D21-72C0-45F4-BE1B-20258A2B6582}" destId="{53ED49D6-FA12-4FB4-8BB1-B3695A26BABB}" srcOrd="1" destOrd="0" presId="urn:microsoft.com/office/officeart/2005/8/layout/hierarchy2"/>
    <dgm:cxn modelId="{AD5DE2F4-C30C-40A6-A462-2F4FE95EB2D1}" type="presParOf" srcId="{50C2F75E-780F-4621-AE6C-2F87FC5BFD30}" destId="{E714DC96-22F1-4730-B54D-CB6F4DBDC2C3}" srcOrd="2" destOrd="0" presId="urn:microsoft.com/office/officeart/2005/8/layout/hierarchy2"/>
    <dgm:cxn modelId="{2D10D7F4-D07E-4D89-BE40-963A6D7FF374}" type="presParOf" srcId="{E714DC96-22F1-4730-B54D-CB6F4DBDC2C3}" destId="{4569E274-141C-46AD-AB2D-2DC9EB3764DE}" srcOrd="0" destOrd="0" presId="urn:microsoft.com/office/officeart/2005/8/layout/hierarchy2"/>
    <dgm:cxn modelId="{1848EEB6-07AF-4F75-965C-F68C4C96D587}" type="presParOf" srcId="{50C2F75E-780F-4621-AE6C-2F87FC5BFD30}" destId="{49B2936B-7BE8-4DBD-BB8F-25344E56AE23}" srcOrd="3" destOrd="0" presId="urn:microsoft.com/office/officeart/2005/8/layout/hierarchy2"/>
    <dgm:cxn modelId="{9AF9D778-54F9-423E-BBFA-17F07D608784}" type="presParOf" srcId="{49B2936B-7BE8-4DBD-BB8F-25344E56AE23}" destId="{836DB34C-A961-400E-8324-3BABB8FBE615}" srcOrd="0" destOrd="0" presId="urn:microsoft.com/office/officeart/2005/8/layout/hierarchy2"/>
    <dgm:cxn modelId="{DA1EDBD2-C07A-4D33-9702-77228B4F1A2E}" type="presParOf" srcId="{49B2936B-7BE8-4DBD-BB8F-25344E56AE23}" destId="{503B41AE-8CFD-492C-91C8-528D6D972E6F}" srcOrd="1" destOrd="0" presId="urn:microsoft.com/office/officeart/2005/8/layout/hierarchy2"/>
    <dgm:cxn modelId="{2EC81974-DA0B-4188-B852-AFFBF6F71E73}" type="presParOf" srcId="{4CECABEA-D87D-46E5-9C91-A0F7BB6B05ED}" destId="{340E7CD7-82F8-4B90-A5AE-A22087ADC225}" srcOrd="2" destOrd="0" presId="urn:microsoft.com/office/officeart/2005/8/layout/hierarchy2"/>
    <dgm:cxn modelId="{A89BE988-B8B4-4DF4-BCDF-8E554C96A91D}" type="presParOf" srcId="{340E7CD7-82F8-4B90-A5AE-A22087ADC225}" destId="{9F44AFA2-A84D-4D7C-9EBF-B1CEEA5E49CD}" srcOrd="0" destOrd="0" presId="urn:microsoft.com/office/officeart/2005/8/layout/hierarchy2"/>
    <dgm:cxn modelId="{B635DA7B-56F3-44A5-918A-95CF24084CBF}" type="presParOf" srcId="{4CECABEA-D87D-46E5-9C91-A0F7BB6B05ED}" destId="{32BECBC0-DDAD-4B89-B663-3112CF858728}" srcOrd="3" destOrd="0" presId="urn:microsoft.com/office/officeart/2005/8/layout/hierarchy2"/>
    <dgm:cxn modelId="{D2C3B84C-BF59-43F8-B041-FA0EA486748C}" type="presParOf" srcId="{32BECBC0-DDAD-4B89-B663-3112CF858728}" destId="{549E41E4-2E98-4A6D-B775-ABB7D2860855}" srcOrd="0" destOrd="0" presId="urn:microsoft.com/office/officeart/2005/8/layout/hierarchy2"/>
    <dgm:cxn modelId="{CB79F0AF-6323-47D7-A575-728F74082A6A}" type="presParOf" srcId="{32BECBC0-DDAD-4B89-B663-3112CF858728}" destId="{B33CB456-DF13-4CF2-890F-5AC350F3764B}" srcOrd="1" destOrd="0" presId="urn:microsoft.com/office/officeart/2005/8/layout/hierarchy2"/>
    <dgm:cxn modelId="{AD28734E-3790-46FA-B590-75EC0B7C4A9A}" type="presParOf" srcId="{B33CB456-DF13-4CF2-890F-5AC350F3764B}" destId="{E95218E9-FD7D-4537-9FDE-1D3E6A9D4FF9}" srcOrd="0" destOrd="0" presId="urn:microsoft.com/office/officeart/2005/8/layout/hierarchy2"/>
    <dgm:cxn modelId="{934F6996-9BB4-43F1-8A35-4A251D70B56E}" type="presParOf" srcId="{E95218E9-FD7D-4537-9FDE-1D3E6A9D4FF9}" destId="{5FBE8808-569E-4AC7-A5CF-8B8E5F9D3A18}" srcOrd="0" destOrd="0" presId="urn:microsoft.com/office/officeart/2005/8/layout/hierarchy2"/>
    <dgm:cxn modelId="{950C8453-1A10-4C08-83B0-4B30A7ADB21D}" type="presParOf" srcId="{B33CB456-DF13-4CF2-890F-5AC350F3764B}" destId="{FA24DC26-7428-42B3-A974-C3F97CBA4960}" srcOrd="1" destOrd="0" presId="urn:microsoft.com/office/officeart/2005/8/layout/hierarchy2"/>
    <dgm:cxn modelId="{BC5175CE-920E-42EA-9E9A-B94E82CA4A1D}" type="presParOf" srcId="{FA24DC26-7428-42B3-A974-C3F97CBA4960}" destId="{AC343B03-1E4D-46F3-B9D7-5032036B085F}" srcOrd="0" destOrd="0" presId="urn:microsoft.com/office/officeart/2005/8/layout/hierarchy2"/>
    <dgm:cxn modelId="{3BEC19D1-8D28-47A6-A434-5F88A52835E1}" type="presParOf" srcId="{FA24DC26-7428-42B3-A974-C3F97CBA4960}" destId="{FCB98557-7224-4D69-854B-1EBC6B8A7830}" srcOrd="1" destOrd="0" presId="urn:microsoft.com/office/officeart/2005/8/layout/hierarchy2"/>
    <dgm:cxn modelId="{5B609AAB-81A9-4FD1-856A-465E756A7C80}" type="presParOf" srcId="{07B60830-0CA4-42B9-8E15-2C8E7D2C00AE}" destId="{2E5708D0-6DE7-438F-A979-EB8A28A7F214}" srcOrd="1" destOrd="0" presId="urn:microsoft.com/office/officeart/2005/8/layout/hierarchy2"/>
    <dgm:cxn modelId="{15E590AC-C632-417F-B9CB-819091124092}" type="presParOf" srcId="{2E5708D0-6DE7-438F-A979-EB8A28A7F214}" destId="{E07A19AB-7610-4441-B00B-D695750D0361}" srcOrd="0" destOrd="0" presId="urn:microsoft.com/office/officeart/2005/8/layout/hierarchy2"/>
    <dgm:cxn modelId="{52DA653E-FB6A-4DF2-8B40-708AF019583E}" type="presParOf" srcId="{2E5708D0-6DE7-438F-A979-EB8A28A7F214}" destId="{3B89E4CE-4E4E-4845-B16A-B9E1F46DC3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CEE5A-74C8-43B6-BEC1-4D86B0B65AD6}">
      <dsp:nvSpPr>
        <dsp:cNvPr id="0" name=""/>
        <dsp:cNvSpPr/>
      </dsp:nvSpPr>
      <dsp:spPr>
        <a:xfrm rot="16200000">
          <a:off x="908974" y="-908974"/>
          <a:ext cx="2664295" cy="4482244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External  challenges</a:t>
          </a:r>
        </a:p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1-Decreasing in  government funding </a:t>
          </a:r>
        </a:p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2-Increasing in demand for HE </a:t>
          </a:r>
        </a:p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3-Economic transformation</a:t>
          </a:r>
        </a:p>
        <a:p>
          <a:pPr marL="265113" lvl="0" indent="-26511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4-Competitive organizations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4482244" cy="1998222"/>
      </dsp:txXfrm>
    </dsp:sp>
    <dsp:sp modelId="{E2CDCA9B-60C9-4203-8F4B-7408FD31361D}">
      <dsp:nvSpPr>
        <dsp:cNvPr id="0" name=""/>
        <dsp:cNvSpPr/>
      </dsp:nvSpPr>
      <dsp:spPr>
        <a:xfrm>
          <a:off x="4482244" y="0"/>
          <a:ext cx="4482244" cy="2664295"/>
        </a:xfrm>
        <a:prstGeom prst="round1Rect">
          <a:avLst/>
        </a:prstGeom>
        <a:solidFill>
          <a:srgbClr val="E3F3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Internal  challenges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1-Leadership Style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2-Poor communication among members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3-Unwillingness leaders to listen to the comments and suggestions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4-Lack of work acknowledgement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5-Lack of motivation in ICT</a:t>
          </a:r>
        </a:p>
      </dsp:txBody>
      <dsp:txXfrm>
        <a:off x="4482244" y="0"/>
        <a:ext cx="4482244" cy="1998222"/>
      </dsp:txXfrm>
    </dsp:sp>
    <dsp:sp modelId="{B6B65A34-19D0-46B8-8413-2C98E17C034D}">
      <dsp:nvSpPr>
        <dsp:cNvPr id="0" name=""/>
        <dsp:cNvSpPr/>
      </dsp:nvSpPr>
      <dsp:spPr>
        <a:xfrm rot="10800000">
          <a:off x="0" y="2664295"/>
          <a:ext cx="4482244" cy="2664295"/>
        </a:xfrm>
        <a:prstGeom prst="round1Rect">
          <a:avLst/>
        </a:prstGeom>
        <a:solidFill>
          <a:srgbClr val="FBE1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Colleges need this study to help them deal with these challenges</a:t>
          </a:r>
        </a:p>
      </dsp:txBody>
      <dsp:txXfrm rot="10800000">
        <a:off x="0" y="3330369"/>
        <a:ext cx="4482244" cy="1998222"/>
      </dsp:txXfrm>
    </dsp:sp>
    <dsp:sp modelId="{D5FAA4C0-A6D4-4B45-8AAD-E51A6ECB4CEB}">
      <dsp:nvSpPr>
        <dsp:cNvPr id="0" name=""/>
        <dsp:cNvSpPr/>
      </dsp:nvSpPr>
      <dsp:spPr>
        <a:xfrm rot="5400000">
          <a:off x="5391218" y="1755321"/>
          <a:ext cx="2664295" cy="4482244"/>
        </a:xfrm>
        <a:prstGeom prst="round1Rect">
          <a:avLst/>
        </a:prstGeom>
        <a:solidFill>
          <a:srgbClr val="21EF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Current research findings recommend this study is needed. Government recognizes this problem </a:t>
          </a:r>
        </a:p>
      </dsp:txBody>
      <dsp:txXfrm rot="-5400000">
        <a:off x="4482244" y="3330369"/>
        <a:ext cx="4482244" cy="1998222"/>
      </dsp:txXfrm>
    </dsp:sp>
    <dsp:sp modelId="{372C79ED-6E64-4F2E-9D21-B70D1CC9FBD4}">
      <dsp:nvSpPr>
        <dsp:cNvPr id="0" name=""/>
        <dsp:cNvSpPr/>
      </dsp:nvSpPr>
      <dsp:spPr>
        <a:xfrm>
          <a:off x="3137570" y="2167231"/>
          <a:ext cx="2689346" cy="1332147"/>
        </a:xfrm>
        <a:prstGeom prst="roundRect">
          <a:avLst/>
        </a:prstGeom>
        <a:solidFill>
          <a:srgbClr val="B4F2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Background of the Problem</a:t>
          </a:r>
        </a:p>
      </dsp:txBody>
      <dsp:txXfrm>
        <a:off x="3202600" y="2232261"/>
        <a:ext cx="2559286" cy="1202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F8F0-E1F3-4296-B686-6E7318779F6E}">
      <dsp:nvSpPr>
        <dsp:cNvPr id="0" name=""/>
        <dsp:cNvSpPr/>
      </dsp:nvSpPr>
      <dsp:spPr>
        <a:xfrm>
          <a:off x="2479298" y="1897480"/>
          <a:ext cx="1733169" cy="154747"/>
        </a:xfrm>
        <a:custGeom>
          <a:avLst/>
          <a:gdLst/>
          <a:ahLst/>
          <a:cxnLst/>
          <a:rect l="0" t="0" r="0" b="0"/>
          <a:pathLst>
            <a:path>
              <a:moveTo>
                <a:pt x="0" y="154747"/>
              </a:moveTo>
              <a:lnTo>
                <a:pt x="1733169" y="154747"/>
              </a:lnTo>
              <a:lnTo>
                <a:pt x="17331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FC56E-0297-4036-A0EE-0C51A77BF5D0}">
      <dsp:nvSpPr>
        <dsp:cNvPr id="0" name=""/>
        <dsp:cNvSpPr/>
      </dsp:nvSpPr>
      <dsp:spPr>
        <a:xfrm>
          <a:off x="2479298" y="2052228"/>
          <a:ext cx="3466338" cy="532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743" y="0"/>
              </a:lnTo>
              <a:lnTo>
                <a:pt x="3218743" y="532330"/>
              </a:lnTo>
              <a:lnTo>
                <a:pt x="3466338" y="5323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B5CA7-CB73-4815-9D4E-C47B72815662}">
      <dsp:nvSpPr>
        <dsp:cNvPr id="0" name=""/>
        <dsp:cNvSpPr/>
      </dsp:nvSpPr>
      <dsp:spPr>
        <a:xfrm>
          <a:off x="2479298" y="1519897"/>
          <a:ext cx="3466338" cy="532330"/>
        </a:xfrm>
        <a:custGeom>
          <a:avLst/>
          <a:gdLst/>
          <a:ahLst/>
          <a:cxnLst/>
          <a:rect l="0" t="0" r="0" b="0"/>
          <a:pathLst>
            <a:path>
              <a:moveTo>
                <a:pt x="0" y="532330"/>
              </a:moveTo>
              <a:lnTo>
                <a:pt x="3218743" y="532330"/>
              </a:lnTo>
              <a:lnTo>
                <a:pt x="3218743" y="0"/>
              </a:lnTo>
              <a:lnTo>
                <a:pt x="346633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AC5D1-5B4B-491D-907C-86A9D547E826}">
      <dsp:nvSpPr>
        <dsp:cNvPr id="0" name=""/>
        <dsp:cNvSpPr/>
      </dsp:nvSpPr>
      <dsp:spPr>
        <a:xfrm>
          <a:off x="3342" y="1674644"/>
          <a:ext cx="2475956" cy="755166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Qualitative Data</a:t>
          </a:r>
        </a:p>
      </dsp:txBody>
      <dsp:txXfrm>
        <a:off x="3342" y="1674644"/>
        <a:ext cx="2475956" cy="755166"/>
      </dsp:txXfrm>
    </dsp:sp>
    <dsp:sp modelId="{715B066A-4511-4CF8-A5F3-70A707209053}">
      <dsp:nvSpPr>
        <dsp:cNvPr id="0" name=""/>
        <dsp:cNvSpPr/>
      </dsp:nvSpPr>
      <dsp:spPr>
        <a:xfrm>
          <a:off x="5945637" y="1142314"/>
          <a:ext cx="2475956" cy="755166"/>
        </a:xfrm>
        <a:prstGeom prst="rect">
          <a:avLst/>
        </a:prstGeom>
        <a:solidFill>
          <a:srgbClr val="21EF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open ended questions</a:t>
          </a:r>
        </a:p>
      </dsp:txBody>
      <dsp:txXfrm>
        <a:off x="5945637" y="1142314"/>
        <a:ext cx="2475956" cy="755166"/>
      </dsp:txXfrm>
    </dsp:sp>
    <dsp:sp modelId="{FAA866B0-F24E-4D32-803C-F87FB320C207}">
      <dsp:nvSpPr>
        <dsp:cNvPr id="0" name=""/>
        <dsp:cNvSpPr/>
      </dsp:nvSpPr>
      <dsp:spPr>
        <a:xfrm>
          <a:off x="5945637" y="2206975"/>
          <a:ext cx="2475956" cy="755166"/>
        </a:xfrm>
        <a:prstGeom prst="rect">
          <a:avLst/>
        </a:prstGeom>
        <a:solidFill>
          <a:srgbClr val="21EF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Interviews (semi-structured) </a:t>
          </a:r>
        </a:p>
      </dsp:txBody>
      <dsp:txXfrm>
        <a:off x="5945637" y="2206975"/>
        <a:ext cx="2475956" cy="755166"/>
      </dsp:txXfrm>
    </dsp:sp>
    <dsp:sp modelId="{CC85CC42-F049-4C07-920F-D71DCA823569}">
      <dsp:nvSpPr>
        <dsp:cNvPr id="0" name=""/>
        <dsp:cNvSpPr/>
      </dsp:nvSpPr>
      <dsp:spPr>
        <a:xfrm>
          <a:off x="2974489" y="1142314"/>
          <a:ext cx="2475956" cy="755166"/>
        </a:xfrm>
        <a:prstGeom prst="rect">
          <a:avLst/>
        </a:prstGeom>
        <a:solidFill>
          <a:srgbClr val="F9A9EE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NVivo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Program</a:t>
          </a:r>
        </a:p>
      </dsp:txBody>
      <dsp:txXfrm>
        <a:off x="2974489" y="1142314"/>
        <a:ext cx="2475956" cy="755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58C03-88A7-4EC1-ACFA-C5C1F60DFD26}">
      <dsp:nvSpPr>
        <dsp:cNvPr id="0" name=""/>
        <dsp:cNvSpPr/>
      </dsp:nvSpPr>
      <dsp:spPr>
        <a:xfrm>
          <a:off x="1875776" y="787495"/>
          <a:ext cx="4465756" cy="4465756"/>
        </a:xfrm>
        <a:prstGeom prst="blockArc">
          <a:avLst>
            <a:gd name="adj1" fmla="val 10985674"/>
            <a:gd name="adj2" fmla="val 16729887"/>
            <a:gd name="adj3" fmla="val 4644"/>
          </a:avLst>
        </a:prstGeom>
        <a:solidFill>
          <a:schemeClr val="accent4">
            <a:hueOff val="10580563"/>
            <a:satOff val="-81422"/>
            <a:lumOff val="39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B8C7D-ED70-4565-AB8F-B50CBE6E7798}">
      <dsp:nvSpPr>
        <dsp:cNvPr id="0" name=""/>
        <dsp:cNvSpPr/>
      </dsp:nvSpPr>
      <dsp:spPr>
        <a:xfrm>
          <a:off x="1872939" y="507852"/>
          <a:ext cx="4465756" cy="4465756"/>
        </a:xfrm>
        <a:prstGeom prst="blockArc">
          <a:avLst>
            <a:gd name="adj1" fmla="val 4865587"/>
            <a:gd name="adj2" fmla="val 10544577"/>
            <a:gd name="adj3" fmla="val 4644"/>
          </a:avLst>
        </a:prstGeom>
        <a:solidFill>
          <a:schemeClr val="accent4">
            <a:hueOff val="7053709"/>
            <a:satOff val="-54281"/>
            <a:lumOff val="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1D933-F955-4F1A-8D4E-CDA7B5ACBA84}">
      <dsp:nvSpPr>
        <dsp:cNvPr id="0" name=""/>
        <dsp:cNvSpPr/>
      </dsp:nvSpPr>
      <dsp:spPr>
        <a:xfrm>
          <a:off x="2654400" y="527176"/>
          <a:ext cx="4465756" cy="4465756"/>
        </a:xfrm>
        <a:prstGeom prst="blockArc">
          <a:avLst>
            <a:gd name="adj1" fmla="val 224891"/>
            <a:gd name="adj2" fmla="val 6104393"/>
            <a:gd name="adj3" fmla="val 4644"/>
          </a:avLst>
        </a:prstGeom>
        <a:solidFill>
          <a:schemeClr val="accent4">
            <a:hueOff val="3526854"/>
            <a:satOff val="-27141"/>
            <a:lumOff val="1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6102-FB2C-41BB-A754-0ECA060CBFC8}">
      <dsp:nvSpPr>
        <dsp:cNvPr id="0" name=""/>
        <dsp:cNvSpPr/>
      </dsp:nvSpPr>
      <dsp:spPr>
        <a:xfrm>
          <a:off x="2651959" y="768234"/>
          <a:ext cx="4465756" cy="4465756"/>
        </a:xfrm>
        <a:prstGeom prst="blockArc">
          <a:avLst>
            <a:gd name="adj1" fmla="val 15499535"/>
            <a:gd name="adj2" fmla="val 21444722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458BB-B591-4AFF-B479-C72AFC97BF37}">
      <dsp:nvSpPr>
        <dsp:cNvPr id="0" name=""/>
        <dsp:cNvSpPr/>
      </dsp:nvSpPr>
      <dsp:spPr>
        <a:xfrm>
          <a:off x="3173495" y="2016222"/>
          <a:ext cx="2540020" cy="1772819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Significance of the study </a:t>
          </a:r>
        </a:p>
      </dsp:txBody>
      <dsp:txXfrm>
        <a:off x="3545472" y="2275845"/>
        <a:ext cx="1796066" cy="1253573"/>
      </dsp:txXfrm>
    </dsp:sp>
    <dsp:sp modelId="{23B27802-B855-47A2-B2FB-F1C462503782}">
      <dsp:nvSpPr>
        <dsp:cNvPr id="0" name=""/>
        <dsp:cNvSpPr/>
      </dsp:nvSpPr>
      <dsp:spPr>
        <a:xfrm>
          <a:off x="3054172" y="145148"/>
          <a:ext cx="2778665" cy="144009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improve education outcomes of colleges in Iraq</a:t>
          </a:r>
        </a:p>
      </dsp:txBody>
      <dsp:txXfrm>
        <a:off x="3461098" y="356045"/>
        <a:ext cx="1964813" cy="1018301"/>
      </dsp:txXfrm>
    </dsp:sp>
    <dsp:sp modelId="{EB8A043E-B6BE-4034-AF57-67589609D5E9}">
      <dsp:nvSpPr>
        <dsp:cNvPr id="0" name=""/>
        <dsp:cNvSpPr/>
      </dsp:nvSpPr>
      <dsp:spPr>
        <a:xfrm>
          <a:off x="5620743" y="2016224"/>
          <a:ext cx="2885808" cy="1772815"/>
        </a:xfrm>
        <a:prstGeom prst="ellipse">
          <a:avLst/>
        </a:prstGeom>
        <a:solidFill>
          <a:srgbClr val="B4F2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promote the level of knowledge of the education sector</a:t>
          </a:r>
        </a:p>
      </dsp:txBody>
      <dsp:txXfrm>
        <a:off x="6043360" y="2275847"/>
        <a:ext cx="2040574" cy="1253569"/>
      </dsp:txXfrm>
    </dsp:sp>
    <dsp:sp modelId="{8E9A7CE7-494D-48A2-8FAF-1A5595117C7D}">
      <dsp:nvSpPr>
        <dsp:cNvPr id="0" name=""/>
        <dsp:cNvSpPr/>
      </dsp:nvSpPr>
      <dsp:spPr>
        <a:xfrm>
          <a:off x="2998376" y="4175417"/>
          <a:ext cx="2890258" cy="1440095"/>
        </a:xfrm>
        <a:prstGeom prst="ellipse">
          <a:avLst/>
        </a:prstGeom>
        <a:solidFill>
          <a:srgbClr val="21EFEA"/>
        </a:solidFill>
        <a:ln w="25400" cap="flat" cmpd="sng" algn="ctr">
          <a:solidFill>
            <a:srgbClr val="F9A9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discover the reality of the SP and  LS and  their impact on OS</a:t>
          </a:r>
        </a:p>
      </dsp:txBody>
      <dsp:txXfrm>
        <a:off x="3421644" y="4386314"/>
        <a:ext cx="2043722" cy="1018301"/>
      </dsp:txXfrm>
    </dsp:sp>
    <dsp:sp modelId="{8B188372-5967-460F-B404-E5BA653AF80A}">
      <dsp:nvSpPr>
        <dsp:cNvPr id="0" name=""/>
        <dsp:cNvSpPr/>
      </dsp:nvSpPr>
      <dsp:spPr>
        <a:xfrm>
          <a:off x="565373" y="2016224"/>
          <a:ext cx="2730853" cy="1772815"/>
        </a:xfrm>
        <a:prstGeom prst="ellipse">
          <a:avLst/>
        </a:prstGeom>
        <a:solidFill>
          <a:srgbClr val="FBE1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 provide policy advice and recommendations</a:t>
          </a:r>
        </a:p>
      </dsp:txBody>
      <dsp:txXfrm>
        <a:off x="965297" y="2275847"/>
        <a:ext cx="1931005" cy="1253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F60EE-C955-4C7E-A85F-5D655EFE1F84}">
      <dsp:nvSpPr>
        <dsp:cNvPr id="0" name=""/>
        <dsp:cNvSpPr/>
      </dsp:nvSpPr>
      <dsp:spPr>
        <a:xfrm>
          <a:off x="0" y="3231640"/>
          <a:ext cx="9144000" cy="1060696"/>
        </a:xfrm>
        <a:prstGeom prst="rect">
          <a:avLst/>
        </a:prstGeom>
        <a:solidFill>
          <a:srgbClr val="FBE1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3- Strategic Evaluation step </a:t>
          </a:r>
        </a:p>
      </dsp:txBody>
      <dsp:txXfrm>
        <a:off x="0" y="3231640"/>
        <a:ext cx="9144000" cy="572776"/>
      </dsp:txXfrm>
    </dsp:sp>
    <dsp:sp modelId="{8E899C57-77AB-46A1-AD1A-3FC1F8A733A8}">
      <dsp:nvSpPr>
        <dsp:cNvPr id="0" name=""/>
        <dsp:cNvSpPr/>
      </dsp:nvSpPr>
      <dsp:spPr>
        <a:xfrm>
          <a:off x="0" y="3805175"/>
          <a:ext cx="9144000" cy="4879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evaluate and control the strategic performance according to previous planning</a:t>
          </a:r>
        </a:p>
      </dsp:txBody>
      <dsp:txXfrm>
        <a:off x="0" y="3805175"/>
        <a:ext cx="9144000" cy="487920"/>
      </dsp:txXfrm>
    </dsp:sp>
    <dsp:sp modelId="{3D204BF0-0B74-4813-9720-E143FC4FA149}">
      <dsp:nvSpPr>
        <dsp:cNvPr id="0" name=""/>
        <dsp:cNvSpPr/>
      </dsp:nvSpPr>
      <dsp:spPr>
        <a:xfrm rot="10800000">
          <a:off x="0" y="1616199"/>
          <a:ext cx="9144000" cy="1631351"/>
        </a:xfrm>
        <a:prstGeom prst="upArrowCallout">
          <a:avLst/>
        </a:prstGeom>
        <a:solidFill>
          <a:srgbClr val="B4F2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2- Strategic Implementation step </a:t>
          </a:r>
        </a:p>
      </dsp:txBody>
      <dsp:txXfrm rot="-10800000">
        <a:off x="0" y="1816742"/>
        <a:ext cx="9144000" cy="372061"/>
      </dsp:txXfrm>
    </dsp:sp>
    <dsp:sp modelId="{B3027CCB-43CD-46BE-AAFD-93C7DAF4DCE6}">
      <dsp:nvSpPr>
        <dsp:cNvPr id="0" name=""/>
        <dsp:cNvSpPr/>
      </dsp:nvSpPr>
      <dsp:spPr>
        <a:xfrm>
          <a:off x="0" y="2188804"/>
          <a:ext cx="9144000" cy="487774"/>
        </a:xfrm>
        <a:prstGeom prst="rect">
          <a:avLst/>
        </a:prstGeom>
        <a:solidFill>
          <a:schemeClr val="accent4">
            <a:tint val="40000"/>
            <a:alpha val="90000"/>
            <a:hueOff val="5717730"/>
            <a:satOff val="-35391"/>
            <a:lumOff val="-15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717730"/>
              <a:satOff val="-35391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translate strategic document to tangible practice </a:t>
          </a:r>
        </a:p>
      </dsp:txBody>
      <dsp:txXfrm>
        <a:off x="0" y="2188804"/>
        <a:ext cx="9144000" cy="487774"/>
      </dsp:txXfrm>
    </dsp:sp>
    <dsp:sp modelId="{6BC31595-2C1A-48F3-8B86-13EBBB7F1134}">
      <dsp:nvSpPr>
        <dsp:cNvPr id="0" name=""/>
        <dsp:cNvSpPr/>
      </dsp:nvSpPr>
      <dsp:spPr>
        <a:xfrm rot="10800000">
          <a:off x="0" y="0"/>
          <a:ext cx="9144000" cy="1631351"/>
        </a:xfrm>
        <a:prstGeom prst="upArrowCallout">
          <a:avLst/>
        </a:prstGeom>
        <a:solidFill>
          <a:srgbClr val="21DB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1- Strategic Formulation step </a:t>
          </a:r>
        </a:p>
      </dsp:txBody>
      <dsp:txXfrm rot="-10800000">
        <a:off x="0" y="200543"/>
        <a:ext cx="9144000" cy="372061"/>
      </dsp:txXfrm>
    </dsp:sp>
    <dsp:sp modelId="{41DCB912-4AE0-4A35-AE62-35DC87CF3E47}">
      <dsp:nvSpPr>
        <dsp:cNvPr id="0" name=""/>
        <dsp:cNvSpPr/>
      </dsp:nvSpPr>
      <dsp:spPr>
        <a:xfrm>
          <a:off x="0" y="573363"/>
          <a:ext cx="9144000" cy="487774"/>
        </a:xfrm>
        <a:prstGeom prst="rect">
          <a:avLst/>
        </a:prstGeom>
        <a:solidFill>
          <a:schemeClr val="accent4">
            <a:tint val="40000"/>
            <a:alpha val="90000"/>
            <a:hueOff val="11435460"/>
            <a:satOff val="-70782"/>
            <a:lumOff val="-313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435460"/>
              <a:satOff val="-70782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Vision, mission, objectives and goals, (SWOT) analysis, and strategic choice.</a:t>
          </a:r>
        </a:p>
      </dsp:txBody>
      <dsp:txXfrm>
        <a:off x="0" y="573363"/>
        <a:ext cx="9144000" cy="487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73D2-40F5-4720-8FEE-C1367DF7DE50}">
      <dsp:nvSpPr>
        <dsp:cNvPr id="0" name=""/>
        <dsp:cNvSpPr/>
      </dsp:nvSpPr>
      <dsp:spPr>
        <a:xfrm>
          <a:off x="453434" y="1984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Study </a:t>
          </a:r>
          <a:r>
            <a:rPr lang="en-US" sz="1300" b="1" kern="1200" dirty="0"/>
            <a:t>Philosophy and </a:t>
          </a:r>
          <a:r>
            <a:rPr lang="en-AU" sz="1300" b="1" kern="1200" dirty="0"/>
            <a:t>Design </a:t>
          </a:r>
        </a:p>
      </dsp:txBody>
      <dsp:txXfrm>
        <a:off x="480876" y="29426"/>
        <a:ext cx="1506666" cy="882046"/>
      </dsp:txXfrm>
    </dsp:sp>
    <dsp:sp modelId="{906EA794-7540-4BAE-A5EA-6D9F417B64F9}">
      <dsp:nvSpPr>
        <dsp:cNvPr id="0" name=""/>
        <dsp:cNvSpPr/>
      </dsp:nvSpPr>
      <dsp:spPr>
        <a:xfrm>
          <a:off x="2152401" y="276817"/>
          <a:ext cx="331048" cy="387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b="1" kern="1200"/>
        </a:p>
      </dsp:txBody>
      <dsp:txXfrm>
        <a:off x="2152401" y="354270"/>
        <a:ext cx="231734" cy="232358"/>
      </dsp:txXfrm>
    </dsp:sp>
    <dsp:sp modelId="{40A8A01A-7A37-4797-8A6E-22650C2AAE46}">
      <dsp:nvSpPr>
        <dsp:cNvPr id="0" name=""/>
        <dsp:cNvSpPr/>
      </dsp:nvSpPr>
      <dsp:spPr>
        <a:xfrm>
          <a:off x="2639604" y="1984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AU" sz="1300" b="1" kern="1200" dirty="0"/>
            <a:t>Sample and Population</a:t>
          </a:r>
        </a:p>
      </dsp:txBody>
      <dsp:txXfrm>
        <a:off x="2667046" y="29426"/>
        <a:ext cx="1506666" cy="882046"/>
      </dsp:txXfrm>
    </dsp:sp>
    <dsp:sp modelId="{B49D1316-278E-470A-82AB-63235563F4B0}">
      <dsp:nvSpPr>
        <dsp:cNvPr id="0" name=""/>
        <dsp:cNvSpPr/>
      </dsp:nvSpPr>
      <dsp:spPr>
        <a:xfrm>
          <a:off x="4338571" y="276817"/>
          <a:ext cx="331048" cy="387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b="1" kern="1200"/>
        </a:p>
      </dsp:txBody>
      <dsp:txXfrm>
        <a:off x="4338571" y="354270"/>
        <a:ext cx="231734" cy="232358"/>
      </dsp:txXfrm>
    </dsp:sp>
    <dsp:sp modelId="{98518DD2-61B7-494E-8B34-63C422220515}">
      <dsp:nvSpPr>
        <dsp:cNvPr id="0" name=""/>
        <dsp:cNvSpPr/>
      </dsp:nvSpPr>
      <dsp:spPr>
        <a:xfrm>
          <a:off x="4825775" y="1984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Unit of Analysis (Participants)</a:t>
          </a:r>
        </a:p>
      </dsp:txBody>
      <dsp:txXfrm>
        <a:off x="4853217" y="29426"/>
        <a:ext cx="1506666" cy="882046"/>
      </dsp:txXfrm>
    </dsp:sp>
    <dsp:sp modelId="{43761C96-1010-4450-8861-35DC14360D2A}">
      <dsp:nvSpPr>
        <dsp:cNvPr id="0" name=""/>
        <dsp:cNvSpPr/>
      </dsp:nvSpPr>
      <dsp:spPr>
        <a:xfrm rot="5400000">
          <a:off x="5441026" y="1048223"/>
          <a:ext cx="331048" cy="387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b="1" kern="1200"/>
        </a:p>
      </dsp:txBody>
      <dsp:txXfrm rot="-5400000">
        <a:off x="5490371" y="1076331"/>
        <a:ext cx="232358" cy="231734"/>
      </dsp:txXfrm>
    </dsp:sp>
    <dsp:sp modelId="{239025E3-EA4C-4526-9E49-684C222844F9}">
      <dsp:nvSpPr>
        <dsp:cNvPr id="0" name=""/>
        <dsp:cNvSpPr/>
      </dsp:nvSpPr>
      <dsp:spPr>
        <a:xfrm>
          <a:off x="4825775" y="1563534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Data Collection Instruments</a:t>
          </a:r>
        </a:p>
      </dsp:txBody>
      <dsp:txXfrm>
        <a:off x="4853217" y="1590976"/>
        <a:ext cx="1506666" cy="882046"/>
      </dsp:txXfrm>
    </dsp:sp>
    <dsp:sp modelId="{9882DE93-5D66-44F3-8AB7-AB7696271A73}">
      <dsp:nvSpPr>
        <dsp:cNvPr id="0" name=""/>
        <dsp:cNvSpPr/>
      </dsp:nvSpPr>
      <dsp:spPr>
        <a:xfrm rot="10800000">
          <a:off x="4357310" y="1838367"/>
          <a:ext cx="331048" cy="387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b="1" kern="1200"/>
        </a:p>
      </dsp:txBody>
      <dsp:txXfrm rot="10800000">
        <a:off x="4456624" y="1915820"/>
        <a:ext cx="231734" cy="232358"/>
      </dsp:txXfrm>
    </dsp:sp>
    <dsp:sp modelId="{9D9C9B7A-6B42-4ED7-95B6-85176EED1184}">
      <dsp:nvSpPr>
        <dsp:cNvPr id="0" name=""/>
        <dsp:cNvSpPr/>
      </dsp:nvSpPr>
      <dsp:spPr>
        <a:xfrm>
          <a:off x="2639604" y="1563534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Data Collection and Analyses</a:t>
          </a:r>
        </a:p>
      </dsp:txBody>
      <dsp:txXfrm>
        <a:off x="2667046" y="1590976"/>
        <a:ext cx="1506666" cy="882046"/>
      </dsp:txXfrm>
    </dsp:sp>
    <dsp:sp modelId="{24B8084D-251B-4D7F-B625-1213AD8DCCE3}">
      <dsp:nvSpPr>
        <dsp:cNvPr id="0" name=""/>
        <dsp:cNvSpPr/>
      </dsp:nvSpPr>
      <dsp:spPr>
        <a:xfrm rot="10800000">
          <a:off x="2171139" y="1838367"/>
          <a:ext cx="331048" cy="387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b="1" kern="1200"/>
        </a:p>
      </dsp:txBody>
      <dsp:txXfrm rot="10800000">
        <a:off x="2270453" y="1915820"/>
        <a:ext cx="231734" cy="232358"/>
      </dsp:txXfrm>
    </dsp:sp>
    <dsp:sp modelId="{80B70EE9-12B1-4007-8FA7-0EFFE9D9167B}">
      <dsp:nvSpPr>
        <dsp:cNvPr id="0" name=""/>
        <dsp:cNvSpPr/>
      </dsp:nvSpPr>
      <dsp:spPr>
        <a:xfrm>
          <a:off x="453434" y="1563534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Issues of validity and reliability</a:t>
          </a:r>
        </a:p>
      </dsp:txBody>
      <dsp:txXfrm>
        <a:off x="480876" y="1590976"/>
        <a:ext cx="1506666" cy="882046"/>
      </dsp:txXfrm>
    </dsp:sp>
    <dsp:sp modelId="{111BBE7D-D0AA-415B-916F-062C9B153389}">
      <dsp:nvSpPr>
        <dsp:cNvPr id="0" name=""/>
        <dsp:cNvSpPr/>
      </dsp:nvSpPr>
      <dsp:spPr>
        <a:xfrm rot="5400000">
          <a:off x="1068685" y="2609773"/>
          <a:ext cx="331048" cy="387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b="1" kern="1200"/>
        </a:p>
      </dsp:txBody>
      <dsp:txXfrm rot="-5400000">
        <a:off x="1118030" y="2637881"/>
        <a:ext cx="232358" cy="231734"/>
      </dsp:txXfrm>
    </dsp:sp>
    <dsp:sp modelId="{6995DAA6-2A33-4A47-94B2-6942E5ECDEBA}">
      <dsp:nvSpPr>
        <dsp:cNvPr id="0" name=""/>
        <dsp:cNvSpPr/>
      </dsp:nvSpPr>
      <dsp:spPr>
        <a:xfrm>
          <a:off x="453434" y="3125085"/>
          <a:ext cx="1561550" cy="9369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Study Ethical Considerations</a:t>
          </a:r>
        </a:p>
      </dsp:txBody>
      <dsp:txXfrm>
        <a:off x="480876" y="3152527"/>
        <a:ext cx="1506666" cy="882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66D8A-5D64-4B4E-85AE-D9BA937C00DA}">
      <dsp:nvSpPr>
        <dsp:cNvPr id="0" name=""/>
        <dsp:cNvSpPr/>
      </dsp:nvSpPr>
      <dsp:spPr>
        <a:xfrm rot="10800000">
          <a:off x="904038" y="0"/>
          <a:ext cx="6318612" cy="4572608"/>
        </a:xfrm>
        <a:prstGeom prst="triangle">
          <a:avLst/>
        </a:prstGeom>
        <a:solidFill>
          <a:srgbClr val="B4F2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5F792-E8A6-48D3-B047-529628A05E54}">
      <dsp:nvSpPr>
        <dsp:cNvPr id="0" name=""/>
        <dsp:cNvSpPr/>
      </dsp:nvSpPr>
      <dsp:spPr>
        <a:xfrm>
          <a:off x="4014483" y="459716"/>
          <a:ext cx="4877996" cy="1082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The total population (220) colleges </a:t>
          </a:r>
        </a:p>
      </dsp:txBody>
      <dsp:txXfrm>
        <a:off x="4067322" y="512555"/>
        <a:ext cx="4772318" cy="976744"/>
      </dsp:txXfrm>
    </dsp:sp>
    <dsp:sp modelId="{0F50CF66-B177-49A3-A177-1CAFCC438971}">
      <dsp:nvSpPr>
        <dsp:cNvPr id="0" name=""/>
        <dsp:cNvSpPr/>
      </dsp:nvSpPr>
      <dsp:spPr>
        <a:xfrm>
          <a:off x="4069706" y="1677441"/>
          <a:ext cx="4822773" cy="1082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290281"/>
              <a:satOff val="-40711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(44) college in Baghdad city at rate (20%) </a:t>
          </a:r>
        </a:p>
      </dsp:txBody>
      <dsp:txXfrm>
        <a:off x="4122545" y="1730280"/>
        <a:ext cx="4717095" cy="976744"/>
      </dsp:txXfrm>
    </dsp:sp>
    <dsp:sp modelId="{716B5F45-F593-434C-9C10-47171D47D1D8}">
      <dsp:nvSpPr>
        <dsp:cNvPr id="0" name=""/>
        <dsp:cNvSpPr/>
      </dsp:nvSpPr>
      <dsp:spPr>
        <a:xfrm>
          <a:off x="4023578" y="2895166"/>
          <a:ext cx="4868901" cy="1082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580563"/>
              <a:satOff val="-81422"/>
              <a:lumOff val="3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(12) colleges from (44) for PPCs at (27%)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6 Public and 6 Private  </a:t>
          </a:r>
        </a:p>
      </dsp:txBody>
      <dsp:txXfrm>
        <a:off x="4076417" y="2948005"/>
        <a:ext cx="4763223" cy="976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0E00A-0AA4-4C82-85A1-C16834D1FDC5}">
      <dsp:nvSpPr>
        <dsp:cNvPr id="0" name=""/>
        <dsp:cNvSpPr/>
      </dsp:nvSpPr>
      <dsp:spPr>
        <a:xfrm>
          <a:off x="2147262" y="1552803"/>
          <a:ext cx="184870" cy="1630102"/>
        </a:xfrm>
        <a:custGeom>
          <a:avLst/>
          <a:gdLst/>
          <a:ahLst/>
          <a:cxnLst/>
          <a:rect l="0" t="0" r="0" b="0"/>
          <a:pathLst>
            <a:path>
              <a:moveTo>
                <a:pt x="184870" y="0"/>
              </a:moveTo>
              <a:lnTo>
                <a:pt x="184870" y="1630102"/>
              </a:lnTo>
              <a:lnTo>
                <a:pt x="0" y="163010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73EF2741-2D0E-4911-84EA-0963C01A89D7}">
      <dsp:nvSpPr>
        <dsp:cNvPr id="0" name=""/>
        <dsp:cNvSpPr/>
      </dsp:nvSpPr>
      <dsp:spPr>
        <a:xfrm>
          <a:off x="3042596" y="818330"/>
          <a:ext cx="521799" cy="444207"/>
        </a:xfrm>
        <a:custGeom>
          <a:avLst/>
          <a:gdLst/>
          <a:ahLst/>
          <a:cxnLst/>
          <a:rect l="0" t="0" r="0" b="0"/>
          <a:pathLst>
            <a:path>
              <a:moveTo>
                <a:pt x="521799" y="0"/>
              </a:moveTo>
              <a:lnTo>
                <a:pt x="521799" y="444207"/>
              </a:lnTo>
              <a:lnTo>
                <a:pt x="0" y="444207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52EFED0A-B660-4D68-B313-3E58EDDB81EE}">
      <dsp:nvSpPr>
        <dsp:cNvPr id="0" name=""/>
        <dsp:cNvSpPr/>
      </dsp:nvSpPr>
      <dsp:spPr>
        <a:xfrm>
          <a:off x="3564396" y="818330"/>
          <a:ext cx="2410785" cy="100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045"/>
              </a:lnTo>
              <a:lnTo>
                <a:pt x="2410785" y="858045"/>
              </a:lnTo>
              <a:lnTo>
                <a:pt x="2410785" y="1007896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FEA8146-6F99-48A0-A695-EE2FEE8D429C}">
      <dsp:nvSpPr>
        <dsp:cNvPr id="0" name=""/>
        <dsp:cNvSpPr/>
      </dsp:nvSpPr>
      <dsp:spPr>
        <a:xfrm>
          <a:off x="3518676" y="818330"/>
          <a:ext cx="91440" cy="1006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6361"/>
              </a:lnTo>
              <a:lnTo>
                <a:pt x="114480" y="856361"/>
              </a:lnTo>
              <a:lnTo>
                <a:pt x="114480" y="1006212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DBD4F1FC-A27D-40A2-8757-68A8FACE9CC3}">
      <dsp:nvSpPr>
        <dsp:cNvPr id="0" name=""/>
        <dsp:cNvSpPr/>
      </dsp:nvSpPr>
      <dsp:spPr>
        <a:xfrm>
          <a:off x="1106585" y="818330"/>
          <a:ext cx="2457810" cy="1017458"/>
        </a:xfrm>
        <a:custGeom>
          <a:avLst/>
          <a:gdLst/>
          <a:ahLst/>
          <a:cxnLst/>
          <a:rect l="0" t="0" r="0" b="0"/>
          <a:pathLst>
            <a:path>
              <a:moveTo>
                <a:pt x="2457810" y="0"/>
              </a:moveTo>
              <a:lnTo>
                <a:pt x="2457810" y="867607"/>
              </a:lnTo>
              <a:lnTo>
                <a:pt x="0" y="867607"/>
              </a:lnTo>
              <a:lnTo>
                <a:pt x="0" y="1017458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305B3C1B-9897-4892-8267-0ED433F17E54}">
      <dsp:nvSpPr>
        <dsp:cNvPr id="0" name=""/>
        <dsp:cNvSpPr/>
      </dsp:nvSpPr>
      <dsp:spPr>
        <a:xfrm>
          <a:off x="2630183" y="104755"/>
          <a:ext cx="1868425" cy="713575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College Council</a:t>
          </a:r>
        </a:p>
      </dsp:txBody>
      <dsp:txXfrm>
        <a:off x="2630183" y="104755"/>
        <a:ext cx="1868425" cy="713575"/>
      </dsp:txXfrm>
    </dsp:sp>
    <dsp:sp modelId="{673CB840-5C63-41A2-B393-FFA2856C3058}">
      <dsp:nvSpPr>
        <dsp:cNvPr id="0" name=""/>
        <dsp:cNvSpPr/>
      </dsp:nvSpPr>
      <dsp:spPr>
        <a:xfrm>
          <a:off x="85894" y="1835789"/>
          <a:ext cx="2041382" cy="71357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Associate Dean of Students</a:t>
          </a:r>
        </a:p>
      </dsp:txBody>
      <dsp:txXfrm>
        <a:off x="85894" y="1835789"/>
        <a:ext cx="2041382" cy="713575"/>
      </dsp:txXfrm>
    </dsp:sp>
    <dsp:sp modelId="{7CB1C2F2-B545-4CAC-9037-3735F6977408}">
      <dsp:nvSpPr>
        <dsp:cNvPr id="0" name=""/>
        <dsp:cNvSpPr/>
      </dsp:nvSpPr>
      <dsp:spPr>
        <a:xfrm>
          <a:off x="2585791" y="1824543"/>
          <a:ext cx="2094729" cy="84547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Associate Dean of Financial and Administrative</a:t>
          </a:r>
        </a:p>
      </dsp:txBody>
      <dsp:txXfrm>
        <a:off x="2585791" y="1824543"/>
        <a:ext cx="2094729" cy="845479"/>
      </dsp:txXfrm>
    </dsp:sp>
    <dsp:sp modelId="{E9042FB7-CAF9-4461-88F9-ED836A5C39FB}">
      <dsp:nvSpPr>
        <dsp:cNvPr id="0" name=""/>
        <dsp:cNvSpPr/>
      </dsp:nvSpPr>
      <dsp:spPr>
        <a:xfrm>
          <a:off x="4857258" y="1826227"/>
          <a:ext cx="2235845" cy="71357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Associate Dean of Scientific</a:t>
          </a:r>
        </a:p>
      </dsp:txBody>
      <dsp:txXfrm>
        <a:off x="4857258" y="1826227"/>
        <a:ext cx="2235845" cy="713575"/>
      </dsp:txXfrm>
    </dsp:sp>
    <dsp:sp modelId="{92F020FB-D18E-4E45-9245-1370208CE0BC}">
      <dsp:nvSpPr>
        <dsp:cNvPr id="0" name=""/>
        <dsp:cNvSpPr/>
      </dsp:nvSpPr>
      <dsp:spPr>
        <a:xfrm>
          <a:off x="1621668" y="972273"/>
          <a:ext cx="1420928" cy="58052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Dean </a:t>
          </a:r>
        </a:p>
      </dsp:txBody>
      <dsp:txXfrm>
        <a:off x="1621668" y="972273"/>
        <a:ext cx="1420928" cy="580529"/>
      </dsp:txXfrm>
    </dsp:sp>
    <dsp:sp modelId="{47C04275-7737-47C3-A6F5-584505BC6172}">
      <dsp:nvSpPr>
        <dsp:cNvPr id="0" name=""/>
        <dsp:cNvSpPr/>
      </dsp:nvSpPr>
      <dsp:spPr>
        <a:xfrm>
          <a:off x="0" y="2826117"/>
          <a:ext cx="2147262" cy="71357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Head of Department</a:t>
          </a:r>
        </a:p>
      </dsp:txBody>
      <dsp:txXfrm>
        <a:off x="0" y="2826117"/>
        <a:ext cx="2147262" cy="713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6F01F-919D-4803-BD4F-BFB1F3AE4AF3}">
      <dsp:nvSpPr>
        <dsp:cNvPr id="0" name=""/>
        <dsp:cNvSpPr/>
      </dsp:nvSpPr>
      <dsp:spPr>
        <a:xfrm>
          <a:off x="2065032" y="123701"/>
          <a:ext cx="3276600" cy="113792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01E52-01DF-4832-8EF9-0356BA77AB64}">
      <dsp:nvSpPr>
        <dsp:cNvPr id="0" name=""/>
        <dsp:cNvSpPr/>
      </dsp:nvSpPr>
      <dsp:spPr>
        <a:xfrm>
          <a:off x="3600392" y="2886542"/>
          <a:ext cx="635000" cy="40640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59673-53D6-4D3B-85FE-B04589273C9E}">
      <dsp:nvSpPr>
        <dsp:cNvPr id="0" name=""/>
        <dsp:cNvSpPr/>
      </dsp:nvSpPr>
      <dsp:spPr>
        <a:xfrm>
          <a:off x="1368218" y="3246585"/>
          <a:ext cx="5487375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Participants (158) from Colleges’ Councils</a:t>
          </a:r>
        </a:p>
      </dsp:txBody>
      <dsp:txXfrm>
        <a:off x="1368218" y="3246585"/>
        <a:ext cx="5487375" cy="762000"/>
      </dsp:txXfrm>
    </dsp:sp>
    <dsp:sp modelId="{F7303B0E-E748-4096-BAFA-734698D1C7DC}">
      <dsp:nvSpPr>
        <dsp:cNvPr id="0" name=""/>
        <dsp:cNvSpPr/>
      </dsp:nvSpPr>
      <dsp:spPr>
        <a:xfrm>
          <a:off x="2520274" y="1428109"/>
          <a:ext cx="2940904" cy="1143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Heads of Departments (116)</a:t>
          </a:r>
        </a:p>
      </dsp:txBody>
      <dsp:txXfrm>
        <a:off x="2950959" y="1595497"/>
        <a:ext cx="2079534" cy="808224"/>
      </dsp:txXfrm>
    </dsp:sp>
    <dsp:sp modelId="{27ED82CD-10F9-4006-927B-749937BB17CC}">
      <dsp:nvSpPr>
        <dsp:cNvPr id="0" name=""/>
        <dsp:cNvSpPr/>
      </dsp:nvSpPr>
      <dsp:spPr>
        <a:xfrm>
          <a:off x="1908208" y="366259"/>
          <a:ext cx="2025350" cy="1143000"/>
        </a:xfrm>
        <a:prstGeom prst="ellipse">
          <a:avLst/>
        </a:prstGeom>
        <a:solidFill>
          <a:schemeClr val="accent4">
            <a:hueOff val="5290281"/>
            <a:satOff val="-40711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Associates    (30)</a:t>
          </a:r>
        </a:p>
      </dsp:txBody>
      <dsp:txXfrm>
        <a:off x="2204814" y="533647"/>
        <a:ext cx="1432138" cy="808224"/>
      </dsp:txXfrm>
    </dsp:sp>
    <dsp:sp modelId="{67670145-6C3E-4681-A4D6-3E5A155C8685}">
      <dsp:nvSpPr>
        <dsp:cNvPr id="0" name=""/>
        <dsp:cNvSpPr/>
      </dsp:nvSpPr>
      <dsp:spPr>
        <a:xfrm>
          <a:off x="4064583" y="222244"/>
          <a:ext cx="1973138" cy="1143000"/>
        </a:xfrm>
        <a:prstGeom prst="ellipse">
          <a:avLst/>
        </a:prstGeom>
        <a:solidFill>
          <a:schemeClr val="accent4">
            <a:hueOff val="10580563"/>
            <a:satOff val="-81422"/>
            <a:lumOff val="39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Deans (12)</a:t>
          </a:r>
        </a:p>
      </dsp:txBody>
      <dsp:txXfrm>
        <a:off x="4353542" y="389632"/>
        <a:ext cx="1395220" cy="808224"/>
      </dsp:txXfrm>
    </dsp:sp>
    <dsp:sp modelId="{C580A79A-EFF4-4910-93E3-B5DE86EFA86F}">
      <dsp:nvSpPr>
        <dsp:cNvPr id="0" name=""/>
        <dsp:cNvSpPr/>
      </dsp:nvSpPr>
      <dsp:spPr>
        <a:xfrm>
          <a:off x="223747" y="78235"/>
          <a:ext cx="7193076" cy="26792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8A6D-B942-4C92-A507-3F16CEE24A7C}">
      <dsp:nvSpPr>
        <dsp:cNvPr id="0" name=""/>
        <dsp:cNvSpPr/>
      </dsp:nvSpPr>
      <dsp:spPr>
        <a:xfrm>
          <a:off x="2728" y="461093"/>
          <a:ext cx="2159020" cy="3110260"/>
        </a:xfrm>
        <a:prstGeom prst="ellipse">
          <a:avLst/>
        </a:prstGeom>
        <a:solidFill>
          <a:srgbClr val="F9A9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workshops, documents, records,  interviews,  questionnaire</a:t>
          </a:r>
        </a:p>
      </dsp:txBody>
      <dsp:txXfrm>
        <a:off x="318909" y="916580"/>
        <a:ext cx="1526658" cy="2199286"/>
      </dsp:txXfrm>
    </dsp:sp>
    <dsp:sp modelId="{D71F8A87-87C9-4595-A983-11C58668CA4D}">
      <dsp:nvSpPr>
        <dsp:cNvPr id="0" name=""/>
        <dsp:cNvSpPr/>
      </dsp:nvSpPr>
      <dsp:spPr>
        <a:xfrm>
          <a:off x="2273708" y="1616369"/>
          <a:ext cx="799708" cy="79970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79709" y="1922177"/>
        <a:ext cx="587706" cy="188092"/>
      </dsp:txXfrm>
    </dsp:sp>
    <dsp:sp modelId="{1B11E40D-21C0-4CEA-93FF-4DE193B6725F}">
      <dsp:nvSpPr>
        <dsp:cNvPr id="0" name=""/>
        <dsp:cNvSpPr/>
      </dsp:nvSpPr>
      <dsp:spPr>
        <a:xfrm>
          <a:off x="3185376" y="471834"/>
          <a:ext cx="2265685" cy="3088778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articles, studies, researches, theses, reports, books, governmental webs </a:t>
          </a:r>
        </a:p>
      </dsp:txBody>
      <dsp:txXfrm>
        <a:off x="3517178" y="924175"/>
        <a:ext cx="1602081" cy="2184096"/>
      </dsp:txXfrm>
    </dsp:sp>
    <dsp:sp modelId="{FA58BE8D-FB58-49D3-983F-496B4551C625}">
      <dsp:nvSpPr>
        <dsp:cNvPr id="0" name=""/>
        <dsp:cNvSpPr/>
      </dsp:nvSpPr>
      <dsp:spPr>
        <a:xfrm>
          <a:off x="5563021" y="1616369"/>
          <a:ext cx="799708" cy="799708"/>
        </a:xfrm>
        <a:prstGeom prst="mathEqual">
          <a:avLst/>
        </a:prstGeom>
        <a:solidFill>
          <a:schemeClr val="accent4">
            <a:hueOff val="10580563"/>
            <a:satOff val="-81422"/>
            <a:lumOff val="39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669022" y="1781109"/>
        <a:ext cx="587706" cy="470228"/>
      </dsp:txXfrm>
    </dsp:sp>
    <dsp:sp modelId="{1F7B43DD-3221-48B7-97A5-668E8426F115}">
      <dsp:nvSpPr>
        <dsp:cNvPr id="0" name=""/>
        <dsp:cNvSpPr/>
      </dsp:nvSpPr>
      <dsp:spPr>
        <a:xfrm>
          <a:off x="6474689" y="570136"/>
          <a:ext cx="2251483" cy="2892174"/>
        </a:xfrm>
        <a:prstGeom prst="ellipse">
          <a:avLst/>
        </a:prstGeom>
        <a:solidFill>
          <a:srgbClr val="B4F2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Data Collection Instruments</a:t>
          </a:r>
        </a:p>
      </dsp:txBody>
      <dsp:txXfrm>
        <a:off x="6804411" y="993685"/>
        <a:ext cx="1592039" cy="20450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043A9-A51F-4B47-BE6C-D2A05141A542}">
      <dsp:nvSpPr>
        <dsp:cNvPr id="0" name=""/>
        <dsp:cNvSpPr/>
      </dsp:nvSpPr>
      <dsp:spPr>
        <a:xfrm>
          <a:off x="51758" y="1616400"/>
          <a:ext cx="2244624" cy="1122312"/>
        </a:xfrm>
        <a:prstGeom prst="ellipse">
          <a:avLst/>
        </a:prstGeom>
        <a:solidFill>
          <a:srgbClr val="E3F3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Statistical Analysis  Methods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476" y="1780759"/>
        <a:ext cx="1587188" cy="793594"/>
      </dsp:txXfrm>
    </dsp:sp>
    <dsp:sp modelId="{A45C0967-49C0-4F78-AC1C-653FC56D970B}">
      <dsp:nvSpPr>
        <dsp:cNvPr id="0" name=""/>
        <dsp:cNvSpPr/>
      </dsp:nvSpPr>
      <dsp:spPr>
        <a:xfrm rot="18770822">
          <a:off x="2085166" y="1668510"/>
          <a:ext cx="1320282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320282" y="25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300" y="1660552"/>
        <a:ext cx="66014" cy="66014"/>
      </dsp:txXfrm>
    </dsp:sp>
    <dsp:sp modelId="{8A750481-AD98-4AD1-9888-6984930A119E}">
      <dsp:nvSpPr>
        <dsp:cNvPr id="0" name=""/>
        <dsp:cNvSpPr/>
      </dsp:nvSpPr>
      <dsp:spPr>
        <a:xfrm>
          <a:off x="3194232" y="648406"/>
          <a:ext cx="2244624" cy="1122312"/>
        </a:xfrm>
        <a:prstGeom prst="roundRect">
          <a:avLst>
            <a:gd name="adj" fmla="val 10000"/>
          </a:avLst>
        </a:prstGeom>
        <a:solidFill>
          <a:srgbClr val="21EF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Deductive Statistic</a:t>
          </a:r>
        </a:p>
      </dsp:txBody>
      <dsp:txXfrm>
        <a:off x="3227103" y="681277"/>
        <a:ext cx="2178882" cy="1056570"/>
      </dsp:txXfrm>
    </dsp:sp>
    <dsp:sp modelId="{3B9D4074-450D-458F-BBFA-25C8E43E5CB8}">
      <dsp:nvSpPr>
        <dsp:cNvPr id="0" name=""/>
        <dsp:cNvSpPr/>
      </dsp:nvSpPr>
      <dsp:spPr>
        <a:xfrm rot="19457599">
          <a:off x="5334929" y="861848"/>
          <a:ext cx="1105705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105705" y="250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0139" y="859254"/>
        <a:ext cx="55285" cy="55285"/>
      </dsp:txXfrm>
    </dsp:sp>
    <dsp:sp modelId="{9EC05763-790E-4155-B373-8E9213DB7BD0}">
      <dsp:nvSpPr>
        <dsp:cNvPr id="0" name=""/>
        <dsp:cNvSpPr/>
      </dsp:nvSpPr>
      <dsp:spPr>
        <a:xfrm>
          <a:off x="6336706" y="3076"/>
          <a:ext cx="2244624" cy="1122312"/>
        </a:xfrm>
        <a:prstGeom prst="roundRect">
          <a:avLst>
            <a:gd name="adj" fmla="val 10000"/>
          </a:avLst>
        </a:prstGeom>
        <a:solidFill>
          <a:srgbClr val="21EF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Relationships </a:t>
          </a:r>
        </a:p>
      </dsp:txBody>
      <dsp:txXfrm>
        <a:off x="6369577" y="35947"/>
        <a:ext cx="2178882" cy="1056570"/>
      </dsp:txXfrm>
    </dsp:sp>
    <dsp:sp modelId="{E714DC96-22F1-4730-B54D-CB6F4DBDC2C3}">
      <dsp:nvSpPr>
        <dsp:cNvPr id="0" name=""/>
        <dsp:cNvSpPr/>
      </dsp:nvSpPr>
      <dsp:spPr>
        <a:xfrm rot="2142401">
          <a:off x="5334929" y="1507178"/>
          <a:ext cx="1105705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105705" y="250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0139" y="1504584"/>
        <a:ext cx="55285" cy="55285"/>
      </dsp:txXfrm>
    </dsp:sp>
    <dsp:sp modelId="{836DB34C-A961-400E-8324-3BABB8FBE615}">
      <dsp:nvSpPr>
        <dsp:cNvPr id="0" name=""/>
        <dsp:cNvSpPr/>
      </dsp:nvSpPr>
      <dsp:spPr>
        <a:xfrm>
          <a:off x="6336706" y="1293735"/>
          <a:ext cx="2244624" cy="1122312"/>
        </a:xfrm>
        <a:prstGeom prst="roundRect">
          <a:avLst>
            <a:gd name="adj" fmla="val 10000"/>
          </a:avLst>
        </a:prstGeom>
        <a:solidFill>
          <a:srgbClr val="21EF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Effects</a:t>
          </a:r>
        </a:p>
      </dsp:txBody>
      <dsp:txXfrm>
        <a:off x="6369577" y="1326606"/>
        <a:ext cx="2178882" cy="1056570"/>
      </dsp:txXfrm>
    </dsp:sp>
    <dsp:sp modelId="{340E7CD7-82F8-4B90-A5AE-A22087ADC225}">
      <dsp:nvSpPr>
        <dsp:cNvPr id="0" name=""/>
        <dsp:cNvSpPr/>
      </dsp:nvSpPr>
      <dsp:spPr>
        <a:xfrm rot="2787526">
          <a:off x="2093630" y="2624894"/>
          <a:ext cx="1303353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1303353" y="250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724" y="2617359"/>
        <a:ext cx="65167" cy="65167"/>
      </dsp:txXfrm>
    </dsp:sp>
    <dsp:sp modelId="{549E41E4-2E98-4A6D-B775-ABB7D2860855}">
      <dsp:nvSpPr>
        <dsp:cNvPr id="0" name=""/>
        <dsp:cNvSpPr/>
      </dsp:nvSpPr>
      <dsp:spPr>
        <a:xfrm>
          <a:off x="3194232" y="2561173"/>
          <a:ext cx="2244624" cy="1122312"/>
        </a:xfrm>
        <a:prstGeom prst="roundRect">
          <a:avLst>
            <a:gd name="adj" fmla="val 10000"/>
          </a:avLst>
        </a:prstGeom>
        <a:solidFill>
          <a:srgbClr val="F9A9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Descriptive Statistic</a:t>
          </a:r>
        </a:p>
      </dsp:txBody>
      <dsp:txXfrm>
        <a:off x="3227103" y="2594044"/>
        <a:ext cx="2178882" cy="1056570"/>
      </dsp:txXfrm>
    </dsp:sp>
    <dsp:sp modelId="{E95218E9-FD7D-4537-9FDE-1D3E6A9D4FF9}">
      <dsp:nvSpPr>
        <dsp:cNvPr id="0" name=""/>
        <dsp:cNvSpPr/>
      </dsp:nvSpPr>
      <dsp:spPr>
        <a:xfrm rot="232937">
          <a:off x="5437824" y="3127746"/>
          <a:ext cx="899914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899914" y="250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5284" y="3130297"/>
        <a:ext cx="44995" cy="44995"/>
      </dsp:txXfrm>
    </dsp:sp>
    <dsp:sp modelId="{AC343B03-1E4D-46F3-B9D7-5032036B085F}">
      <dsp:nvSpPr>
        <dsp:cNvPr id="0" name=""/>
        <dsp:cNvSpPr/>
      </dsp:nvSpPr>
      <dsp:spPr>
        <a:xfrm>
          <a:off x="6336706" y="2622104"/>
          <a:ext cx="2287990" cy="1122312"/>
        </a:xfrm>
        <a:prstGeom prst="roundRect">
          <a:avLst>
            <a:gd name="adj" fmla="val 10000"/>
          </a:avLst>
        </a:prstGeom>
        <a:solidFill>
          <a:srgbClr val="F9A9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Tables and Charts</a:t>
          </a:r>
        </a:p>
      </dsp:txBody>
      <dsp:txXfrm>
        <a:off x="6369577" y="2654975"/>
        <a:ext cx="2222248" cy="1056570"/>
      </dsp:txXfrm>
    </dsp:sp>
    <dsp:sp modelId="{E07A19AB-7610-4441-B00B-D695750D0361}">
      <dsp:nvSpPr>
        <dsp:cNvPr id="0" name=""/>
        <dsp:cNvSpPr/>
      </dsp:nvSpPr>
      <dsp:spPr>
        <a:xfrm>
          <a:off x="51758" y="2907059"/>
          <a:ext cx="2244624" cy="1122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(SPSS) and Microsoft Excel software.</a:t>
          </a:r>
        </a:p>
      </dsp:txBody>
      <dsp:txXfrm>
        <a:off x="84629" y="2939930"/>
        <a:ext cx="2178882" cy="105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EBE7-1DD3-41DB-8BC1-E946C5C99D41}" type="datetimeFigureOut">
              <a:rPr lang="en-AU" smtClean="0"/>
              <a:t>30/11/2022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3859-98F9-48F5-9EDD-270B0B1B3B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02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4000" dirty="0"/>
          </a:p>
          <a:p>
            <a:r>
              <a:rPr lang="en-AU" sz="4000" dirty="0"/>
              <a:t>First of all welcome back to a brand</a:t>
            </a:r>
            <a:r>
              <a:rPr lang="en-AU" sz="4000" baseline="0" dirty="0"/>
              <a:t> new year .  Especially poignant to me as it is my first</a:t>
            </a:r>
          </a:p>
          <a:p>
            <a:endParaRPr lang="en-AU" sz="4000" baseline="0" dirty="0"/>
          </a:p>
          <a:p>
            <a:r>
              <a:rPr lang="en-AU" sz="4000" dirty="0"/>
              <a:t>Part of my objective today is to continue my quest to meet as many people as possible</a:t>
            </a:r>
            <a:r>
              <a:rPr lang="en-AU" sz="4000" baseline="0" dirty="0"/>
              <a:t> – I do not want to be faceless, but to have a real presence for staff and students at USQ</a:t>
            </a:r>
          </a:p>
          <a:p>
            <a:endParaRPr lang="en-AU" sz="4000" baseline="0" dirty="0"/>
          </a:p>
          <a:p>
            <a:r>
              <a:rPr lang="en-AU" sz="4000" baseline="0" dirty="0"/>
              <a:t>So for those of you who have not met me yet I am:</a:t>
            </a:r>
          </a:p>
          <a:p>
            <a:endParaRPr lang="en-AU" sz="4000" baseline="0" dirty="0"/>
          </a:p>
          <a:p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82D8-FBC9-4172-A676-03A36C7629C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71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15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0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57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16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58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048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3859-98F9-48F5-9EDD-270B0B1B3B4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2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764704"/>
            <a:ext cx="6120240" cy="972008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20880" cy="3600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800" b="1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600"/>
              </a:spcBef>
              <a:buNone/>
              <a:defRPr sz="2400" baseline="0">
                <a:solidFill>
                  <a:schemeClr val="tx1"/>
                </a:solidFill>
              </a:defRPr>
            </a:lvl2pPr>
            <a:lvl3pPr marL="468000" indent="-252000" algn="l">
              <a:spcBef>
                <a:spcPts val="600"/>
              </a:spcBef>
              <a:buClr>
                <a:schemeClr val="tx2"/>
              </a:buClr>
              <a:buSzPct val="130000"/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3pPr>
            <a:lvl4pPr marL="720000" indent="-252000" algn="l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4pPr>
            <a:lvl5pPr marL="972000" indent="-252000" algn="l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1224000" indent="-252000" algn="l">
              <a:spcBef>
                <a:spcPts val="60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  <a:p>
            <a:pPr lvl="1"/>
            <a:r>
              <a:rPr lang="en-AU" dirty="0">
                <a:latin typeface="+mn-lt"/>
              </a:rPr>
              <a:t>Body</a:t>
            </a:r>
          </a:p>
          <a:p>
            <a:pPr lvl="2"/>
            <a:r>
              <a:rPr lang="en-AU" dirty="0">
                <a:latin typeface="+mn-lt"/>
              </a:rPr>
              <a:t>Bullet 1</a:t>
            </a:r>
          </a:p>
          <a:p>
            <a:pPr lvl="3"/>
            <a:r>
              <a:rPr lang="en-AU" dirty="0">
                <a:latin typeface="+mn-lt"/>
              </a:rPr>
              <a:t>Bullet 2</a:t>
            </a:r>
          </a:p>
          <a:p>
            <a:pPr lvl="4"/>
            <a:r>
              <a:rPr lang="en-AU" dirty="0">
                <a:latin typeface="+mn-lt"/>
              </a:rPr>
              <a:t>Bullet 3</a:t>
            </a:r>
          </a:p>
          <a:p>
            <a:pPr lvl="5"/>
            <a:r>
              <a:rPr lang="en-AU" dirty="0">
                <a:latin typeface="+mn-lt"/>
              </a:rPr>
              <a:t>Bullet 4</a:t>
            </a:r>
          </a:p>
          <a:p>
            <a:pPr lvl="3"/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7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0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w.uobaghdad.edu.iq/" TargetMode="External"/><Relationship Id="rId3" Type="http://schemas.openxmlformats.org/officeDocument/2006/relationships/hyperlink" Target="http://coadec.uobaghdad.edu.iq/" TargetMode="External"/><Relationship Id="rId7" Type="http://schemas.openxmlformats.org/officeDocument/2006/relationships/hyperlink" Target="http://baghdadcollege.edu.iq/" TargetMode="External"/><Relationship Id="rId2" Type="http://schemas.openxmlformats.org/officeDocument/2006/relationships/hyperlink" Target="http://www.muc.edu.iq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mamonuc.org/index.php" TargetMode="External"/><Relationship Id="rId11" Type="http://schemas.openxmlformats.org/officeDocument/2006/relationships/hyperlink" Target="http://alisraacollege.com/" TargetMode="External"/><Relationship Id="rId5" Type="http://schemas.openxmlformats.org/officeDocument/2006/relationships/hyperlink" Target="http://www.colang.uobaghdad.edu.iq/" TargetMode="External"/><Relationship Id="rId10" Type="http://schemas.openxmlformats.org/officeDocument/2006/relationships/hyperlink" Target="http://www.conursing.uobaghdad.edu.iq/" TargetMode="External"/><Relationship Id="rId4" Type="http://schemas.openxmlformats.org/officeDocument/2006/relationships/hyperlink" Target="http://coalrafidain.edu.iq/Enraf.aspx" TargetMode="External"/><Relationship Id="rId9" Type="http://schemas.openxmlformats.org/officeDocument/2006/relationships/hyperlink" Target="http://www.duc.edu.iq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7344816" cy="3744416"/>
          </a:xfrm>
        </p:spPr>
        <p:txBody>
          <a:bodyPr/>
          <a:lstStyle/>
          <a:p>
            <a:pPr algn="ctr"/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Faculty of Business, Education, Law, and Arts</a:t>
            </a: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AU" sz="24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School of Management and Enterprise</a:t>
            </a:r>
          </a:p>
          <a:p>
            <a:pPr algn="ctr"/>
            <a:endParaRPr lang="en-AU" sz="24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A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Mohammed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Matook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Al-Mahdi</a:t>
            </a: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 supervisor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Prof Shirley O'Neill</a:t>
            </a:r>
          </a:p>
          <a:p>
            <a:pPr algn="ctr">
              <a:lnSpc>
                <a:spcPct val="107000"/>
              </a:lnSpc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supervisor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tabLst>
                <a:tab pos="396240" algn="l"/>
                <a:tab pos="457200" algn="l"/>
              </a:tabLst>
            </a:pPr>
            <a:r>
              <a:rPr lang="en-A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A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Henriette van Rensburg</a:t>
            </a:r>
            <a:endParaRPr lang="en-US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AU" sz="20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476672"/>
            <a:ext cx="6120240" cy="504056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Significance of the study </a:t>
            </a:r>
            <a:endParaRPr lang="en-AU" sz="32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4844760"/>
              </p:ext>
            </p:extLst>
          </p:nvPr>
        </p:nvGraphicFramePr>
        <p:xfrm>
          <a:off x="0" y="1052736"/>
          <a:ext cx="89644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812360" y="6381328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48368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06" y="1008678"/>
            <a:ext cx="6155306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9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7812360" cy="9720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Study conceptual framework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20787"/>
            <a:ext cx="7128792" cy="4392489"/>
          </a:xfrm>
          <a:prstGeom prst="rect">
            <a:avLst/>
          </a:prstGeom>
        </p:spPr>
      </p:pic>
      <p:sp>
        <p:nvSpPr>
          <p:cNvPr id="16" name="Arrow: Up-Down 15"/>
          <p:cNvSpPr/>
          <p:nvPr/>
        </p:nvSpPr>
        <p:spPr>
          <a:xfrm>
            <a:off x="1619672" y="3068960"/>
            <a:ext cx="504056" cy="100811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5776" y="3212976"/>
            <a:ext cx="3240360" cy="8640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relationship between LS and SPP and their impact on the OS</a:t>
            </a:r>
          </a:p>
        </p:txBody>
      </p:sp>
    </p:spTree>
    <p:extLst>
      <p:ext uri="{BB962C8B-B14F-4D97-AF65-F5344CB8AC3E}">
        <p14:creationId xmlns:p14="http://schemas.microsoft.com/office/powerpoint/2010/main" val="46467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104" y="44624"/>
            <a:ext cx="6120240" cy="55305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conceptual framework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9C869-886C-1BA7-7010-C84846EC1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5189"/>
            <a:ext cx="8748463" cy="631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268179-D2B1-3E19-983A-76A7352A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310" y="6529485"/>
            <a:ext cx="5791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552728" cy="64807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Strategic Planning Process</a:t>
            </a:r>
            <a:b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836712"/>
            <a:ext cx="7200800" cy="648072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A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 definition is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cooperative operation, which results from  participation amongst organisation’s members to achieve its goals according to the vision and mission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 Steps </a:t>
            </a:r>
          </a:p>
          <a:p>
            <a:endParaRPr lang="en-A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7660611"/>
              </p:ext>
            </p:extLst>
          </p:nvPr>
        </p:nvGraphicFramePr>
        <p:xfrm>
          <a:off x="0" y="2564904"/>
          <a:ext cx="9144000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8532440" y="5877272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1442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44624"/>
            <a:ext cx="6120240" cy="576064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Leadership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20687"/>
            <a:ext cx="7236296" cy="6376601"/>
          </a:xfrm>
        </p:spPr>
        <p:txBody>
          <a:bodyPr/>
          <a:lstStyle/>
          <a:p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Definition and Styles </a:t>
            </a:r>
            <a:endParaRPr lang="en-US" sz="2000" dirty="0">
              <a:solidFill>
                <a:schemeClr val="accent4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Owens (2016)  defines leadership as the capacity to influence others to achieve a desired goals.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A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14546"/>
              </p:ext>
            </p:extLst>
          </p:nvPr>
        </p:nvGraphicFramePr>
        <p:xfrm>
          <a:off x="0" y="1851940"/>
          <a:ext cx="9144000" cy="5006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8">
                  <a:extLst>
                    <a:ext uri="{9D8B030D-6E8A-4147-A177-3AD203B41FA5}">
                      <a16:colId xmlns:a16="http://schemas.microsoft.com/office/drawing/2014/main" val="359855275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549600018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val="2126321140"/>
                    </a:ext>
                  </a:extLst>
                </a:gridCol>
              </a:tblGrid>
              <a:tr h="5404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Transactional leadership style (TCL)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Transformative leadership style (TFL)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Adaptive Leadership styles (AL)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extLst>
                  <a:ext uri="{0D108BD9-81ED-4DB2-BD59-A6C34878D82A}">
                    <a16:rowId xmlns:a16="http://schemas.microsoft.com/office/drawing/2014/main" val="2350900459"/>
                  </a:ext>
                </a:extLst>
              </a:tr>
              <a:tr h="844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 temporary and task based on </a:t>
                      </a:r>
                      <a:r>
                        <a:rPr lang="en-US" sz="16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Dubrin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(2006)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inspire and motivate their followers  to be creative and innovative 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Abualrub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practice of mobilizing people to tackle … challenges, thrive, and change to new dreams and strategies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extLst>
                  <a:ext uri="{0D108BD9-81ED-4DB2-BD59-A6C34878D82A}">
                    <a16:rowId xmlns:a16="http://schemas.microsoft.com/office/drawing/2014/main" val="1408934546"/>
                  </a:ext>
                </a:extLst>
              </a:tr>
              <a:tr h="827029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457200" algn="l"/>
                        </a:tabLst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Management-By-Leaders are active and passive.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Management-By leaders are active and positive  Maxwell (2008) 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focuses on entrepreneurship, adaptation, and resource procurement 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extLst>
                  <a:ext uri="{0D108BD9-81ED-4DB2-BD59-A6C34878D82A}">
                    <a16:rowId xmlns:a16="http://schemas.microsoft.com/office/drawing/2014/main" val="619708714"/>
                  </a:ext>
                </a:extLst>
              </a:tr>
              <a:tr h="842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TCL depends on reward to satisfy their employees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Inspirational that encourages the followers to identify   goals and their achieving. (Bass 1997; Bass 1999)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occurs in the larger and complex context and it is needed all levels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extLst>
                  <a:ext uri="{0D108BD9-81ED-4DB2-BD59-A6C34878D82A}">
                    <a16:rowId xmlns:a16="http://schemas.microsoft.com/office/drawing/2014/main" val="1595064514"/>
                  </a:ext>
                </a:extLst>
              </a:tr>
              <a:tr h="8211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 Laissez-faire leaders, non-directive and free-dominate leadership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Intellectual stimulation  (Bass 2006).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65" marR="37465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the most using strategic planning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/>
                </a:tc>
                <a:extLst>
                  <a:ext uri="{0D108BD9-81ED-4DB2-BD59-A6C34878D82A}">
                    <a16:rowId xmlns:a16="http://schemas.microsoft.com/office/drawing/2014/main" val="2139361015"/>
                  </a:ext>
                </a:extLst>
              </a:tr>
              <a:tr h="1130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6" marR="2771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Individualised consideration leaders</a:t>
                      </a:r>
                    </a:p>
                  </a:txBody>
                  <a:tcPr marL="27716" marR="277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important approach that contributes to stimulating shared ownership of learning</a:t>
                      </a:r>
                    </a:p>
                  </a:txBody>
                  <a:tcPr marL="27716" marR="27716" marT="0" marB="0"/>
                </a:tc>
                <a:extLst>
                  <a:ext uri="{0D108BD9-81ED-4DB2-BD59-A6C34878D82A}">
                    <a16:rowId xmlns:a16="http://schemas.microsoft.com/office/drawing/2014/main" val="268848017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532440" y="6439327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1361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6120240" cy="576064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4320480"/>
          </a:xfrm>
        </p:spPr>
        <p:txBody>
          <a:bodyPr/>
          <a:lstStyle/>
          <a:p>
            <a:r>
              <a:rPr lang="en-AU" dirty="0"/>
              <a:t> </a:t>
            </a:r>
          </a:p>
          <a:p>
            <a:endParaRPr lang="en-A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12474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Organizational success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organization’s ability to manage its human capital, knowledges, strategies, and students learning outcomes in a way that competitors cannot imitate that.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0960" y="6396144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36454756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-33104"/>
            <a:ext cx="630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Organisational Success Resources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260648"/>
            <a:ext cx="1944216" cy="180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41740"/>
              </p:ext>
            </p:extLst>
          </p:nvPr>
        </p:nvGraphicFramePr>
        <p:xfrm>
          <a:off x="0" y="476670"/>
          <a:ext cx="9144001" cy="63813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3528">
                  <a:extLst>
                    <a:ext uri="{9D8B030D-6E8A-4147-A177-3AD203B41FA5}">
                      <a16:colId xmlns:a16="http://schemas.microsoft.com/office/drawing/2014/main" val="2246364732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1743102626"/>
                    </a:ext>
                  </a:extLst>
                </a:gridCol>
                <a:gridCol w="6372200">
                  <a:extLst>
                    <a:ext uri="{9D8B030D-6E8A-4147-A177-3AD203B41FA5}">
                      <a16:colId xmlns:a16="http://schemas.microsoft.com/office/drawing/2014/main" val="3927502799"/>
                    </a:ext>
                  </a:extLst>
                </a:gridCol>
              </a:tblGrid>
              <a:tr h="2957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Researcher Name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2585008136"/>
                  </a:ext>
                </a:extLst>
              </a:tr>
              <a:tr h="7610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Venkatraman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Ramanujam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1-Effectiveness (degree of achievement of objectives and adaption).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 Efficiency (the employees and customer's satisfaction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768875768"/>
                  </a:ext>
                </a:extLst>
              </a:tr>
              <a:tr h="8873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(Hayes &amp; Pisano 1994;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Heerwagen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2000; Hill, Jones &amp; Schilling 2014)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performance, operational efficiency, profitability, improvement programs in TQM framework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005707177"/>
                  </a:ext>
                </a:extLst>
              </a:tr>
              <a:tr h="8873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Pfeffer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Veiga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1999;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Maltz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Shenhar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Reilly 2003;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Maltz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2013)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Employing knowledge, experiences, ideas, and analysis of successful experiences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394302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(Hamel &amp; Valikangas 2003)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customer satisfaction, brand, industry knowledge, excellence in distribution channels, the organization's assets, patent portfolio.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419391631"/>
                  </a:ext>
                </a:extLst>
              </a:tr>
              <a:tr h="2957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(Daft 2004)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Profitability, market share, stock prices, reputation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729627563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(Beard 2009; Naranjo-Gil 2009; Wu, Lin &amp; Tsai 2009)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Balanced Scorecard (learning, financial, operational, and customer’s satisfaction).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2718459054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Heizer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 mission, the Board of Directors, leadership, HR, financial stability, quality, responsiveness to change, creative, O learning.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2168397463"/>
                  </a:ext>
                </a:extLst>
              </a:tr>
              <a:tr h="5919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(Azarian, Yunus &amp; Dahlan 2013)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1-The internal perspective (operational excellence tools and technologies.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2-The citizen perspective (demand, problems, satisfaction and trust)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925750499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Rahmatian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PourKiani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 culture, organizational strategy, organizational structure, employees’ characteristics and organizations capabilities.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78767"/>
                  </a:ext>
                </a:extLst>
              </a:tr>
              <a:tr h="2959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Chopra 2015)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learning, growth, and strengthen to face competitive challenges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9147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53244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8679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1" y="2000250"/>
            <a:ext cx="840633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404664"/>
            <a:ext cx="6768312" cy="576064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AU" sz="1200" dirty="0"/>
            </a:br>
            <a:endParaRPr lang="en-AU" sz="1200" dirty="0"/>
          </a:p>
        </p:txBody>
      </p:sp>
      <p:sp>
        <p:nvSpPr>
          <p:cNvPr id="3" name="Rectangle 2"/>
          <p:cNvSpPr/>
          <p:nvPr/>
        </p:nvSpPr>
        <p:spPr>
          <a:xfrm>
            <a:off x="2634992" y="408085"/>
            <a:ext cx="30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Methodology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6757267"/>
              </p:ext>
            </p:extLst>
          </p:nvPr>
        </p:nvGraphicFramePr>
        <p:xfrm>
          <a:off x="1115616" y="1988840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244408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0538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A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AU" sz="2000" b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AU" sz="2000" b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AU" sz="2000" b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AU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2017</a:t>
            </a:r>
          </a:p>
          <a:p>
            <a:pPr algn="ctr"/>
            <a:endParaRPr lang="en-AU" sz="3200" dirty="0"/>
          </a:p>
        </p:txBody>
      </p:sp>
      <p:sp>
        <p:nvSpPr>
          <p:cNvPr id="4" name="Rectangle 3"/>
          <p:cNvSpPr/>
          <p:nvPr/>
        </p:nvSpPr>
        <p:spPr>
          <a:xfrm>
            <a:off x="467544" y="83671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Presentation for Confirmation of Candidature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126339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Investigation of Leadership Style and the Strategic Planning Process in the Success of Public and Private Colleges in Iraq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7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6120240" cy="720080"/>
          </a:xfrm>
        </p:spPr>
        <p:txBody>
          <a:bodyPr/>
          <a:lstStyle/>
          <a:p>
            <a:pPr marL="742950" marR="0" lvl="1" indent="-28575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Study Design and Methodology </a:t>
            </a:r>
            <a:b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29942"/>
              </p:ext>
            </p:extLst>
          </p:nvPr>
        </p:nvGraphicFramePr>
        <p:xfrm>
          <a:off x="35496" y="476672"/>
          <a:ext cx="9108505" cy="63813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523028513"/>
                    </a:ext>
                  </a:extLst>
                </a:gridCol>
                <a:gridCol w="1750852">
                  <a:extLst>
                    <a:ext uri="{9D8B030D-6E8A-4147-A177-3AD203B41FA5}">
                      <a16:colId xmlns:a16="http://schemas.microsoft.com/office/drawing/2014/main" val="3796239787"/>
                    </a:ext>
                  </a:extLst>
                </a:gridCol>
                <a:gridCol w="122106">
                  <a:extLst>
                    <a:ext uri="{9D8B030D-6E8A-4147-A177-3AD203B41FA5}">
                      <a16:colId xmlns:a16="http://schemas.microsoft.com/office/drawing/2014/main" val="1419038407"/>
                    </a:ext>
                  </a:extLst>
                </a:gridCol>
                <a:gridCol w="1367402">
                  <a:extLst>
                    <a:ext uri="{9D8B030D-6E8A-4147-A177-3AD203B41FA5}">
                      <a16:colId xmlns:a16="http://schemas.microsoft.com/office/drawing/2014/main" val="130492708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360817405"/>
                    </a:ext>
                  </a:extLst>
                </a:gridCol>
                <a:gridCol w="1979713">
                  <a:extLst>
                    <a:ext uri="{9D8B030D-6E8A-4147-A177-3AD203B41FA5}">
                      <a16:colId xmlns:a16="http://schemas.microsoft.com/office/drawing/2014/main" val="2428790347"/>
                    </a:ext>
                  </a:extLst>
                </a:gridCol>
              </a:tblGrid>
              <a:tr h="33313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mixed method approach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14286"/>
                  </a:ext>
                </a:extLst>
              </a:tr>
              <a:tr h="301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E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E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15335"/>
                  </a:ext>
                </a:extLst>
              </a:tr>
              <a:tr h="1523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collection instruments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staff complete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questionnaire to main sample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158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Documents &amp; Records analyses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interviews with sub-sample  N=30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x 45 minutes = 22.5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audio-recorded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of recommendations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Gather focus group feedback from sub-sample N=5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72878"/>
                  </a:ext>
                </a:extLst>
              </a:tr>
              <a:tr h="330028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Study questions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355123"/>
                  </a:ext>
                </a:extLst>
              </a:tr>
              <a:tr h="678705"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How do PPICs currently plan to address the challenges in their particular context and provide leadership to achieve their current goals?  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37315"/>
                  </a:ext>
                </a:extLst>
              </a:tr>
              <a:tr h="285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209175"/>
                  </a:ext>
                </a:extLst>
              </a:tr>
              <a:tr h="666260"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What is the relationship between their leadership style/s and the strategic planning processes in relation to the PPICs outcomes?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40137"/>
                  </a:ext>
                </a:extLst>
              </a:tr>
              <a:tr h="319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113723"/>
                  </a:ext>
                </a:extLst>
              </a:tr>
              <a:tr h="445189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What explanatory model of organisational success emerges from these findings?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03872"/>
                  </a:ext>
                </a:extLst>
              </a:tr>
              <a:tr h="33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112870"/>
                  </a:ext>
                </a:extLst>
              </a:tr>
              <a:tr h="825031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How might these colleges adapt and change their practices to be more effective in achieving their goals? How can this explanatory model be adopted in practice?</a:t>
                      </a: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84605"/>
                  </a:ext>
                </a:extLst>
              </a:tr>
              <a:tr h="339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68" marR="46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8482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8610168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9208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54408"/>
            <a:ext cx="8280920" cy="94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6" y="3632670"/>
            <a:ext cx="8183840" cy="8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5298056"/>
            <a:ext cx="8460432" cy="1011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4408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763912" y="1340768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stage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707904" y="3284984"/>
            <a:ext cx="15841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707904" y="4581128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stage 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6840760" cy="720080"/>
          </a:xfrm>
        </p:spPr>
        <p:txBody>
          <a:bodyPr/>
          <a:lstStyle/>
          <a:p>
            <a:pPr marL="742950" marR="0" lvl="1" indent="-28575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Study Design and Methodology </a:t>
            </a:r>
            <a:b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289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and Population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955966"/>
              </p:ext>
            </p:extLst>
          </p:nvPr>
        </p:nvGraphicFramePr>
        <p:xfrm>
          <a:off x="0" y="1700808"/>
          <a:ext cx="8892480" cy="45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25534261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0"/>
            <a:ext cx="9108504" cy="620688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28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Description of the sample for this study </a:t>
            </a:r>
            <a:endParaRPr lang="en-AU" sz="28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8587835" y="6453964"/>
            <a:ext cx="392587" cy="287079"/>
          </a:xfrm>
          <a:prstGeom prst="roundRect">
            <a:avLst/>
          </a:prstGeom>
          <a:solidFill>
            <a:srgbClr val="FFC4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charset="0"/>
              </a:rPr>
              <a:t>15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91834"/>
              </p:ext>
            </p:extLst>
          </p:nvPr>
        </p:nvGraphicFramePr>
        <p:xfrm>
          <a:off x="24085" y="548680"/>
          <a:ext cx="9108504" cy="6209588"/>
        </p:xfrm>
        <a:graphic>
          <a:graphicData uri="http://schemas.openxmlformats.org/drawingml/2006/table">
            <a:tbl>
              <a:tblPr/>
              <a:tblGrid>
                <a:gridCol w="339547">
                  <a:extLst>
                    <a:ext uri="{9D8B030D-6E8A-4147-A177-3AD203B41FA5}">
                      <a16:colId xmlns:a16="http://schemas.microsoft.com/office/drawing/2014/main" val="2756321384"/>
                    </a:ext>
                  </a:extLst>
                </a:gridCol>
                <a:gridCol w="2408168">
                  <a:extLst>
                    <a:ext uri="{9D8B030D-6E8A-4147-A177-3AD203B41FA5}">
                      <a16:colId xmlns:a16="http://schemas.microsoft.com/office/drawing/2014/main" val="23793612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73395483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73684558"/>
                    </a:ext>
                  </a:extLst>
                </a:gridCol>
                <a:gridCol w="510252">
                  <a:extLst>
                    <a:ext uri="{9D8B030D-6E8A-4147-A177-3AD203B41FA5}">
                      <a16:colId xmlns:a16="http://schemas.microsoft.com/office/drawing/2014/main" val="740944474"/>
                    </a:ext>
                  </a:extLst>
                </a:gridCol>
                <a:gridCol w="2946132">
                  <a:extLst>
                    <a:ext uri="{9D8B030D-6E8A-4147-A177-3AD203B41FA5}">
                      <a16:colId xmlns:a16="http://schemas.microsoft.com/office/drawing/2014/main" val="414379903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047049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85761937"/>
                    </a:ext>
                  </a:extLst>
                </a:gridCol>
                <a:gridCol w="600149">
                  <a:extLst>
                    <a:ext uri="{9D8B030D-6E8A-4147-A177-3AD203B41FA5}">
                      <a16:colId xmlns:a16="http://schemas.microsoft.com/office/drawing/2014/main" val="503533695"/>
                    </a:ext>
                  </a:extLst>
                </a:gridCol>
              </a:tblGrid>
              <a:tr h="3858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colleges in Baghdad City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 colleges in Baghdad City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02904"/>
                  </a:ext>
                </a:extLst>
              </a:tr>
              <a:tr h="922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 name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councils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667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name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councils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57705"/>
                  </a:ext>
                </a:extLst>
              </a:tr>
              <a:tr h="878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http://www.muc.edu.iq/index.php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&amp; 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Economics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http://coadec.uobaghdad.edu.iq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014104"/>
                  </a:ext>
                </a:extLst>
              </a:tr>
              <a:tr h="878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ARU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http://coalrafidain.edu.iq/Enraf.aspx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&amp; 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http://www.colang.uobaghdad.edu.iq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436341"/>
                  </a:ext>
                </a:extLst>
              </a:tr>
              <a:tr h="878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http://www.almamonuc.org/index.php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&amp; 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http://coalrafidain.edu.iq/Enraf.aspx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leaders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460554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http://baghdadcollege.edu.iq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&amp; 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http://www.csw.uobaghdad.edu.iq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55272"/>
                  </a:ext>
                </a:extLst>
              </a:tr>
              <a:tr h="681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http://www.duc.edu.iq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&amp; 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http://www.conursing.uobaghdad.edu.iq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3537"/>
                  </a:ext>
                </a:extLst>
              </a:tr>
              <a:tr h="6564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http://alisraacollege.com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&amp; 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http://www.copolicy.uobaghdad.edu.iq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75291"/>
                  </a:ext>
                </a:extLst>
              </a:tr>
              <a:tr h="335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7619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14757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9260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6632"/>
            <a:ext cx="6120240" cy="9720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Human Sample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32440" cy="4725144"/>
          </a:xfr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Times" panose="02020603050405020304" pitchFamily="18" charset="0"/>
                <a:cs typeface="Times" panose="02020603050405020304" pitchFamily="18" charset="0"/>
              </a:rPr>
              <a:t>The researcher has adopted the purposive sample (deans, deans’ associates, and heads of departments) for several reasons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24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Firstly, they have the authority of making a strategic decision.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Secondly, they have good experience and high knowledge of their faculties.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Finally, they are the main actors that take decisions related to their colleges and have the governance to take these decisions and so have the capacity to influence.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5083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288032"/>
            <a:ext cx="6948264" cy="764704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Structure for public and private Colleges in Iraq</a:t>
            </a:r>
            <a:endParaRPr lang="en-A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6286729"/>
              </p:ext>
            </p:extLst>
          </p:nvPr>
        </p:nvGraphicFramePr>
        <p:xfrm>
          <a:off x="1025352" y="1772816"/>
          <a:ext cx="7128792" cy="389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72400" y="6408712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4317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79794"/>
            <a:ext cx="7554358" cy="576064"/>
          </a:xfrm>
        </p:spPr>
        <p:txBody>
          <a:bodyPr/>
          <a:lstStyle/>
          <a:p>
            <a:pPr lvl="1" algn="ctr"/>
            <a: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of Analysis (Participants)</a:t>
            </a:r>
            <a:br>
              <a:rPr lang="ar-IQ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ar-IQ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32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1103843"/>
              </p:ext>
            </p:extLst>
          </p:nvPr>
        </p:nvGraphicFramePr>
        <p:xfrm>
          <a:off x="179513" y="1334545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4594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552728" cy="432049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1004" y="199673"/>
            <a:ext cx="608692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Instruments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7532169"/>
              </p:ext>
            </p:extLst>
          </p:nvPr>
        </p:nvGraphicFramePr>
        <p:xfrm>
          <a:off x="251520" y="1844824"/>
          <a:ext cx="872890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82957" y="1556792"/>
            <a:ext cx="1744125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instruments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989600" y="1556792"/>
            <a:ext cx="1734527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Secondary instruments 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4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44624"/>
            <a:ext cx="7200800" cy="720080"/>
          </a:xfrm>
        </p:spPr>
        <p:txBody>
          <a:bodyPr/>
          <a:lstStyle/>
          <a:p>
            <a:pPr marL="742950" marR="0" lvl="1" indent="-28575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and Analyses</a:t>
            </a:r>
            <a:b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8321628"/>
              </p:ext>
            </p:extLst>
          </p:nvPr>
        </p:nvGraphicFramePr>
        <p:xfrm>
          <a:off x="107504" y="1988840"/>
          <a:ext cx="8676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1115396" y="1559112"/>
            <a:ext cx="3960440" cy="5119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Quantitative Data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96502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82432"/>
            <a:ext cx="6120680" cy="5760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and Analysis</a:t>
            </a:r>
            <a:endParaRPr lang="en-A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0587619"/>
              </p:ext>
            </p:extLst>
          </p:nvPr>
        </p:nvGraphicFramePr>
        <p:xfrm>
          <a:off x="395536" y="1772816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9192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6120240" cy="64807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7428" y="1386492"/>
            <a:ext cx="1319933" cy="10267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4482644" y="2813481"/>
            <a:ext cx="1319933" cy="10267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210833" y="4240471"/>
            <a:ext cx="1319933" cy="10267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Arrow: Right 7"/>
          <p:cNvSpPr/>
          <p:nvPr/>
        </p:nvSpPr>
        <p:spPr>
          <a:xfrm>
            <a:off x="8028384" y="619159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540941" y="4192172"/>
            <a:ext cx="97816" cy="28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09446" y="1265337"/>
            <a:ext cx="7995002" cy="5450208"/>
            <a:chOff x="609446" y="1265337"/>
            <a:chExt cx="7995002" cy="5450208"/>
          </a:xfrm>
        </p:grpSpPr>
        <p:sp>
          <p:nvSpPr>
            <p:cNvPr id="9" name="Bent-Up Arrow 8"/>
            <p:cNvSpPr/>
            <p:nvPr/>
          </p:nvSpPr>
          <p:spPr>
            <a:xfrm rot="5400000">
              <a:off x="1075411" y="2596710"/>
              <a:ext cx="795745" cy="724824"/>
            </a:xfrm>
            <a:prstGeom prst="bentUpArrow">
              <a:avLst>
                <a:gd name="adj1" fmla="val 32840"/>
                <a:gd name="adj2" fmla="val 26650"/>
                <a:gd name="adj3" fmla="val 35780"/>
              </a:avLst>
            </a:prstGeom>
            <a:gradFill>
              <a:gsLst>
                <a:gs pos="0">
                  <a:srgbClr val="DEA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09446" y="1265337"/>
              <a:ext cx="2701136" cy="1270321"/>
            </a:xfrm>
            <a:custGeom>
              <a:avLst/>
              <a:gdLst>
                <a:gd name="connsiteX0" fmla="*/ 0 w 2701136"/>
                <a:gd name="connsiteY0" fmla="*/ 211763 h 1270321"/>
                <a:gd name="connsiteX1" fmla="*/ 211763 w 2701136"/>
                <a:gd name="connsiteY1" fmla="*/ 0 h 1270321"/>
                <a:gd name="connsiteX2" fmla="*/ 2489373 w 2701136"/>
                <a:gd name="connsiteY2" fmla="*/ 0 h 1270321"/>
                <a:gd name="connsiteX3" fmla="*/ 2701136 w 2701136"/>
                <a:gd name="connsiteY3" fmla="*/ 211763 h 1270321"/>
                <a:gd name="connsiteX4" fmla="*/ 2701136 w 2701136"/>
                <a:gd name="connsiteY4" fmla="*/ 1058558 h 1270321"/>
                <a:gd name="connsiteX5" fmla="*/ 2489373 w 2701136"/>
                <a:gd name="connsiteY5" fmla="*/ 1270321 h 1270321"/>
                <a:gd name="connsiteX6" fmla="*/ 211763 w 2701136"/>
                <a:gd name="connsiteY6" fmla="*/ 1270321 h 1270321"/>
                <a:gd name="connsiteX7" fmla="*/ 0 w 2701136"/>
                <a:gd name="connsiteY7" fmla="*/ 1058558 h 1270321"/>
                <a:gd name="connsiteX8" fmla="*/ 0 w 2701136"/>
                <a:gd name="connsiteY8" fmla="*/ 211763 h 127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1136" h="1270321">
                  <a:moveTo>
                    <a:pt x="0" y="211763"/>
                  </a:moveTo>
                  <a:cubicBezTo>
                    <a:pt x="0" y="94810"/>
                    <a:pt x="94810" y="0"/>
                    <a:pt x="211763" y="0"/>
                  </a:cubicBezTo>
                  <a:lnTo>
                    <a:pt x="2489373" y="0"/>
                  </a:lnTo>
                  <a:cubicBezTo>
                    <a:pt x="2606326" y="0"/>
                    <a:pt x="2701136" y="94810"/>
                    <a:pt x="2701136" y="211763"/>
                  </a:cubicBezTo>
                  <a:lnTo>
                    <a:pt x="2701136" y="1058558"/>
                  </a:lnTo>
                  <a:cubicBezTo>
                    <a:pt x="2701136" y="1175511"/>
                    <a:pt x="2606326" y="1270321"/>
                    <a:pt x="2489373" y="1270321"/>
                  </a:cubicBezTo>
                  <a:lnTo>
                    <a:pt x="211763" y="1270321"/>
                  </a:lnTo>
                  <a:cubicBezTo>
                    <a:pt x="94810" y="1270321"/>
                    <a:pt x="0" y="1175511"/>
                    <a:pt x="0" y="1058558"/>
                  </a:cubicBezTo>
                  <a:lnTo>
                    <a:pt x="0" y="211763"/>
                  </a:lnTo>
                  <a:close/>
                </a:path>
              </a:pathLst>
            </a:custGeom>
            <a:gradFill>
              <a:gsLst>
                <a:gs pos="0">
                  <a:srgbClr val="FFEB7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603" tIns="130603" rIns="130603" bIns="1306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INTRODUCTION, Problem, Questions, Aim, Objectives, and Significant 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35696" y="2692327"/>
              <a:ext cx="2496768" cy="1270321"/>
            </a:xfrm>
            <a:custGeom>
              <a:avLst/>
              <a:gdLst>
                <a:gd name="connsiteX0" fmla="*/ 0 w 2496768"/>
                <a:gd name="connsiteY0" fmla="*/ 211763 h 1270321"/>
                <a:gd name="connsiteX1" fmla="*/ 211763 w 2496768"/>
                <a:gd name="connsiteY1" fmla="*/ 0 h 1270321"/>
                <a:gd name="connsiteX2" fmla="*/ 2285005 w 2496768"/>
                <a:gd name="connsiteY2" fmla="*/ 0 h 1270321"/>
                <a:gd name="connsiteX3" fmla="*/ 2496768 w 2496768"/>
                <a:gd name="connsiteY3" fmla="*/ 211763 h 1270321"/>
                <a:gd name="connsiteX4" fmla="*/ 2496768 w 2496768"/>
                <a:gd name="connsiteY4" fmla="*/ 1058558 h 1270321"/>
                <a:gd name="connsiteX5" fmla="*/ 2285005 w 2496768"/>
                <a:gd name="connsiteY5" fmla="*/ 1270321 h 1270321"/>
                <a:gd name="connsiteX6" fmla="*/ 211763 w 2496768"/>
                <a:gd name="connsiteY6" fmla="*/ 1270321 h 1270321"/>
                <a:gd name="connsiteX7" fmla="*/ 0 w 2496768"/>
                <a:gd name="connsiteY7" fmla="*/ 1058558 h 1270321"/>
                <a:gd name="connsiteX8" fmla="*/ 0 w 2496768"/>
                <a:gd name="connsiteY8" fmla="*/ 211763 h 127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6768" h="1270321">
                  <a:moveTo>
                    <a:pt x="0" y="211763"/>
                  </a:moveTo>
                  <a:cubicBezTo>
                    <a:pt x="0" y="94810"/>
                    <a:pt x="94810" y="0"/>
                    <a:pt x="211763" y="0"/>
                  </a:cubicBezTo>
                  <a:lnTo>
                    <a:pt x="2285005" y="0"/>
                  </a:lnTo>
                  <a:cubicBezTo>
                    <a:pt x="2401958" y="0"/>
                    <a:pt x="2496768" y="94810"/>
                    <a:pt x="2496768" y="211763"/>
                  </a:cubicBezTo>
                  <a:lnTo>
                    <a:pt x="2496768" y="1058558"/>
                  </a:lnTo>
                  <a:cubicBezTo>
                    <a:pt x="2496768" y="1175511"/>
                    <a:pt x="2401958" y="1270321"/>
                    <a:pt x="2285005" y="1270321"/>
                  </a:cubicBezTo>
                  <a:lnTo>
                    <a:pt x="211763" y="1270321"/>
                  </a:lnTo>
                  <a:cubicBezTo>
                    <a:pt x="94810" y="1270321"/>
                    <a:pt x="0" y="1175511"/>
                    <a:pt x="0" y="1058558"/>
                  </a:cubicBezTo>
                  <a:lnTo>
                    <a:pt x="0" y="211763"/>
                  </a:lnTo>
                  <a:close/>
                </a:path>
              </a:pathLst>
            </a:custGeom>
            <a:gradFill>
              <a:gsLst>
                <a:gs pos="0">
                  <a:srgbClr val="FFEA6D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83" tIns="122983" rIns="122983" bIns="12298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LITERATURE REVIEW, Framework, Strategic Planning, Organizational Leadership, Organizational Success 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19872" y="4119317"/>
              <a:ext cx="2518346" cy="1270321"/>
            </a:xfrm>
            <a:custGeom>
              <a:avLst/>
              <a:gdLst>
                <a:gd name="connsiteX0" fmla="*/ 0 w 2518346"/>
                <a:gd name="connsiteY0" fmla="*/ 211763 h 1270321"/>
                <a:gd name="connsiteX1" fmla="*/ 211763 w 2518346"/>
                <a:gd name="connsiteY1" fmla="*/ 0 h 1270321"/>
                <a:gd name="connsiteX2" fmla="*/ 2306583 w 2518346"/>
                <a:gd name="connsiteY2" fmla="*/ 0 h 1270321"/>
                <a:gd name="connsiteX3" fmla="*/ 2518346 w 2518346"/>
                <a:gd name="connsiteY3" fmla="*/ 211763 h 1270321"/>
                <a:gd name="connsiteX4" fmla="*/ 2518346 w 2518346"/>
                <a:gd name="connsiteY4" fmla="*/ 1058558 h 1270321"/>
                <a:gd name="connsiteX5" fmla="*/ 2306583 w 2518346"/>
                <a:gd name="connsiteY5" fmla="*/ 1270321 h 1270321"/>
                <a:gd name="connsiteX6" fmla="*/ 211763 w 2518346"/>
                <a:gd name="connsiteY6" fmla="*/ 1270321 h 1270321"/>
                <a:gd name="connsiteX7" fmla="*/ 0 w 2518346"/>
                <a:gd name="connsiteY7" fmla="*/ 1058558 h 1270321"/>
                <a:gd name="connsiteX8" fmla="*/ 0 w 2518346"/>
                <a:gd name="connsiteY8" fmla="*/ 211763 h 127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8346" h="1270321">
                  <a:moveTo>
                    <a:pt x="0" y="211763"/>
                  </a:moveTo>
                  <a:cubicBezTo>
                    <a:pt x="0" y="94810"/>
                    <a:pt x="94810" y="0"/>
                    <a:pt x="211763" y="0"/>
                  </a:cubicBezTo>
                  <a:lnTo>
                    <a:pt x="2306583" y="0"/>
                  </a:lnTo>
                  <a:cubicBezTo>
                    <a:pt x="2423536" y="0"/>
                    <a:pt x="2518346" y="94810"/>
                    <a:pt x="2518346" y="211763"/>
                  </a:cubicBezTo>
                  <a:lnTo>
                    <a:pt x="2518346" y="1058558"/>
                  </a:lnTo>
                  <a:cubicBezTo>
                    <a:pt x="2518346" y="1175511"/>
                    <a:pt x="2423536" y="1270321"/>
                    <a:pt x="2306583" y="1270321"/>
                  </a:cubicBezTo>
                  <a:lnTo>
                    <a:pt x="211763" y="1270321"/>
                  </a:lnTo>
                  <a:cubicBezTo>
                    <a:pt x="94810" y="1270321"/>
                    <a:pt x="0" y="1175511"/>
                    <a:pt x="0" y="1058558"/>
                  </a:cubicBezTo>
                  <a:lnTo>
                    <a:pt x="0" y="211763"/>
                  </a:lnTo>
                  <a:close/>
                </a:path>
              </a:pathLst>
            </a:custGeom>
            <a:gradFill>
              <a:gsLst>
                <a:gs pos="0">
                  <a:srgbClr val="FFEC7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83" tIns="122983" rIns="122983" bIns="12298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METHODOLOGY, Design, 	Sample and Population, Data Collection and Analyses, and Ethical Considerations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88024" y="5445224"/>
              <a:ext cx="2395918" cy="1270321"/>
            </a:xfrm>
            <a:custGeom>
              <a:avLst/>
              <a:gdLst>
                <a:gd name="connsiteX0" fmla="*/ 0 w 2395918"/>
                <a:gd name="connsiteY0" fmla="*/ 211763 h 1270321"/>
                <a:gd name="connsiteX1" fmla="*/ 211763 w 2395918"/>
                <a:gd name="connsiteY1" fmla="*/ 0 h 1270321"/>
                <a:gd name="connsiteX2" fmla="*/ 2184155 w 2395918"/>
                <a:gd name="connsiteY2" fmla="*/ 0 h 1270321"/>
                <a:gd name="connsiteX3" fmla="*/ 2395918 w 2395918"/>
                <a:gd name="connsiteY3" fmla="*/ 211763 h 1270321"/>
                <a:gd name="connsiteX4" fmla="*/ 2395918 w 2395918"/>
                <a:gd name="connsiteY4" fmla="*/ 1058558 h 1270321"/>
                <a:gd name="connsiteX5" fmla="*/ 2184155 w 2395918"/>
                <a:gd name="connsiteY5" fmla="*/ 1270321 h 1270321"/>
                <a:gd name="connsiteX6" fmla="*/ 211763 w 2395918"/>
                <a:gd name="connsiteY6" fmla="*/ 1270321 h 1270321"/>
                <a:gd name="connsiteX7" fmla="*/ 0 w 2395918"/>
                <a:gd name="connsiteY7" fmla="*/ 1058558 h 1270321"/>
                <a:gd name="connsiteX8" fmla="*/ 0 w 2395918"/>
                <a:gd name="connsiteY8" fmla="*/ 211763 h 127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5918" h="1270321">
                  <a:moveTo>
                    <a:pt x="0" y="211763"/>
                  </a:moveTo>
                  <a:cubicBezTo>
                    <a:pt x="0" y="94810"/>
                    <a:pt x="94810" y="0"/>
                    <a:pt x="211763" y="0"/>
                  </a:cubicBezTo>
                  <a:lnTo>
                    <a:pt x="2184155" y="0"/>
                  </a:lnTo>
                  <a:cubicBezTo>
                    <a:pt x="2301108" y="0"/>
                    <a:pt x="2395918" y="94810"/>
                    <a:pt x="2395918" y="211763"/>
                  </a:cubicBezTo>
                  <a:lnTo>
                    <a:pt x="2395918" y="1058558"/>
                  </a:lnTo>
                  <a:cubicBezTo>
                    <a:pt x="2395918" y="1175511"/>
                    <a:pt x="2301108" y="1270321"/>
                    <a:pt x="2184155" y="1270321"/>
                  </a:cubicBezTo>
                  <a:lnTo>
                    <a:pt x="211763" y="1270321"/>
                  </a:lnTo>
                  <a:cubicBezTo>
                    <a:pt x="94810" y="1270321"/>
                    <a:pt x="0" y="1175511"/>
                    <a:pt x="0" y="1058558"/>
                  </a:cubicBezTo>
                  <a:lnTo>
                    <a:pt x="0" y="211763"/>
                  </a:lnTo>
                  <a:close/>
                </a:path>
              </a:pathLst>
            </a:custGeom>
            <a:gradFill>
              <a:gsLst>
                <a:gs pos="0">
                  <a:srgbClr val="FFEC7D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83" tIns="122983" rIns="122983" bIns="12298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Outcomes and Expected Contribution to Knowledge, and Project Timeline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6443768" y="2204864"/>
              <a:ext cx="2160680" cy="1721339"/>
            </a:xfrm>
            <a:prstGeom prst="roundRect">
              <a:avLst/>
            </a:prstGeom>
            <a:gradFill>
              <a:gsLst>
                <a:gs pos="0">
                  <a:srgbClr val="B4F21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Modification and learning from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Panel’s feedback</a:t>
              </a:r>
            </a:p>
          </p:txBody>
        </p:sp>
        <p:sp>
          <p:nvSpPr>
            <p:cNvPr id="10" name="Arrow: Bent-Up 9"/>
            <p:cNvSpPr/>
            <p:nvPr/>
          </p:nvSpPr>
          <p:spPr>
            <a:xfrm>
              <a:off x="7282015" y="4053798"/>
              <a:ext cx="386329" cy="2137796"/>
            </a:xfrm>
            <a:prstGeom prst="bentUpArrow">
              <a:avLst/>
            </a:prstGeom>
            <a:gradFill>
              <a:gsLst>
                <a:gs pos="54094">
                  <a:srgbClr val="FFDC09"/>
                </a:gs>
                <a:gs pos="0">
                  <a:srgbClr val="B4F21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Bent 10"/>
            <p:cNvSpPr/>
            <p:nvPr/>
          </p:nvSpPr>
          <p:spPr>
            <a:xfrm flipH="1">
              <a:off x="3347864" y="1727096"/>
              <a:ext cx="4032448" cy="432049"/>
            </a:xfrm>
            <a:prstGeom prst="bentArrow">
              <a:avLst/>
            </a:prstGeom>
            <a:gradFill>
              <a:gsLst>
                <a:gs pos="54094">
                  <a:srgbClr val="FFEC79"/>
                </a:gs>
                <a:gs pos="0">
                  <a:srgbClr val="B4F21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 rot="5400000">
              <a:off x="3955731" y="5408677"/>
              <a:ext cx="795745" cy="724824"/>
            </a:xfrm>
            <a:prstGeom prst="bentUpArrow">
              <a:avLst>
                <a:gd name="adj1" fmla="val 32840"/>
                <a:gd name="adj2" fmla="val 26650"/>
                <a:gd name="adj3" fmla="val 35780"/>
              </a:avLst>
            </a:prstGeom>
            <a:gradFill>
              <a:gsLst>
                <a:gs pos="0">
                  <a:srgbClr val="DEA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Bent-Up Arrow 25"/>
            <p:cNvSpPr/>
            <p:nvPr/>
          </p:nvSpPr>
          <p:spPr>
            <a:xfrm rot="5400000">
              <a:off x="2649880" y="3968517"/>
              <a:ext cx="795745" cy="724824"/>
            </a:xfrm>
            <a:prstGeom prst="bentUpArrow">
              <a:avLst>
                <a:gd name="adj1" fmla="val 32840"/>
                <a:gd name="adj2" fmla="val 26650"/>
                <a:gd name="adj3" fmla="val 35780"/>
              </a:avLst>
            </a:prstGeom>
            <a:gradFill>
              <a:gsLst>
                <a:gs pos="0">
                  <a:srgbClr val="DEA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Rectangle 20"/>
          <p:cNvSpPr/>
          <p:nvPr/>
        </p:nvSpPr>
        <p:spPr>
          <a:xfrm>
            <a:off x="7884368" y="6453336"/>
            <a:ext cx="36004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067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912768" cy="764704"/>
          </a:xfrm>
        </p:spPr>
        <p:txBody>
          <a:bodyPr/>
          <a:lstStyle/>
          <a:p>
            <a:pPr marL="742950" marR="0" lvl="1" indent="-285750" algn="ctr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Issues of validity and reliability</a:t>
            </a:r>
            <a:br>
              <a:rPr lang="ar-IQ" sz="32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32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7760" y="1988840"/>
            <a:ext cx="8010704" cy="334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This study already deals with issues of validity and reliability because it will depend on standards as (MLQ) that have been validated, applied and experimented in previous studies.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4448" y="6381328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0737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760640" cy="504056"/>
          </a:xfrm>
        </p:spPr>
        <p:txBody>
          <a:bodyPr/>
          <a:lstStyle/>
          <a:p>
            <a:pPr lvl="1" algn="ctr"/>
            <a:r>
              <a:rPr lang="en-US" sz="3200" b="1" kern="1200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Study Ethical Considerations</a:t>
            </a:r>
            <a:endParaRPr lang="en-AU" sz="3200" b="1" kern="120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412776"/>
            <a:ext cx="8928992" cy="552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researcher will consider a number of issues to ensure ethical standards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Obtaining ethics approval from the University of Southern Queensland (USQ)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Data will be collected voluntarily and will be confidential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Names of participants and colleges will not be revealed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Participants will have the right to withdraw without any sanction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researcher will apply for ethics approval from colleges as part of USQ ethics once confirmation is obtained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4448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6694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760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Expected Contribution to Knowledge</a:t>
            </a:r>
            <a:endParaRPr lang="en-A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764704"/>
            <a:ext cx="8496944" cy="5904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will: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knowledge about the strategic planning process, leadership, and the organisational success of Iraqi colleges – a first for higher education in Iraq and the Middle East..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to knowledge by addressing the gap among LS, SPP, and OS for PPICs.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better conceptualisation and a theoretical framework to support the PPICs to improve their leadership and strategic planning.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Evaluate Iraqi higher education sector to better understand stakeholder requirements and identify current practice and  performance.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Enable the Iraqi colleges to sustain, adapt and grow in the turbulent environment by providing a strategic planning framework, policy advice and recommendations to government.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a practical approach to improving and developing the colleges’ performance through the adaptation of the study’s methodology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0249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8696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56692"/>
            <a:ext cx="6912768" cy="648072"/>
          </a:xfrm>
        </p:spPr>
        <p:txBody>
          <a:bodyPr/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Timeline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920880" cy="4176464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en-A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A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A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2360" y="6453336"/>
            <a:ext cx="504056" cy="404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0990"/>
              </p:ext>
            </p:extLst>
          </p:nvPr>
        </p:nvGraphicFramePr>
        <p:xfrm>
          <a:off x="179512" y="1988840"/>
          <a:ext cx="8712968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736304">
                  <a:extLst>
                    <a:ext uri="{9D8B030D-6E8A-4147-A177-3AD203B41FA5}">
                      <a16:colId xmlns:a16="http://schemas.microsoft.com/office/drawing/2014/main" val="190093622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218260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9718891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6380995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2614907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6414565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88909181"/>
                    </a:ext>
                  </a:extLst>
                </a:gridCol>
              </a:tblGrid>
              <a:tr h="487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800" i="1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b="1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b="1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b="1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b="1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2019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8727"/>
                  </a:ext>
                </a:extLst>
              </a:tr>
              <a:tr h="630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i="1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Task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Jun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Jul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Dec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34778"/>
                  </a:ext>
                </a:extLst>
              </a:tr>
              <a:tr h="48732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Research proposal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44486"/>
                  </a:ext>
                </a:extLst>
              </a:tr>
              <a:tr h="6874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Literature review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19106"/>
                  </a:ext>
                </a:extLst>
              </a:tr>
              <a:tr h="48732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Ethics clearance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412718"/>
                  </a:ext>
                </a:extLst>
              </a:tr>
              <a:tr h="6900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Data collection &amp; analysis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06966"/>
                  </a:ext>
                </a:extLst>
              </a:tr>
              <a:tr h="562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kern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Thesis chapters -  Write up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76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78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128792" cy="37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7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28824"/>
            <a:ext cx="6529908" cy="34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064896" cy="5904656"/>
          </a:xfrm>
        </p:spPr>
        <p:txBody>
          <a:bodyPr/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AU" sz="2000" b="0" dirty="0">
              <a:solidFill>
                <a:srgbClr val="333333"/>
              </a:solidFill>
              <a:latin typeface="Times" pitchFamily="18" charset="0"/>
              <a:cs typeface="Arial" charset="0"/>
            </a:endParaRPr>
          </a:p>
          <a:p>
            <a:endParaRPr lang="en-A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8399858"/>
              </p:ext>
            </p:extLst>
          </p:nvPr>
        </p:nvGraphicFramePr>
        <p:xfrm>
          <a:off x="179512" y="1556792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31" y="36459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Background of study problem and</a:t>
            </a:r>
          </a:p>
          <a:p>
            <a:pPr algn="ctr"/>
            <a:r>
              <a:rPr lang="en-AU" sz="2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context of Iraq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28384" y="6453336"/>
            <a:ext cx="36004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3924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768752" cy="432048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Researches that recommended current study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6104"/>
              </p:ext>
            </p:extLst>
          </p:nvPr>
        </p:nvGraphicFramePr>
        <p:xfrm>
          <a:off x="-244475" y="116632"/>
          <a:ext cx="9617075" cy="684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9275" imgH="5804310" progId="Word.Document.12">
                  <p:embed/>
                </p:oleObj>
              </mc:Choice>
              <mc:Fallback>
                <p:oleObj name="Document" r:id="rId2" imgW="5969275" imgH="580431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44475" y="116632"/>
                        <a:ext cx="9617075" cy="6840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956376" y="6525344"/>
            <a:ext cx="36004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9174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340768"/>
            <a:ext cx="7128792" cy="46805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92080" y="3068960"/>
            <a:ext cx="28803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0017" y="2564904"/>
            <a:ext cx="313631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63888" y="3789040"/>
            <a:ext cx="28803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01970" y="2536273"/>
            <a:ext cx="252028" cy="316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2160" y="5013176"/>
            <a:ext cx="28803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630" y="364594"/>
            <a:ext cx="8241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Map of research that recommended current study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508" y="5914727"/>
            <a:ext cx="90004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Resource: https://www.google.com.au/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search?hl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en&amp;site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imghp&amp;tbm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isch&amp;source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hp&amp;biw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=1920&amp;bih=985&amp;q=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world+map&amp;oq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world+map&amp;gs_l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=img.3..35i39k1j0l9.1477.5295.0.6509.10.10.0.0.0.0.204.1528.0j7j1.8.0....0...1ac.1.64.img..2.8.1519.0.ALUWtrMK9SA#q=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simple+world+map&amp;hl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en&amp;tbm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AU" sz="700" dirty="0" err="1">
                <a:latin typeface="Arial" panose="020B0604020202020204" pitchFamily="34" charset="0"/>
                <a:cs typeface="Arial" panose="020B0604020202020204" pitchFamily="34" charset="0"/>
              </a:rPr>
              <a:t>isch&amp;tbs</a:t>
            </a:r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=rimg:CQLwMP62RjtVIjhHtnzGcvnWFt0yeyL2dw0u24jTbqGdtpEOTkvZagebeY8IARXopQVXJD8kOb5Ijmz0iG0QN-ZEiioSCUe2fMZy-dYWEaAXKDkSuD5DKhIJ3TJ7IvZ3DS4R2r6pzuDtiSEqEgnbiNNuoZ22kRGQCvR8vLSANyoSCQ5OS9lqB5t5EfP6ZwOD5ypCKhIJjwgBFeilBVcRV3b98zndSBUqEgkkPyQ5vkiObBFFKgbAy9fsuCoSCfSIbRA35kSKEaZ6NX6SlgfM&amp;imgrc=R7Z8xnL51haenM%3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4368" y="6453336"/>
            <a:ext cx="36004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54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92800"/>
            <a:ext cx="7704856" cy="5027017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BSC                     Balanced Scorecard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CS		College Success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HEs	 	Higher Education sector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ICT		Information and Communications Technology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LS 		leadership style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MLQ		Multifactor Leadership Questionnaire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 		Organisational Success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PPICs		 Public and Private Iraqi Colleges          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SPP		Strategic Planning Process		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SPSS		Statistical Package for Social Sciences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SWOT		Strength Weakness Opportunities Threats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USQ		University of Southern Queensland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28" y="188640"/>
            <a:ext cx="446449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abbreviations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2360" y="6453336"/>
            <a:ext cx="36004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416390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B98B63-41AE-576B-040E-12D44F909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89286"/>
            <a:ext cx="6120240" cy="575418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A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Questions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458876-6F16-FF2B-55D8-DD49CDF5A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892480" cy="545663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The focus question</a:t>
            </a:r>
            <a:r>
              <a:rPr lang="en-US" sz="2000" b="0" dirty="0">
                <a:latin typeface="Times" panose="02020603050405020304" pitchFamily="18" charset="0"/>
                <a:cs typeface="Times" panose="02020603050405020304" pitchFamily="18" charset="0"/>
              </a:rPr>
              <a:t> for this study is: What is the leadership style in relation to the strategic planning process that</a:t>
            </a:r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0" dirty="0">
                <a:latin typeface="Times" panose="02020603050405020304" pitchFamily="18" charset="0"/>
                <a:cs typeface="Times" panose="02020603050405020304" pitchFamily="18" charset="0"/>
              </a:rPr>
              <a:t>best lead to organisational success in public and private Iraqi colleges? </a:t>
            </a:r>
          </a:p>
          <a:p>
            <a:pPr algn="just"/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Sub Questions: </a:t>
            </a:r>
          </a:p>
          <a:p>
            <a:pPr algn="just"/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RQ1.	How do PPICs currently plan to address the challenges in their particular 	context and provide leadership to achieve their current goals?  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RQ2. 	What is the relationship between LS and SPP for the PPICs in relation to their 	outcomes?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</a:pPr>
            <a:r>
              <a:rPr lang="en-US" sz="2000" b="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RQ3. 	What explanatory model of OS emerges from these findings?</a:t>
            </a:r>
          </a:p>
          <a:p>
            <a:pPr marL="457200" marR="0" indent="-457200" algn="just">
              <a:spcBef>
                <a:spcPts val="0"/>
              </a:spcBef>
              <a:spcAft>
                <a:spcPts val="1200"/>
              </a:spcAft>
            </a:pPr>
            <a:r>
              <a:rPr lang="en-US" sz="2000" b="0" dirty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RQ4.   	How might these colleges adapt and change their practices to be more   effective in achieving their goals? How can this explanatory model be adopted in practice?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n-AU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E7BC43-C5A5-2F5E-CE4B-265443716CD7}"/>
              </a:ext>
            </a:extLst>
          </p:cNvPr>
          <p:cNvSpPr/>
          <p:nvPr/>
        </p:nvSpPr>
        <p:spPr>
          <a:xfrm>
            <a:off x="7812360" y="6279413"/>
            <a:ext cx="504056" cy="4619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448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9512" y="1296144"/>
            <a:ext cx="8856984" cy="55045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The aim of this study is to explore the current approach and </a:t>
            </a:r>
          </a:p>
          <a:p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relationship between leadership and strategic planning in the PPICs.</a:t>
            </a:r>
          </a:p>
          <a:p>
            <a:endParaRPr lang="en-US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The objectives are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0" dirty="0">
                <a:latin typeface="Times" panose="02020603050405020304" pitchFamily="18" charset="0"/>
                <a:cs typeface="Times" panose="02020603050405020304" pitchFamily="18" charset="0"/>
              </a:rPr>
              <a:t>To identify the current Leadership Style and Strategic Planning Process in the PPICs and level of current Organisational Success and the challenges, they 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0" dirty="0">
                <a:latin typeface="Times" panose="02020603050405020304" pitchFamily="18" charset="0"/>
                <a:cs typeface="Times" panose="02020603050405020304" pitchFamily="18" charset="0"/>
              </a:rPr>
              <a:t>To explore the relationship between LS and SPP for PPICs in relation to their outcomes.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0" dirty="0">
                <a:latin typeface="Times" panose="02020603050405020304" pitchFamily="18" charset="0"/>
                <a:cs typeface="Times" panose="02020603050405020304" pitchFamily="18" charset="0"/>
              </a:rPr>
              <a:t>To determine the best LS for PPICs to improve their practices and enable them to improve their future outcomes.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0" dirty="0">
                <a:latin typeface="Times" panose="02020603050405020304" pitchFamily="18" charset="0"/>
                <a:cs typeface="Times" panose="02020603050405020304" pitchFamily="18" charset="0"/>
              </a:rPr>
              <a:t>To develop policy advice and recommendations for government to improve the higher education sector colleges’ L and SPP that will best enable them to achieve more successful outcomes.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5" y="260648"/>
            <a:ext cx="8263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Study Aim and Objectives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2359" y="6453336"/>
            <a:ext cx="558951" cy="3473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3306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SQ Colours">
      <a:dk1>
        <a:srgbClr val="000000"/>
      </a:dk1>
      <a:lt1>
        <a:srgbClr val="FFFFFF"/>
      </a:lt1>
      <a:dk2>
        <a:srgbClr val="FFC000"/>
      </a:dk2>
      <a:lt2>
        <a:srgbClr val="E0DED8"/>
      </a:lt2>
      <a:accent1>
        <a:srgbClr val="F2CE00"/>
      </a:accent1>
      <a:accent2>
        <a:srgbClr val="F2CE00"/>
      </a:accent2>
      <a:accent3>
        <a:srgbClr val="E9B800"/>
      </a:accent3>
      <a:accent4>
        <a:srgbClr val="EC6C10"/>
      </a:accent4>
      <a:accent5>
        <a:srgbClr val="818A8F"/>
      </a:accent5>
      <a:accent6>
        <a:srgbClr val="988F86"/>
      </a:accent6>
      <a:hlink>
        <a:srgbClr val="0000FF"/>
      </a:hlink>
      <a:folHlink>
        <a:srgbClr val="800080"/>
      </a:folHlink>
    </a:clrScheme>
    <a:fontScheme name="USQ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17386</TotalTime>
  <Words>2463</Words>
  <Application>Microsoft Office PowerPoint</Application>
  <PresentationFormat>On-screen Show (4:3)</PresentationFormat>
  <Paragraphs>455</Paragraphs>
  <Slides>35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Narrow</vt:lpstr>
      <vt:lpstr>Calibri</vt:lpstr>
      <vt:lpstr>Symbol</vt:lpstr>
      <vt:lpstr>Times</vt:lpstr>
      <vt:lpstr>Times New Roman</vt:lpstr>
      <vt:lpstr>Verdana</vt:lpstr>
      <vt:lpstr>Wingdings</vt:lpstr>
      <vt:lpstr>Office Theme</vt:lpstr>
      <vt:lpstr>Document</vt:lpstr>
      <vt:lpstr>PowerPoint Presentation</vt:lpstr>
      <vt:lpstr>PowerPoint Presentation</vt:lpstr>
      <vt:lpstr>Presentation Outline</vt:lpstr>
      <vt:lpstr>PowerPoint Presentation</vt:lpstr>
      <vt:lpstr> Researches that recommended current study </vt:lpstr>
      <vt:lpstr>PowerPoint Presentation</vt:lpstr>
      <vt:lpstr>PowerPoint Presentation</vt:lpstr>
      <vt:lpstr>The Study Questions</vt:lpstr>
      <vt:lpstr>PowerPoint Presentation</vt:lpstr>
      <vt:lpstr>Significance of the study </vt:lpstr>
      <vt:lpstr>PowerPoint Presentation</vt:lpstr>
      <vt:lpstr>  Study conceptual framework</vt:lpstr>
      <vt:lpstr>Study conceptual framework</vt:lpstr>
      <vt:lpstr>The Strategic Planning Process </vt:lpstr>
      <vt:lpstr>Organizational Leadership</vt:lpstr>
      <vt:lpstr>Organisational Success</vt:lpstr>
      <vt:lpstr>PowerPoint Presentation</vt:lpstr>
      <vt:lpstr>PowerPoint Presentation</vt:lpstr>
      <vt:lpstr>                </vt:lpstr>
      <vt:lpstr>Study Design and Methodology    </vt:lpstr>
      <vt:lpstr>Study Design and Methodology    </vt:lpstr>
      <vt:lpstr>Sample and Population</vt:lpstr>
      <vt:lpstr>Description of the sample for this study </vt:lpstr>
      <vt:lpstr>The Human Sample</vt:lpstr>
      <vt:lpstr>Organisational Structure for public and private Colleges in Iraq</vt:lpstr>
      <vt:lpstr>Unit of Analysis (Participants)  </vt:lpstr>
      <vt:lpstr>                </vt:lpstr>
      <vt:lpstr>Data Collection and Analyses   </vt:lpstr>
      <vt:lpstr>Data Collection and Analysis</vt:lpstr>
      <vt:lpstr>Issues of validity and reliability </vt:lpstr>
      <vt:lpstr>Study Ethical Considerations</vt:lpstr>
      <vt:lpstr>Outcomes and Expected Contribution to Knowledge</vt:lpstr>
      <vt:lpstr>Project Timeline </vt:lpstr>
      <vt:lpstr>PowerPoint Presentation</vt:lpstr>
      <vt:lpstr>PowerPoint Presentation</vt:lpstr>
    </vt:vector>
  </TitlesOfParts>
  <Company>University of Southern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McLachlan</dc:creator>
  <cp:lastModifiedBy>Layth K. Ibrahim - DCEC - University of Baghdad</cp:lastModifiedBy>
  <cp:revision>344</cp:revision>
  <dcterms:created xsi:type="dcterms:W3CDTF">2013-11-06T02:29:54Z</dcterms:created>
  <dcterms:modified xsi:type="dcterms:W3CDTF">2022-11-30T13:42:04Z</dcterms:modified>
</cp:coreProperties>
</file>