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2"/>
  </p:notesMasterIdLst>
  <p:sldIdLst>
    <p:sldId id="261" r:id="rId2"/>
    <p:sldId id="262" r:id="rId3"/>
    <p:sldId id="263" r:id="rId4"/>
    <p:sldId id="264" r:id="rId5"/>
    <p:sldId id="259" r:id="rId6"/>
    <p:sldId id="265" r:id="rId7"/>
    <p:sldId id="291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88" r:id="rId21"/>
    <p:sldId id="289" r:id="rId22"/>
    <p:sldId id="290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84380"/>
    <p:restoredTop sz="72647" autoAdjust="0"/>
  </p:normalViewPr>
  <p:slideViewPr>
    <p:cSldViewPr>
      <p:cViewPr varScale="1">
        <p:scale>
          <a:sx n="74" d="100"/>
          <a:sy n="74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65DFF-8C6D-4094-97EF-13456EE2694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1B869-03CC-46BF-AFC1-6F5A4E57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6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B869-03CC-46BF-AFC1-6F5A4E5782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4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29/03/1445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8974" r="21045" b="23634"/>
          <a:stretch/>
        </p:blipFill>
        <p:spPr bwMode="auto">
          <a:xfrm>
            <a:off x="611560" y="980728"/>
            <a:ext cx="7977809" cy="492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36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7789" y="-3195737"/>
            <a:ext cx="18470880" cy="1385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45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689"/>
            <a:ext cx="9631679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389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-243408"/>
            <a:ext cx="9631679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271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-10520" r="20453" b="56002"/>
          <a:stretch/>
        </p:blipFill>
        <p:spPr bwMode="auto">
          <a:xfrm>
            <a:off x="0" y="0"/>
            <a:ext cx="9144000" cy="50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372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680" r="16124" b="15842"/>
          <a:stretch/>
        </p:blipFill>
        <p:spPr bwMode="auto">
          <a:xfrm>
            <a:off x="-1" y="-1611560"/>
            <a:ext cx="9144001" cy="717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425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15416"/>
            <a:ext cx="9997439" cy="74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29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39" y="-83488"/>
            <a:ext cx="9387839" cy="704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445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"/>
            <a:ext cx="9265919" cy="69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37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360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" y="89786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37828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932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21" y="-365760"/>
            <a:ext cx="9631679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61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8803"/>
            <a:ext cx="9631679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512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t="1439" r="18814" b="29453"/>
          <a:stretch/>
        </p:blipFill>
        <p:spPr bwMode="auto">
          <a:xfrm>
            <a:off x="-1" y="0"/>
            <a:ext cx="9144001" cy="710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998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39" y="0"/>
            <a:ext cx="9387839" cy="704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168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2" b="2114"/>
          <a:stretch/>
        </p:blipFill>
        <p:spPr bwMode="auto">
          <a:xfrm>
            <a:off x="-15348" y="251790"/>
            <a:ext cx="9103358" cy="646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136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" y="980728"/>
            <a:ext cx="9103358" cy="51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664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1679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092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31679" cy="72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584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9759" cy="713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096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39" y="-182880"/>
            <a:ext cx="9387839" cy="704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890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565"/>
          <a:stretch/>
        </p:blipFill>
        <p:spPr bwMode="auto">
          <a:xfrm>
            <a:off x="-1" y="-531440"/>
            <a:ext cx="9143999" cy="727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806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39" y="0"/>
            <a:ext cx="9387839" cy="704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27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" b="9274"/>
          <a:stretch/>
        </p:blipFill>
        <p:spPr bwMode="auto">
          <a:xfrm>
            <a:off x="1" y="0"/>
            <a:ext cx="9144000" cy="63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20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t="4354" r="4784" b="6379"/>
          <a:stretch/>
        </p:blipFill>
        <p:spPr bwMode="auto">
          <a:xfrm>
            <a:off x="-106017" y="15077"/>
            <a:ext cx="9687339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003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87" t="-7086" r="8887" b="7086"/>
          <a:stretch/>
        </p:blipFill>
        <p:spPr bwMode="auto">
          <a:xfrm>
            <a:off x="-828600" y="-531440"/>
            <a:ext cx="9509759" cy="713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40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6924" y="-1899592"/>
            <a:ext cx="16642080" cy="1248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44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t="17391" r="21268" b="13732"/>
          <a:stretch/>
        </p:blipFill>
        <p:spPr bwMode="auto">
          <a:xfrm>
            <a:off x="827584" y="1052736"/>
            <a:ext cx="7566991" cy="503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32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t="10831" r="16084" b="16997"/>
          <a:stretch/>
        </p:blipFill>
        <p:spPr bwMode="auto">
          <a:xfrm>
            <a:off x="-13455" y="764704"/>
            <a:ext cx="9037983" cy="52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13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265919" cy="69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169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27202"/>
            <a:ext cx="9235440" cy="692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48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-99392"/>
            <a:ext cx="9418320" cy="706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712006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</Words>
  <Application>Microsoft Office PowerPoint</Application>
  <PresentationFormat>On-screen Show (4:3)</PresentationFormat>
  <Paragraphs>1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سمة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DR.Ahmed Saker</cp:lastModifiedBy>
  <cp:revision>155</cp:revision>
  <dcterms:created xsi:type="dcterms:W3CDTF">2021-02-16T10:01:18Z</dcterms:created>
  <dcterms:modified xsi:type="dcterms:W3CDTF">2023-10-13T07:13:03Z</dcterms:modified>
</cp:coreProperties>
</file>