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882"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viewProps" Target="view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presProps" Target="presProps.xml" /><Relationship Id="rId5" Type="http://schemas.openxmlformats.org/officeDocument/2006/relationships/slide" Target="slides/slide4.xml" /><Relationship Id="rId10" Type="http://schemas.openxmlformats.org/officeDocument/2006/relationships/notesMaster" Target="notesMasters/notesMaster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tableStyles" Target="tableStyle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dirty="0"/>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B92425DE-11D8-4544-B652-BB5BAA75D0F4}" type="datetimeFigureOut">
              <a:rPr lang="ar-IQ" smtClean="0"/>
              <a:t>11/06/1443</a:t>
            </a:fld>
            <a:endParaRPr lang="ar-IQ" dirty="0"/>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dirty="0"/>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dirty="0"/>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083F64F-A765-41DB-BF61-06FA805A6F9A}" type="slidenum">
              <a:rPr lang="ar-IQ" smtClean="0"/>
              <a:t>‹#›</a:t>
            </a:fld>
            <a:endParaRPr lang="ar-IQ" dirty="0"/>
          </a:p>
        </p:txBody>
      </p:sp>
    </p:spTree>
    <p:extLst>
      <p:ext uri="{BB962C8B-B14F-4D97-AF65-F5344CB8AC3E}">
        <p14:creationId xmlns:p14="http://schemas.microsoft.com/office/powerpoint/2010/main" val="61071299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E083F64F-A765-41DB-BF61-06FA805A6F9A}" type="slidenum">
              <a:rPr lang="ar-IQ" smtClean="0"/>
              <a:t>1</a:t>
            </a:fld>
            <a:endParaRPr lang="ar-IQ"/>
          </a:p>
        </p:txBody>
      </p:sp>
    </p:spTree>
    <p:extLst>
      <p:ext uri="{BB962C8B-B14F-4D97-AF65-F5344CB8AC3E}">
        <p14:creationId xmlns:p14="http://schemas.microsoft.com/office/powerpoint/2010/main" val="4014683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E083F64F-A765-41DB-BF61-06FA805A6F9A}" type="slidenum">
              <a:rPr lang="ar-IQ" smtClean="0"/>
              <a:t>2</a:t>
            </a:fld>
            <a:endParaRPr lang="ar-IQ"/>
          </a:p>
        </p:txBody>
      </p:sp>
    </p:spTree>
    <p:extLst>
      <p:ext uri="{BB962C8B-B14F-4D97-AF65-F5344CB8AC3E}">
        <p14:creationId xmlns:p14="http://schemas.microsoft.com/office/powerpoint/2010/main" val="4294455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11/06/1443</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11/06/1443</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11/06/1443</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11/06/1443</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11/06/1443</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11/06/1443</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11/06/1443</a:t>
            </a:fld>
            <a:endParaRPr lang="ar-SA" dirty="0"/>
          </a:p>
        </p:txBody>
      </p:sp>
      <p:sp>
        <p:nvSpPr>
          <p:cNvPr id="8" name="عنصر نائب للتذييل 7"/>
          <p:cNvSpPr>
            <a:spLocks noGrp="1"/>
          </p:cNvSpPr>
          <p:nvPr>
            <p:ph type="ftr" sz="quarter" idx="11"/>
          </p:nvPr>
        </p:nvSpPr>
        <p:spPr/>
        <p:txBody>
          <a:bodyPr/>
          <a:lstStyle/>
          <a:p>
            <a:endParaRPr lang="ar-SA" dirty="0"/>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11/06/1443</a:t>
            </a:fld>
            <a:endParaRPr lang="ar-SA" dirty="0"/>
          </a:p>
        </p:txBody>
      </p:sp>
      <p:sp>
        <p:nvSpPr>
          <p:cNvPr id="4" name="عنصر نائب للتذييل 3"/>
          <p:cNvSpPr>
            <a:spLocks noGrp="1"/>
          </p:cNvSpPr>
          <p:nvPr>
            <p:ph type="ftr" sz="quarter" idx="11"/>
          </p:nvPr>
        </p:nvSpPr>
        <p:spPr/>
        <p:txBody>
          <a:bodyPr/>
          <a:lstStyle/>
          <a:p>
            <a:endParaRPr lang="ar-SA" dirty="0"/>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11/06/1443</a:t>
            </a:fld>
            <a:endParaRPr lang="ar-SA" dirty="0"/>
          </a:p>
        </p:txBody>
      </p:sp>
      <p:sp>
        <p:nvSpPr>
          <p:cNvPr id="3" name="عنصر نائب للتذييل 2"/>
          <p:cNvSpPr>
            <a:spLocks noGrp="1"/>
          </p:cNvSpPr>
          <p:nvPr>
            <p:ph type="ftr" sz="quarter" idx="11"/>
          </p:nvPr>
        </p:nvSpPr>
        <p:spPr/>
        <p:txBody>
          <a:bodyPr/>
          <a:lstStyle/>
          <a:p>
            <a:endParaRPr lang="ar-SA" dirty="0"/>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11/06/1443</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dirty="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11/06/1443</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11/06/1443</a:t>
            </a:fld>
            <a:endParaRPr lang="ar-SA" dirty="0"/>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dirty="0"/>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475656" y="980729"/>
            <a:ext cx="6336704" cy="2016223"/>
          </a:xfrm>
        </p:spPr>
        <p:txBody>
          <a:bodyPr>
            <a:normAutofit fontScale="90000"/>
          </a:bodyPr>
          <a:lstStyle/>
          <a:p>
            <a:r>
              <a:rPr lang="ar-IQ" sz="3200" b="1" dirty="0"/>
              <a:t>حرية التعبير عن الرأي </a:t>
            </a:r>
            <a:br>
              <a:rPr lang="ar-IQ" sz="3200" b="1" dirty="0"/>
            </a:br>
            <a:r>
              <a:rPr lang="ar-IQ" sz="3200" b="1" dirty="0"/>
              <a:t>اعداد </a:t>
            </a:r>
            <a:br>
              <a:rPr lang="ar-IQ" sz="3200" b="1" dirty="0"/>
            </a:br>
            <a:r>
              <a:rPr lang="ar-IQ" sz="3200" b="1" dirty="0" err="1"/>
              <a:t>ا.م.د</a:t>
            </a:r>
            <a:r>
              <a:rPr lang="ar-IQ" sz="3200" b="1" dirty="0"/>
              <a:t>. </a:t>
            </a:r>
            <a:r>
              <a:rPr lang="ar-IQ" sz="3200" b="1"/>
              <a:t>زينب قحطان عبد </a:t>
            </a:r>
            <a:r>
              <a:rPr lang="en-US" sz="3200" b="1"/>
              <a:t>المحسن </a:t>
            </a:r>
            <a:br>
              <a:rPr lang="ar-IQ" sz="3200" b="1"/>
            </a:br>
            <a:r>
              <a:rPr lang="ar-IQ" sz="3200" b="1" dirty="0" err="1"/>
              <a:t>م.م</a:t>
            </a:r>
            <a:r>
              <a:rPr lang="ar-IQ" sz="3200" b="1" dirty="0"/>
              <a:t>. ابتهال جاسم رشيد </a:t>
            </a:r>
          </a:p>
        </p:txBody>
      </p:sp>
      <p:sp>
        <p:nvSpPr>
          <p:cNvPr id="3" name="عنوان فرعي 2"/>
          <p:cNvSpPr>
            <a:spLocks noGrp="1"/>
          </p:cNvSpPr>
          <p:nvPr>
            <p:ph type="subTitle" idx="1"/>
          </p:nvPr>
        </p:nvSpPr>
        <p:spPr>
          <a:xfrm>
            <a:off x="1371600" y="2996952"/>
            <a:ext cx="6400800" cy="2641848"/>
          </a:xfrm>
        </p:spPr>
        <p:txBody>
          <a:bodyPr>
            <a:normAutofit/>
          </a:bodyPr>
          <a:lstStyle/>
          <a:p>
            <a:pPr algn="just"/>
            <a:r>
              <a:rPr lang="ar-IQ" sz="2000" b="1" dirty="0">
                <a:solidFill>
                  <a:schemeClr val="tx1"/>
                </a:solidFill>
                <a:cs typeface="+mj-cs"/>
              </a:rPr>
              <a:t>حرية التعبير في القانون الاسلامي:  يطلق على حرية التعبير من جانب الفقه الاسلامي حرية القول ،لذلك فقد اباحت الشريعة الاسلامية حرية القول وجعلتها حقا لكل انسان ،بل جعلت القول واجبا على الانسان في كل ما يسمى الاخلاق والصالح العام والنظام العام وفي كل ما تعتبره الشريعة منكرا.</a:t>
            </a:r>
          </a:p>
          <a:p>
            <a:pPr algn="just"/>
            <a:r>
              <a:rPr lang="ar-IQ" sz="2000" b="1" dirty="0">
                <a:solidFill>
                  <a:schemeClr val="tx1"/>
                </a:solidFill>
                <a:cs typeface="+mj-cs"/>
              </a:rPr>
              <a:t>اذ ان على كل انسان ان يقول ما يعتقد حق ويدافع عنه بقلمه ولسانه عن عقيدته ،لان حرية القول ليست مطلقة بل مقيدة بان لا يكون ما يكتب او يقال خارجا عن حدود الآداب العامة والاخلاق الفاضلة او مخالفا لنصوص الشريعة الاسلامية.</a:t>
            </a:r>
          </a:p>
        </p:txBody>
      </p:sp>
    </p:spTree>
    <p:extLst>
      <p:ext uri="{BB962C8B-B14F-4D97-AF65-F5344CB8AC3E}">
        <p14:creationId xmlns:p14="http://schemas.microsoft.com/office/powerpoint/2010/main" val="3520372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a:t>هناك طريقتين لحماية حرية التعبير والعقيدة في القانون الاسلامي وهما ،الطريقة الاولى الزام الناس ان يحترموا حق الغير في اعتناق ما يشاء ،فليس لاحد ان يكره اخر </a:t>
            </a:r>
            <a:r>
              <a:rPr lang="ar-IQ"/>
              <a:t>لسبب عقيدته، </a:t>
            </a:r>
            <a:endParaRPr lang="ar-IQ" dirty="0"/>
          </a:p>
        </p:txBody>
      </p:sp>
    </p:spTree>
    <p:extLst>
      <p:ext uri="{BB962C8B-B14F-4D97-AF65-F5344CB8AC3E}">
        <p14:creationId xmlns:p14="http://schemas.microsoft.com/office/powerpoint/2010/main" val="3542648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lnSpcReduction="10000"/>
          </a:bodyPr>
          <a:lstStyle/>
          <a:p>
            <a:pPr marL="0" indent="0">
              <a:buNone/>
            </a:pPr>
            <a:r>
              <a:rPr lang="ar-IQ" dirty="0"/>
              <a:t>                مفهوم حرية التعبير عن الراي</a:t>
            </a:r>
          </a:p>
          <a:p>
            <a:pPr marL="0" indent="0">
              <a:buNone/>
            </a:pPr>
            <a:r>
              <a:rPr lang="ar-IQ" dirty="0"/>
              <a:t>تعريف المفاهيم لغويا:</a:t>
            </a:r>
          </a:p>
          <a:p>
            <a:pPr marL="0" indent="0">
              <a:buNone/>
            </a:pPr>
            <a:r>
              <a:rPr lang="ar-IQ" dirty="0"/>
              <a:t>كلمة الحرية لغويا تعنى القدرة على التصرف بمليء الارادة والاختيار والخلاص من العبودية واللوم ونحوهما، بينما تعد كلمة </a:t>
            </a:r>
            <a:r>
              <a:rPr lang="ar-IQ" dirty="0" err="1"/>
              <a:t>التعبير،من</a:t>
            </a:r>
            <a:r>
              <a:rPr lang="ar-IQ" dirty="0"/>
              <a:t> تعبيرات عبر تعابير، ان صح التعبير عبر فلان اذا تكلم عنه واللسان يعبر كما في </a:t>
            </a:r>
            <a:r>
              <a:rPr lang="ar-IQ" dirty="0" err="1"/>
              <a:t>الضمير،اما</a:t>
            </a:r>
            <a:r>
              <a:rPr lang="ar-IQ" dirty="0"/>
              <a:t> كلمة الراي فعرفت ما اعتقاده الانسان وارتاه او الاصابة في التدبير و وجمعها اراء وارتأى </a:t>
            </a:r>
            <a:r>
              <a:rPr lang="ar-IQ" dirty="0" err="1"/>
              <a:t>الامر،نظر</a:t>
            </a:r>
            <a:r>
              <a:rPr lang="ar-IQ" dirty="0"/>
              <a:t> فيه او شكك فيه تدبره وتراءى له تصدى له.</a:t>
            </a:r>
          </a:p>
          <a:p>
            <a:pPr marL="0" indent="0">
              <a:buNone/>
            </a:pPr>
            <a:endParaRPr lang="ar-IQ" dirty="0"/>
          </a:p>
          <a:p>
            <a:pPr marL="0" indent="0">
              <a:buNone/>
            </a:pPr>
            <a:endParaRPr lang="ar-IQ" dirty="0"/>
          </a:p>
          <a:p>
            <a:pPr marL="0" indent="0">
              <a:buNone/>
            </a:pPr>
            <a:endParaRPr lang="ar-IQ" dirty="0"/>
          </a:p>
          <a:p>
            <a:pPr marL="0" indent="0">
              <a:buNone/>
            </a:pPr>
            <a:endParaRPr lang="ar-IQ" dirty="0"/>
          </a:p>
        </p:txBody>
      </p:sp>
    </p:spTree>
    <p:extLst>
      <p:ext uri="{BB962C8B-B14F-4D97-AF65-F5344CB8AC3E}">
        <p14:creationId xmlns:p14="http://schemas.microsoft.com/office/powerpoint/2010/main" val="44139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lnSpcReduction="10000"/>
          </a:bodyPr>
          <a:lstStyle/>
          <a:p>
            <a:r>
              <a:rPr lang="ar-IQ" dirty="0"/>
              <a:t>اما تعريف المفاهيم اصطلاحا :</a:t>
            </a:r>
          </a:p>
          <a:p>
            <a:r>
              <a:rPr lang="ar-IQ" dirty="0"/>
              <a:t>فيعنى مفهوم حرية التعبير عن الراي ان يكون الانسان حرا في تكوين رايه </a:t>
            </a:r>
            <a:r>
              <a:rPr lang="ar-IQ" dirty="0" err="1"/>
              <a:t>بناءا</a:t>
            </a:r>
            <a:r>
              <a:rPr lang="ar-IQ" dirty="0"/>
              <a:t> على تفكيره الشخصي دون ما تبعيه او تقليد لاحد او خوفا من احد وان يكون له كامل الحرية في اعلان هذا الراي </a:t>
            </a:r>
            <a:r>
              <a:rPr lang="ar-IQ" dirty="0" err="1"/>
              <a:t>بالاسلوب</a:t>
            </a:r>
            <a:r>
              <a:rPr lang="ar-IQ" dirty="0"/>
              <a:t> الذي يراه مناسبا.</a:t>
            </a:r>
          </a:p>
          <a:p>
            <a:r>
              <a:rPr lang="ar-IQ" dirty="0"/>
              <a:t>شروط حرية التعبير عن الراي</a:t>
            </a:r>
          </a:p>
          <a:p>
            <a:r>
              <a:rPr lang="ar-IQ" dirty="0"/>
              <a:t>-التحرر من الطغيان والاستبداد الداخلي ويقصد به سيطرة الفرد الواحد على مقدرات السلطة كما هو الحال في استفتاء النظام الدكتاتوري عام 2002،والذي كانت نتيجته 100%.</a:t>
            </a:r>
          </a:p>
          <a:p>
            <a:endParaRPr lang="ar-IQ" dirty="0"/>
          </a:p>
        </p:txBody>
      </p:sp>
    </p:spTree>
    <p:extLst>
      <p:ext uri="{BB962C8B-B14F-4D97-AF65-F5344CB8AC3E}">
        <p14:creationId xmlns:p14="http://schemas.microsoft.com/office/powerpoint/2010/main" val="3010699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lnSpcReduction="10000"/>
          </a:bodyPr>
          <a:lstStyle/>
          <a:p>
            <a:r>
              <a:rPr lang="ar-IQ" dirty="0"/>
              <a:t>2- ترسيخ ثقافة التسامح وفسح المجال للاختلاف والاعتراض، اضافة الى ضرورة تحرر الافراد من سيطرة الشهوات والميول والتحول الى مجتمع موحد يؤمن </a:t>
            </a:r>
            <a:r>
              <a:rPr lang="ar-IQ" dirty="0" err="1"/>
              <a:t>بالعقل،كذلك</a:t>
            </a:r>
            <a:r>
              <a:rPr lang="ar-IQ" dirty="0"/>
              <a:t> التأكيد على ترك حالة الصرع والاحتكاك لان هذا يؤدي الى الانقسام والتفرقة وتعدد في الآراء .</a:t>
            </a:r>
          </a:p>
          <a:p>
            <a:r>
              <a:rPr lang="ar-IQ" dirty="0"/>
              <a:t>3- تقبل الراي الاخر والتنوع الفكري فهنالك حدود تمارس فيها حرية التعبير عن الراي والاختلاف من اجل الوصول الى الحق وهو امر </a:t>
            </a:r>
            <a:r>
              <a:rPr lang="ar-IQ" dirty="0" err="1"/>
              <a:t>جائز،اما</a:t>
            </a:r>
            <a:r>
              <a:rPr lang="ar-IQ" dirty="0"/>
              <a:t> الاختلاف الذي يؤدي </a:t>
            </a:r>
            <a:r>
              <a:rPr lang="ar-IQ" dirty="0" err="1"/>
              <a:t>لاضعاف</a:t>
            </a:r>
            <a:r>
              <a:rPr lang="ar-IQ" dirty="0"/>
              <a:t> الروح المعنوية </a:t>
            </a:r>
            <a:r>
              <a:rPr lang="ar-IQ" dirty="0" err="1"/>
              <a:t>للافراد</a:t>
            </a:r>
            <a:r>
              <a:rPr lang="ar-IQ" dirty="0"/>
              <a:t> فهو امر مرفوض .</a:t>
            </a:r>
          </a:p>
        </p:txBody>
      </p:sp>
    </p:spTree>
    <p:extLst>
      <p:ext uri="{BB962C8B-B14F-4D97-AF65-F5344CB8AC3E}">
        <p14:creationId xmlns:p14="http://schemas.microsoft.com/office/powerpoint/2010/main" val="1476550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a:t>ضمانات حرية التعبير عن الراي</a:t>
            </a:r>
          </a:p>
        </p:txBody>
      </p:sp>
      <p:sp>
        <p:nvSpPr>
          <p:cNvPr id="3" name="عنصر نائب للمحتوى 2"/>
          <p:cNvSpPr>
            <a:spLocks noGrp="1"/>
          </p:cNvSpPr>
          <p:nvPr>
            <p:ph idx="1"/>
          </p:nvPr>
        </p:nvSpPr>
        <p:spPr/>
        <p:txBody>
          <a:bodyPr/>
          <a:lstStyle/>
          <a:p>
            <a:r>
              <a:rPr lang="ar-IQ" dirty="0"/>
              <a:t>تشكل الضمانات ادوات بيد الافراد ومرجعا اساسيا لحقوق الانسان وحرياته بصورة عامة وهذه الادوات تعبر عن الوجود القانوني المشرع الذي يمثل مصدرا تندرج تحته تلك الحقوق </a:t>
            </a:r>
            <a:r>
              <a:rPr lang="ar-IQ" dirty="0" err="1"/>
              <a:t>والحريات،اضافة</a:t>
            </a:r>
            <a:r>
              <a:rPr lang="ar-IQ" dirty="0"/>
              <a:t> الى ان هذا الاطار يشكل الاطار الشرعي لتنظيم العلاقات بين الافراد والدولة، ومن هذه الضمانات:</a:t>
            </a:r>
          </a:p>
          <a:p>
            <a:r>
              <a:rPr lang="ar-IQ" dirty="0"/>
              <a:t>- النص على حرية التعبير وعدم تقييدها مستقبلا</a:t>
            </a:r>
          </a:p>
          <a:p>
            <a:r>
              <a:rPr lang="ar-IQ" dirty="0"/>
              <a:t>- الغاء القوانين المقيدة لحرية التعبير</a:t>
            </a:r>
          </a:p>
        </p:txBody>
      </p:sp>
    </p:spTree>
    <p:extLst>
      <p:ext uri="{BB962C8B-B14F-4D97-AF65-F5344CB8AC3E}">
        <p14:creationId xmlns:p14="http://schemas.microsoft.com/office/powerpoint/2010/main" val="2027720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lnSpcReduction="20000"/>
          </a:bodyPr>
          <a:lstStyle/>
          <a:p>
            <a:r>
              <a:rPr lang="ar-IQ" dirty="0"/>
              <a:t>كما ويمكن تعريف حرية الراي بانها التعبير الخارجي عن الفكر الباطني والتعبير يكون عادة بالقول او الفعل او الخطابة او الكتابة والنشر او بالحركات الدالة والصور والرسوم وذلك بدون ايه رقابة حكومية بشرط ان يكون يمثل الطريقة ومضمون الافكار ما يمكن اعتباره خرقا للقوانين واعراف الدولة او المجموعة التي سمحت بحرية الراي</a:t>
            </a:r>
          </a:p>
          <a:p>
            <a:r>
              <a:rPr lang="ar-IQ" dirty="0"/>
              <a:t>وهناك تعريف اخر لحرية الراي والتعبير وفق القانون الدولي العام وهي حرية الشخص في ان يقول ما يفكر به دون ان يطارد وتشمل الحرية في استقصاء الاخبار وتلقيها واذاعتها باي وسيلة كانت دون التقيد بالحدود الجغرافية وباي شكل سواء كانت مكتوبة او شفهية او مطبوعة وباي وسيلة يختارها الشخص.</a:t>
            </a:r>
          </a:p>
        </p:txBody>
      </p:sp>
    </p:spTree>
    <p:extLst>
      <p:ext uri="{BB962C8B-B14F-4D97-AF65-F5344CB8AC3E}">
        <p14:creationId xmlns:p14="http://schemas.microsoft.com/office/powerpoint/2010/main" val="1365309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a:t>مظاهر حرية التعبير </a:t>
            </a:r>
            <a:br>
              <a:rPr lang="ar-IQ" dirty="0"/>
            </a:br>
            <a:endParaRPr lang="ar-IQ" dirty="0"/>
          </a:p>
        </p:txBody>
      </p:sp>
      <p:sp>
        <p:nvSpPr>
          <p:cNvPr id="3" name="عنصر نائب للمحتوى 2"/>
          <p:cNvSpPr>
            <a:spLocks noGrp="1"/>
          </p:cNvSpPr>
          <p:nvPr>
            <p:ph idx="1"/>
          </p:nvPr>
        </p:nvSpPr>
        <p:spPr/>
        <p:txBody>
          <a:bodyPr>
            <a:normAutofit lnSpcReduction="10000"/>
          </a:bodyPr>
          <a:lstStyle/>
          <a:p>
            <a:r>
              <a:rPr lang="ar-IQ" dirty="0"/>
              <a:t>حرية الطباعة والنشر </a:t>
            </a:r>
          </a:p>
          <a:p>
            <a:r>
              <a:rPr lang="ar-IQ" dirty="0"/>
              <a:t>حرية والنشر الالكتروني</a:t>
            </a:r>
          </a:p>
          <a:p>
            <a:r>
              <a:rPr lang="ar-IQ" dirty="0"/>
              <a:t>الحق في الحصول على المعلومة</a:t>
            </a:r>
          </a:p>
          <a:p>
            <a:r>
              <a:rPr lang="ar-IQ" dirty="0"/>
              <a:t>العناصر الاساسية لحرية التعبير </a:t>
            </a:r>
          </a:p>
          <a:p>
            <a:r>
              <a:rPr lang="ar-IQ" dirty="0"/>
              <a:t>- حرية اعتناق </a:t>
            </a:r>
            <a:r>
              <a:rPr lang="ar-IQ" dirty="0" err="1"/>
              <a:t>الاراء</a:t>
            </a:r>
            <a:r>
              <a:rPr lang="ar-IQ" dirty="0"/>
              <a:t> دونما اي تدخل </a:t>
            </a:r>
          </a:p>
          <a:p>
            <a:r>
              <a:rPr lang="ar-IQ" dirty="0"/>
              <a:t>- حرية استقاء الانباء والافكار </a:t>
            </a:r>
            <a:r>
              <a:rPr lang="ar-IQ" dirty="0" err="1"/>
              <a:t>وتليقها</a:t>
            </a:r>
            <a:r>
              <a:rPr lang="ar-IQ" dirty="0"/>
              <a:t> واذاعتها </a:t>
            </a:r>
          </a:p>
          <a:p>
            <a:r>
              <a:rPr lang="ar-IQ" dirty="0"/>
              <a:t>- الوسائل الصوتية او المكتوبة </a:t>
            </a:r>
          </a:p>
          <a:p>
            <a:r>
              <a:rPr lang="ar-IQ" dirty="0"/>
              <a:t>- عدم التقيد </a:t>
            </a:r>
            <a:r>
              <a:rPr lang="ar-IQ"/>
              <a:t>بالحدود الجغرافية.</a:t>
            </a:r>
            <a:endParaRPr lang="ar-IQ" dirty="0"/>
          </a:p>
        </p:txBody>
      </p:sp>
    </p:spTree>
    <p:extLst>
      <p:ext uri="{BB962C8B-B14F-4D97-AF65-F5344CB8AC3E}">
        <p14:creationId xmlns:p14="http://schemas.microsoft.com/office/powerpoint/2010/main" val="4156375166"/>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855</TotalTime>
  <Words>566</Words>
  <Application>Microsoft Office PowerPoint</Application>
  <PresentationFormat>عرض على الشاشة (4:3)</PresentationFormat>
  <Paragraphs>32</Paragraphs>
  <Slides>8</Slides>
  <Notes>2</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سمة Office</vt:lpstr>
      <vt:lpstr>حرية التعبير عن الرأي  اعداد  ا.م.د. زينب قحطان عبد المحسن  م.م. ابتهال جاسم رشيد </vt:lpstr>
      <vt:lpstr>عرض تقديمي في PowerPoint</vt:lpstr>
      <vt:lpstr>عرض تقديمي في PowerPoint</vt:lpstr>
      <vt:lpstr>عرض تقديمي في PowerPoint</vt:lpstr>
      <vt:lpstr>عرض تقديمي في PowerPoint</vt:lpstr>
      <vt:lpstr>ضمانات حرية التعبير عن الراي</vt:lpstr>
      <vt:lpstr>عرض تقديمي في PowerPoint</vt:lpstr>
      <vt:lpstr>مظاهر حرية التعبير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حرية التعبير عن الرأي  اعداد / م.م. ابتهال جاسم رشيد </dc:title>
  <dc:creator>FUTURE</dc:creator>
  <cp:lastModifiedBy>9647709288208</cp:lastModifiedBy>
  <cp:revision>21</cp:revision>
  <dcterms:created xsi:type="dcterms:W3CDTF">2021-11-08T15:24:46Z</dcterms:created>
  <dcterms:modified xsi:type="dcterms:W3CDTF">2022-01-14T20:54:27Z</dcterms:modified>
</cp:coreProperties>
</file>