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gDobFqYRZ8yRWRbIISRh3WLM/+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شريحة عنوان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نص عمودي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نص عموديان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محتوى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المقطع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حتويان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قارنة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فقط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فارغ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حتوى مع تسمية توضيحية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صورة مع تسمية توضيحية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ar-SA"/>
              <a:t>تحليل المضمون في بحوث العلاقات العامة 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3946071" y="4133952"/>
            <a:ext cx="4811982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ar-SA"/>
              <a:t>ا.م.د. ريا قحطان احمد  </a:t>
            </a:r>
            <a:endParaRPr/>
          </a:p>
          <a:p>
            <a:pPr indent="0" lvl="0" mar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ar-SA"/>
              <a:t>كلية الإعلام / جامعة بغداد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05001" y="138545"/>
            <a:ext cx="5089220" cy="65809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44250" y="109623"/>
            <a:ext cx="4351749" cy="66387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 txBox="1"/>
          <p:nvPr>
            <p:ph type="title"/>
          </p:nvPr>
        </p:nvSpPr>
        <p:spPr>
          <a:xfrm>
            <a:off x="8795163" y="365125"/>
            <a:ext cx="2474025" cy="2690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SA"/>
              <a:t>تحليل الصورة </a:t>
            </a:r>
            <a:br>
              <a:rPr lang="ar-SA"/>
            </a:br>
            <a:endParaRPr/>
          </a:p>
        </p:txBody>
      </p:sp>
      <p:pic>
        <p:nvPicPr>
          <p:cNvPr id="101" name="Google Shape;101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4351" y="265752"/>
            <a:ext cx="7048877" cy="6227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 txBox="1"/>
          <p:nvPr>
            <p:ph idx="1" type="body"/>
          </p:nvPr>
        </p:nvSpPr>
        <p:spPr>
          <a:xfrm>
            <a:off x="8349838" y="1825625"/>
            <a:ext cx="300396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ar-SA"/>
              <a:t>تحليل الاعلان </a:t>
            </a:r>
            <a:endParaRPr/>
          </a:p>
        </p:txBody>
      </p:sp>
      <p:pic>
        <p:nvPicPr>
          <p:cNvPr id="107" name="Google Shape;10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3476" y="210292"/>
            <a:ext cx="8927278" cy="6259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"/>
          <p:cNvSpPr txBox="1"/>
          <p:nvPr>
            <p:ph type="title"/>
          </p:nvPr>
        </p:nvSpPr>
        <p:spPr>
          <a:xfrm>
            <a:off x="8337468" y="365124"/>
            <a:ext cx="3016332" cy="406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SA"/>
              <a:t>تحليل الصورة / الاعلان .</a:t>
            </a:r>
            <a:endParaRPr/>
          </a:p>
        </p:txBody>
      </p:sp>
      <p:pic>
        <p:nvPicPr>
          <p:cNvPr id="113" name="Google Shape;113;p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5162" y="730177"/>
            <a:ext cx="6813553" cy="5397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"/>
          <p:cNvSpPr txBox="1"/>
          <p:nvPr>
            <p:ph type="title"/>
          </p:nvPr>
        </p:nvSpPr>
        <p:spPr>
          <a:xfrm>
            <a:off x="8411688" y="365125"/>
            <a:ext cx="2942112" cy="23934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SA"/>
              <a:t>تحليل مضمون المقال  .</a:t>
            </a:r>
            <a:endParaRPr/>
          </a:p>
        </p:txBody>
      </p:sp>
      <p:pic>
        <p:nvPicPr>
          <p:cNvPr id="119" name="Google Shape;119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71006" y="320520"/>
            <a:ext cx="4700650" cy="61723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"/>
          <p:cNvSpPr txBox="1"/>
          <p:nvPr>
            <p:ph type="title"/>
          </p:nvPr>
        </p:nvSpPr>
        <p:spPr>
          <a:xfrm>
            <a:off x="7867402" y="365125"/>
            <a:ext cx="3486397" cy="29129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SA"/>
              <a:t>تحليل مضمون مقال </a:t>
            </a:r>
            <a:endParaRPr/>
          </a:p>
        </p:txBody>
      </p:sp>
      <p:pic>
        <p:nvPicPr>
          <p:cNvPr id="125" name="Google Shape;125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4352" y="98961"/>
            <a:ext cx="5250890" cy="6543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نسق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2022-03-04T12:20:39Z</dcterms:created>
  <dc:creator>Rayya Q</dc:creator>
</cp:coreProperties>
</file>