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71" r:id="rId3"/>
    <p:sldId id="258" r:id="rId4"/>
    <p:sldId id="264" r:id="rId5"/>
    <p:sldId id="279" r:id="rId6"/>
    <p:sldId id="266" r:id="rId7"/>
    <p:sldId id="267" r:id="rId8"/>
    <p:sldId id="259" r:id="rId9"/>
    <p:sldId id="277" r:id="rId10"/>
    <p:sldId id="275" r:id="rId11"/>
    <p:sldId id="276" r:id="rId12"/>
    <p:sldId id="257" r:id="rId13"/>
    <p:sldId id="262" r:id="rId14"/>
    <p:sldId id="278" r:id="rId15"/>
    <p:sldId id="270" r:id="rId16"/>
    <p:sldId id="274" r:id="rId17"/>
    <p:sldId id="263" r:id="rId18"/>
    <p:sldId id="273" r:id="rId19"/>
    <p:sldId id="260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ED5032-2D40-4E1B-B2EA-11DDBDB14F87}" type="datetimeFigureOut">
              <a:rPr lang="ar-IQ" smtClean="0"/>
              <a:t>16/09/1443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4F4FC6-C04F-4A51-8B29-7CC35B1224A6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23728" y="1124745"/>
            <a:ext cx="6334472" cy="2808312"/>
          </a:xfrm>
        </p:spPr>
        <p:txBody>
          <a:bodyPr>
            <a:normAutofit fontScale="90000"/>
          </a:bodyPr>
          <a:lstStyle/>
          <a:p>
            <a:r>
              <a:rPr lang="ar-IQ" sz="6000" b="1" dirty="0" smtClean="0"/>
              <a:t>الترجمة الاحترافية    </a:t>
            </a:r>
            <a:br>
              <a:rPr lang="ar-IQ" sz="6000" b="1" dirty="0" smtClean="0"/>
            </a:br>
            <a:r>
              <a:rPr lang="ar-IQ" sz="6000" b="1" dirty="0" smtClean="0"/>
              <a:t>ومهارات المترجم المحترف </a:t>
            </a:r>
            <a:endParaRPr lang="ar-IQ" sz="6000" b="1" dirty="0"/>
          </a:p>
        </p:txBody>
      </p:sp>
    </p:spTree>
    <p:extLst>
      <p:ext uri="{BB962C8B-B14F-4D97-AF65-F5344CB8AC3E}">
        <p14:creationId xmlns:p14="http://schemas.microsoft.com/office/powerpoint/2010/main" val="3642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619672"/>
            <a:ext cx="9577064" cy="10657184"/>
          </a:xfrm>
        </p:spPr>
      </p:pic>
    </p:spTree>
    <p:extLst>
      <p:ext uri="{BB962C8B-B14F-4D97-AF65-F5344CB8AC3E}">
        <p14:creationId xmlns:p14="http://schemas.microsoft.com/office/powerpoint/2010/main" val="28420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05056" cy="6858000"/>
          </a:xfrm>
        </p:spPr>
      </p:pic>
    </p:spTree>
    <p:extLst>
      <p:ext uri="{BB962C8B-B14F-4D97-AF65-F5344CB8AC3E}">
        <p14:creationId xmlns:p14="http://schemas.microsoft.com/office/powerpoint/2010/main" val="22470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92982"/>
            <a:ext cx="10260632" cy="18241126"/>
          </a:xfrm>
        </p:spPr>
      </p:pic>
    </p:spTree>
    <p:extLst>
      <p:ext uri="{BB962C8B-B14F-4D97-AF65-F5344CB8AC3E}">
        <p14:creationId xmlns:p14="http://schemas.microsoft.com/office/powerpoint/2010/main" val="12785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459432"/>
            <a:ext cx="10945216" cy="8136904"/>
          </a:xfrm>
        </p:spPr>
      </p:pic>
    </p:spTree>
    <p:extLst>
      <p:ext uri="{BB962C8B-B14F-4D97-AF65-F5344CB8AC3E}">
        <p14:creationId xmlns:p14="http://schemas.microsoft.com/office/powerpoint/2010/main" val="14455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552"/>
            <a:ext cx="9144000" cy="9793088"/>
          </a:xfrm>
        </p:spPr>
      </p:pic>
    </p:spTree>
    <p:extLst>
      <p:ext uri="{BB962C8B-B14F-4D97-AF65-F5344CB8AC3E}">
        <p14:creationId xmlns:p14="http://schemas.microsoft.com/office/powerpoint/2010/main" val="4116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331640"/>
            <a:ext cx="10441160" cy="11233248"/>
          </a:xfrm>
        </p:spPr>
      </p:pic>
    </p:spTree>
    <p:extLst>
      <p:ext uri="{BB962C8B-B14F-4D97-AF65-F5344CB8AC3E}">
        <p14:creationId xmlns:p14="http://schemas.microsoft.com/office/powerpoint/2010/main" val="3962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6" y="-2547664"/>
            <a:ext cx="9505056" cy="12025336"/>
          </a:xfrm>
        </p:spPr>
      </p:pic>
    </p:spTree>
    <p:extLst>
      <p:ext uri="{BB962C8B-B14F-4D97-AF65-F5344CB8AC3E}">
        <p14:creationId xmlns:p14="http://schemas.microsoft.com/office/powerpoint/2010/main" val="17637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2475656"/>
            <a:ext cx="10729192" cy="11377264"/>
          </a:xfrm>
        </p:spPr>
      </p:pic>
    </p:spTree>
    <p:extLst>
      <p:ext uri="{BB962C8B-B14F-4D97-AF65-F5344CB8AC3E}">
        <p14:creationId xmlns:p14="http://schemas.microsoft.com/office/powerpoint/2010/main" val="1794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115616"/>
            <a:ext cx="10585176" cy="11017224"/>
          </a:xfrm>
        </p:spPr>
      </p:pic>
    </p:spTree>
    <p:extLst>
      <p:ext uri="{BB962C8B-B14F-4D97-AF65-F5344CB8AC3E}">
        <p14:creationId xmlns:p14="http://schemas.microsoft.com/office/powerpoint/2010/main" val="152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3688"/>
            <a:ext cx="10116616" cy="9937104"/>
          </a:xfrm>
        </p:spPr>
      </p:pic>
    </p:spTree>
    <p:extLst>
      <p:ext uri="{BB962C8B-B14F-4D97-AF65-F5344CB8AC3E}">
        <p14:creationId xmlns:p14="http://schemas.microsoft.com/office/powerpoint/2010/main" val="1327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513168" cy="7749479"/>
          </a:xfrm>
        </p:spPr>
      </p:pic>
    </p:spTree>
    <p:extLst>
      <p:ext uri="{BB962C8B-B14F-4D97-AF65-F5344CB8AC3E}">
        <p14:creationId xmlns:p14="http://schemas.microsoft.com/office/powerpoint/2010/main" val="4121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10657184" cy="7461447"/>
          </a:xfrm>
        </p:spPr>
      </p:pic>
    </p:spTree>
    <p:extLst>
      <p:ext uri="{BB962C8B-B14F-4D97-AF65-F5344CB8AC3E}">
        <p14:creationId xmlns:p14="http://schemas.microsoft.com/office/powerpoint/2010/main" val="27813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71400"/>
            <a:ext cx="11233248" cy="7272807"/>
          </a:xfrm>
        </p:spPr>
      </p:pic>
    </p:spTree>
    <p:extLst>
      <p:ext uri="{BB962C8B-B14F-4D97-AF65-F5344CB8AC3E}">
        <p14:creationId xmlns:p14="http://schemas.microsoft.com/office/powerpoint/2010/main" val="4905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865096" cy="7173416"/>
          </a:xfrm>
        </p:spPr>
      </p:pic>
    </p:spTree>
    <p:extLst>
      <p:ext uri="{BB962C8B-B14F-4D97-AF65-F5344CB8AC3E}">
        <p14:creationId xmlns:p14="http://schemas.microsoft.com/office/powerpoint/2010/main" val="41521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10513168" cy="7173416"/>
          </a:xfrm>
        </p:spPr>
      </p:pic>
    </p:spTree>
    <p:extLst>
      <p:ext uri="{BB962C8B-B14F-4D97-AF65-F5344CB8AC3E}">
        <p14:creationId xmlns:p14="http://schemas.microsoft.com/office/powerpoint/2010/main" val="2784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675456"/>
            <a:ext cx="10081120" cy="7704856"/>
          </a:xfrm>
        </p:spPr>
      </p:pic>
    </p:spTree>
    <p:extLst>
      <p:ext uri="{BB962C8B-B14F-4D97-AF65-F5344CB8AC3E}">
        <p14:creationId xmlns:p14="http://schemas.microsoft.com/office/powerpoint/2010/main" val="20057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3688"/>
            <a:ext cx="9252520" cy="11665296"/>
          </a:xfrm>
        </p:spPr>
      </p:pic>
    </p:spTree>
    <p:extLst>
      <p:ext uri="{BB962C8B-B14F-4D97-AF65-F5344CB8AC3E}">
        <p14:creationId xmlns:p14="http://schemas.microsoft.com/office/powerpoint/2010/main" val="18714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47464"/>
            <a:ext cx="9505056" cy="8136904"/>
          </a:xfrm>
        </p:spPr>
      </p:pic>
    </p:spTree>
    <p:extLst>
      <p:ext uri="{BB962C8B-B14F-4D97-AF65-F5344CB8AC3E}">
        <p14:creationId xmlns:p14="http://schemas.microsoft.com/office/powerpoint/2010/main" val="9441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2</Words>
  <Application>Microsoft Office PowerPoint</Application>
  <PresentationFormat>عرض على الشاشة (3:4)‏</PresentationFormat>
  <Paragraphs>1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انقلاب</vt:lpstr>
      <vt:lpstr>الترجمة الاحترافية     ومهارات المترجم المحترف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مصطلحات اللغة الانكليزية في الاعلام وكيفية تداولها في مجال العمل الاعلامي</dc:title>
  <dc:creator>HP</dc:creator>
  <cp:lastModifiedBy>HP</cp:lastModifiedBy>
  <cp:revision>8</cp:revision>
  <dcterms:created xsi:type="dcterms:W3CDTF">2022-04-16T13:18:38Z</dcterms:created>
  <dcterms:modified xsi:type="dcterms:W3CDTF">2022-04-17T07:42:39Z</dcterms:modified>
</cp:coreProperties>
</file>