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FC3FFE-3058-A44F-A2AD-C6C9B26D3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ADB9325-316E-E44F-9597-0DBA0D30B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37D20-2F99-A047-A5E8-51B540E3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D5ED0C-C8C5-654A-9E99-6ADF41BE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A85FC6-1EB7-4847-A522-AD29A1BD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329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14428B-E2FC-2D4A-9034-631044E9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53FC7F4-C14F-7240-AD16-9087E4388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F1F645-DECC-E543-B4F5-CF568DF4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C4BF02-2A62-2745-ABBB-066D7121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06734A-7D1D-C849-9F70-08D21AC9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2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33168BA-1217-9048-8B19-52F77F325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323D9C-5C2C-3043-97E2-1CB58AF20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0C2C0F-277B-1D4D-9954-D306254C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91F395-0244-344E-9B2F-A03119F1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3CFDE69-7E0D-9746-9692-35562BBD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928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1356F4-96E3-9140-9D57-25354757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FDF12B-AB24-F54B-9652-70C8A91E9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4797C3-72A2-0C42-B84E-C254A943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B5A2BB-0E6B-2F4E-ADA4-77483B3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DCCBF1-BC14-2B40-9E1F-CADB709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131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92419F-CF5B-854B-9DE3-7C123E84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82D163-884B-484E-B2BA-81B006DAE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9A0785-2A89-FA4F-851D-96EBFE14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38172E-82A3-E44D-99F1-19AFFB2B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B27A45-F300-F746-BF14-0496C0CC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881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7728E4-5CAA-2F44-8C2A-E75B4102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35B5E4-C1D2-E141-AF78-09C322D76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4C11CE-662E-9040-BB56-2C8D96DA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C23BCB-6D7E-2B4B-B6C5-FD78E67F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DECA9F-54EB-F145-800E-3E028B9E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94CC53-3FCF-B841-80D3-7D6F74A2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530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A564DC-F48A-1A4B-8928-0A62D564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4785DE-2783-2D44-A69E-372B69A4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121CF8-6C84-5F4F-81C6-F47C7EA03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806714-ECDA-CD46-A9C7-6792FF27D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456DCC-FA89-454A-9B6D-C85AF830A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0477C5-1FDD-4C48-B821-41BAB8A4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CD7A5D6-BC25-B548-897D-9B5B682A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44C1C9-0045-FC4F-88A2-E1C2B208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08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613350-C474-8340-B031-9EFFD56B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8AB1E4A-54E3-E649-86EB-12FB31C8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12C0ECC-8C91-644F-AD52-D37E049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0996284-53FD-E740-BEF2-E9402AED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86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0277E1-C3F1-FC4E-B819-DB3ADBBB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D81DF75-86AF-5944-831D-3F29A881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31521E-F8BB-C148-9F78-42C609A8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044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ADCA75-166E-3E4D-BA12-CDFCC549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AF8E33-FE6E-DC41-96BA-7E90A960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3DD6CB-0237-4F42-BFEA-CE4904820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059B84-B00C-ED43-A0AA-36D5C9D6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CC97D5-FD33-5343-B280-5161FD94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DB181F-8E23-F540-84F8-E4E0528D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13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BE3C4D-FCC6-2C40-BC33-C06AA985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14C493-7EAA-5B48-A82E-B93E8934C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C97CBC-B907-1E45-98C0-D0B3DB88A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E73819-68A9-014F-87B6-135C21D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CB30EF-3BF0-7745-B362-31F11C6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7D8665-3464-4B4C-9741-61ACA90C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46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AEFDF47-4530-B24B-B58A-C18FAEDC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566E74-DC01-0343-9FE4-C7FF003D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371B61-AB8B-2849-945D-8BB7A0C27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48B9-73DB-A54D-B779-BBBF85B52658}" type="datetimeFigureOut">
              <a:rPr lang="ar-IQ"/>
              <a:t>22/01/1445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A0DC26-45C9-3040-9027-458926558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9D12B5-10DC-2348-AA45-0687967C5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E44D6-0542-2A4C-B1C1-3347411A925E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864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FDF730-30E5-BB43-9880-DE09E9105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84066"/>
          </a:xfrm>
        </p:spPr>
        <p:txBody>
          <a:bodyPr>
            <a:normAutofit fontScale="92500" lnSpcReduction="10000"/>
          </a:bodyPr>
          <a:lstStyle/>
          <a:p>
            <a:r>
              <a:rPr lang="ar-SA" sz="3200">
                <a:solidFill>
                  <a:schemeClr val="accent6">
                    <a:lumMod val="75000"/>
                  </a:schemeClr>
                </a:solidFill>
              </a:rPr>
              <a:t>كيفية ادارة و تنظيم الصفحة الشخصية للباحث في المنصة العلمية </a:t>
            </a:r>
          </a:p>
          <a:p>
            <a:r>
              <a:rPr lang="ar-SA" sz="3200">
                <a:solidFill>
                  <a:schemeClr val="accent6">
                    <a:lumMod val="75000"/>
                  </a:schemeClr>
                </a:solidFill>
              </a:rPr>
              <a:t>ResearchGate .</a:t>
            </a:r>
          </a:p>
          <a:p>
            <a:r>
              <a:rPr lang="ar-SA" sz="3200">
                <a:solidFill>
                  <a:schemeClr val="accent6">
                    <a:lumMod val="75000"/>
                  </a:schemeClr>
                </a:solidFill>
              </a:rPr>
              <a:t>ا.م.د. ريا قحطان احمد </a:t>
            </a:r>
          </a:p>
          <a:p>
            <a:r>
              <a:rPr lang="ar-SA" sz="3200">
                <a:solidFill>
                  <a:schemeClr val="accent6">
                    <a:lumMod val="75000"/>
                  </a:schemeClr>
                </a:solidFill>
              </a:rPr>
              <a:t>كلية الإعلام /جامعة بغداد </a:t>
            </a:r>
          </a:p>
          <a:p>
            <a:r>
              <a:rPr lang="ar-SA" sz="3200">
                <a:solidFill>
                  <a:schemeClr val="accent6">
                    <a:lumMod val="75000"/>
                  </a:schemeClr>
                </a:solidFill>
              </a:rPr>
              <a:t>11 شباط 2022 </a:t>
            </a:r>
          </a:p>
          <a:p>
            <a:endParaRPr lang="ar-IQ" sz="32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256FEA-2E9F-9D4B-B4AA-938908E45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9" y="1037378"/>
            <a:ext cx="6721461" cy="22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C13B385-9386-3F48-902E-6D17898E9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9" y="296883"/>
            <a:ext cx="4761120" cy="594041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7696DD5-298A-2548-81CA-82525DF3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90" y="296883"/>
            <a:ext cx="4431460" cy="58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9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F7B6C9A-13DD-8344-8C0B-F09157379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6" y="296883"/>
            <a:ext cx="4800283" cy="6014632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C0655D9-70D6-814C-BE9F-F4F85C998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78" y="643248"/>
            <a:ext cx="4533504" cy="60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91D57F8-FD86-5B44-BB9C-976A79FD4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8" y="181841"/>
            <a:ext cx="4552738" cy="649431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C83CAF0-C179-CA4B-B350-C794FE2B1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88" y="288842"/>
            <a:ext cx="4359533" cy="62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2F57407-F8A0-704D-AABD-072D29D83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8" y="173182"/>
            <a:ext cx="4366656" cy="651163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312E9CA2-E9B3-084F-AE42-4FEDBC02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64" y="173182"/>
            <a:ext cx="4366654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5C9321C-DA1C-5148-B023-1680FC094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7" y="420924"/>
            <a:ext cx="4094514" cy="6016151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952501B4-C896-D641-BBFE-6C9F507BC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55" y="420924"/>
            <a:ext cx="3938943" cy="60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53B9BE2-E0A1-264F-B784-2B7989588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303408"/>
            <a:ext cx="4512624" cy="6078002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9584F45D-BE67-0E49-AC6D-A435BBBB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98" y="827809"/>
            <a:ext cx="6362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1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596BCF2-4558-6D4A-BC66-9DBC565AA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9" y="371104"/>
            <a:ext cx="8225975" cy="5851072"/>
          </a:xfrm>
        </p:spPr>
      </p:pic>
    </p:spTree>
    <p:extLst>
      <p:ext uri="{BB962C8B-B14F-4D97-AF65-F5344CB8AC3E}">
        <p14:creationId xmlns:p14="http://schemas.microsoft.com/office/powerpoint/2010/main" val="65341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A73760E-75FF-5649-BFF7-A350ABE37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321963"/>
            <a:ext cx="8523019" cy="5937323"/>
          </a:xfrm>
        </p:spPr>
      </p:pic>
    </p:spTree>
    <p:extLst>
      <p:ext uri="{BB962C8B-B14F-4D97-AF65-F5344CB8AC3E}">
        <p14:creationId xmlns:p14="http://schemas.microsoft.com/office/powerpoint/2010/main" val="303138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1973D2C-370A-E74E-ABC4-53FBA4D0C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3" y="371103"/>
            <a:ext cx="4236017" cy="6259287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0687E59-6E97-D046-8F0A-F5422D21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5" y="371103"/>
            <a:ext cx="4236017" cy="62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8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82F04E3-5583-574D-A1A5-1554C33F1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92" y="396184"/>
            <a:ext cx="4045032" cy="6065632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BF5055E-D632-404E-86A0-230C6937A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93" y="477349"/>
            <a:ext cx="3843942" cy="59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E26EA89-7E28-F344-891B-D7FBBA929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9" y="160813"/>
            <a:ext cx="4970318" cy="6348834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E9364F2-1C3F-5941-A3CE-A7571086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80" y="160811"/>
            <a:ext cx="4540309" cy="6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4B421AC-9379-754C-A652-362D82172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56" y="736362"/>
            <a:ext cx="8621981" cy="5385275"/>
          </a:xfrm>
        </p:spPr>
      </p:pic>
    </p:spTree>
    <p:extLst>
      <p:ext uri="{BB962C8B-B14F-4D97-AF65-F5344CB8AC3E}">
        <p14:creationId xmlns:p14="http://schemas.microsoft.com/office/powerpoint/2010/main" val="100566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E7A1E8F-E05F-8E48-B005-AF7465EB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74" y="865909"/>
            <a:ext cx="7619753" cy="5195455"/>
          </a:xfrm>
        </p:spPr>
      </p:pic>
    </p:spTree>
    <p:extLst>
      <p:ext uri="{BB962C8B-B14F-4D97-AF65-F5344CB8AC3E}">
        <p14:creationId xmlns:p14="http://schemas.microsoft.com/office/powerpoint/2010/main" val="358200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A17AE05-E24E-7D4E-AB0A-C391D51C1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54" y="717468"/>
            <a:ext cx="8360807" cy="5653148"/>
          </a:xfrm>
        </p:spPr>
      </p:pic>
    </p:spTree>
    <p:extLst>
      <p:ext uri="{BB962C8B-B14F-4D97-AF65-F5344CB8AC3E}">
        <p14:creationId xmlns:p14="http://schemas.microsoft.com/office/powerpoint/2010/main" val="357230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DEAA8544-2FD9-6542-A32C-49A47DD4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1" y="247404"/>
            <a:ext cx="4273115" cy="618781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BB2BFC1F-1594-474F-8FBC-95AB33B5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8" y="483535"/>
            <a:ext cx="4273114" cy="58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3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94E948F-B1A3-AB4A-9B7D-474542B2F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6" y="222663"/>
            <a:ext cx="4620221" cy="620018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E42FFF6-E94F-9D46-8440-2D42E9AC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02" y="374747"/>
            <a:ext cx="4344389" cy="61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398337C-53E7-8042-BA4E-0C33F21A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1" y="175656"/>
            <a:ext cx="4670457" cy="650668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3EA936E6-0BA4-6848-A8FE-25381516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24" y="175656"/>
            <a:ext cx="4373265" cy="63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B395547D-7C58-B84D-8FB2-641E44DD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4" y="719666"/>
            <a:ext cx="4800749" cy="5418667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8CEE8B0E-686C-7048-9F5F-513722584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75" y="359833"/>
            <a:ext cx="3956298" cy="61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FC603BB-80EE-3349-AFAE-AA58F4841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45" y="359833"/>
            <a:ext cx="4196198" cy="613833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C18461C-12D1-354F-B65B-8655DB46B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1" y="613971"/>
            <a:ext cx="4549749" cy="5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3D742E5-2DA5-D741-BE67-81CBC8A9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88" y="321624"/>
            <a:ext cx="3920015" cy="592956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5FDA361-03FE-4E4E-9EC3-8679D265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7" y="591943"/>
            <a:ext cx="4263646" cy="56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1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64A2C08-5E47-6643-A5FA-D0420562F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3" y="259773"/>
            <a:ext cx="4143359" cy="595278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BCEDAAA5-D1A2-7B4D-9D7C-6295F155D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409314"/>
            <a:ext cx="4143359" cy="60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71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Rayya Q</dc:creator>
  <cp:lastModifiedBy>dr.rayya1968@gmail.com</cp:lastModifiedBy>
  <cp:revision>4</cp:revision>
  <dcterms:created xsi:type="dcterms:W3CDTF">2022-02-11T08:42:28Z</dcterms:created>
  <dcterms:modified xsi:type="dcterms:W3CDTF">2023-08-08T17:46:04Z</dcterms:modified>
</cp:coreProperties>
</file>