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7D8204-4528-4104-B67B-5E268BC58A33}" type="datetimeFigureOut">
              <a:rPr lang="ar-SA" smtClean="0"/>
              <a:t>04/02/1445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ECA226-CEE9-4FEE-AFB3-13FFF536523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75656" y="1917147"/>
            <a:ext cx="6477000" cy="2588591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800" b="1" u="sng" dirty="0">
                <a:solidFill>
                  <a:srgbClr val="00B0F0"/>
                </a:solidFill>
                <a:cs typeface="PT Bold Heading" pitchFamily="2" charset="-78"/>
              </a:rPr>
              <a:t>إعداد </a:t>
            </a:r>
            <a:r>
              <a:rPr lang="ar-SA" sz="4800" b="1" u="sng" dirty="0" smtClean="0">
                <a:solidFill>
                  <a:srgbClr val="00B0F0"/>
                </a:solidFill>
                <a:cs typeface="PT Bold Heading" pitchFamily="2" charset="-78"/>
              </a:rPr>
              <a:t>البرامج</a:t>
            </a:r>
            <a: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  <a:t> الاذاعية والتلفزيونية </a:t>
            </a:r>
            <a:b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</a:br>
            <a: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  <a:t>ورشة اقامها التعليم المستمر في كلية الاعلام /قسم الاذاعة والتلفزيون 26/2/2023</a:t>
            </a:r>
            <a:b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</a:br>
            <a:r>
              <a:rPr lang="ar-IQ" sz="4800" b="1" u="sng" dirty="0" err="1" smtClean="0">
                <a:solidFill>
                  <a:srgbClr val="00B0F0"/>
                </a:solidFill>
                <a:cs typeface="PT Bold Heading" pitchFamily="2" charset="-78"/>
              </a:rPr>
              <a:t>ا.د</a:t>
            </a:r>
            <a: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  <a:t> عادل </a:t>
            </a:r>
            <a:r>
              <a:rPr lang="ar-IQ" sz="4800" b="1" u="sng" dirty="0" err="1" smtClean="0">
                <a:solidFill>
                  <a:srgbClr val="00B0F0"/>
                </a:solidFill>
                <a:cs typeface="PT Bold Heading" pitchFamily="2" charset="-78"/>
              </a:rPr>
              <a:t>الغريري</a:t>
            </a:r>
            <a:r>
              <a:rPr lang="ar-IQ" sz="4800" b="1" u="sng" dirty="0" smtClean="0">
                <a:solidFill>
                  <a:srgbClr val="00B0F0"/>
                </a:solidFill>
                <a:cs typeface="PT Bold Heading" pitchFamily="2" charset="-78"/>
              </a:rPr>
              <a:t> </a:t>
            </a:r>
            <a:endParaRPr lang="ar-SA" sz="4800" b="1" u="sng" dirty="0">
              <a:solidFill>
                <a:srgbClr val="00B0F0"/>
              </a:solidFill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752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إعداد البر</a:t>
            </a:r>
            <a:r>
              <a:rPr lang="ar-IQ" sz="3200" dirty="0" err="1" smtClean="0">
                <a:solidFill>
                  <a:srgbClr val="002060"/>
                </a:solidFill>
                <a:cs typeface="PT Bold Heading" pitchFamily="2" charset="-78"/>
              </a:rPr>
              <a:t>نا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مج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 في الاذاعة والتلفزيون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:</a:t>
            </a:r>
            <a:endParaRPr lang="ar-SA" sz="3200" dirty="0">
              <a:solidFill>
                <a:srgbClr val="002060"/>
              </a:solidFill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تعد البرامج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الركيزة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الأساسية </a:t>
            </a:r>
            <a:r>
              <a:rPr lang="ar-IQ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البرمجة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لأي </a:t>
            </a:r>
            <a:r>
              <a:rPr lang="ar-IQ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اذاعة او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قناة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تلفزيونية.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البرامج التي تنتجها أي </a:t>
            </a:r>
            <a:r>
              <a:rPr lang="ar-IQ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اذاعة او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قناة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تكشف عن بصماتها المهنية، والفنية، </a:t>
            </a:r>
            <a:r>
              <a:rPr lang="ar-SA" sz="2800" b="1" dirty="0" err="1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والمهاراتية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تمر عملية إعداد وتقديم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البرامج</a:t>
            </a:r>
            <a:r>
              <a:rPr lang="ar-IQ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الاذاعة والتلفزيون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بعدة </a:t>
            </a: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مراحل.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تشتمل كل مرحلة على عدد من </a:t>
            </a:r>
            <a:r>
              <a:rPr lang="ar-SA" sz="2800" b="1" dirty="0" smtClean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الخطوات.</a:t>
            </a:r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225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إعداد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البرام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ج التلفزيوني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971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المرحلة الأولى- مرحلة ما قبل الإنتاج:</a:t>
            </a:r>
          </a:p>
          <a:p>
            <a:pPr marL="0" indent="0" algn="just">
              <a:buNone/>
            </a:pPr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تضم الخطوات الآتية:</a:t>
            </a: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اختيار فكرة أو موضوع البرنامج، اسم البرنامج، هدف البرنامج.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تحديد الجمهور ، تحديد أبرز خصائصه واحتياجاته.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البحث وجمع المعلومات، تحضير مادة البرنامج، تجهيز السيناريو، تقسيم البرنامج إلى وحدات.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تجهيز الأسئلة المحورية لطرحها على الضيوف والمتحدثين.</a:t>
            </a:r>
          </a:p>
          <a:p>
            <a:pPr marL="0" indent="0" algn="just">
              <a:buNone/>
            </a:pPr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327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rgbClr val="002060"/>
                </a:solidFill>
                <a:cs typeface="PT Bold Heading" pitchFamily="2" charset="-78"/>
              </a:rPr>
              <a:t>إعداد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البرامج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 التلفزيوني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وضع خطة أولية للبرنامج، وتشمل: وقت البث للبرنامج، اللغة المناسبة المستخدمة، قالب وشكل البرنامج، الزمن المخصص له.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اختيار المتحدثين والمصادر اللازمة، واختيار المؤثرات الصوتية اللازمة، واختيار الصور والموسيقى الملائمة، وإعداد خطة التسجيل أو التصوير.</a:t>
            </a:r>
          </a:p>
          <a:p>
            <a:pPr algn="just"/>
            <a:endParaRPr lang="ar-SA" sz="28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وضع البرنامج كله في مخطط تفصيلي متكامل مع نصوصه المختلفة وترتيب فقراته، وتوفير الإمكانيات الفنية والمادية والبشرية اللازمة للإنتاج.</a:t>
            </a:r>
          </a:p>
          <a:p>
            <a:endParaRPr lang="ar-SA" sz="32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55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rgbClr val="002060"/>
                </a:solidFill>
                <a:cs typeface="PT Bold Heading" pitchFamily="2" charset="-78"/>
              </a:rPr>
              <a:t>إعداد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البرام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ج التلفزيوني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المرحلة الثانية- مرحلة الإنتاج:</a:t>
            </a:r>
          </a:p>
          <a:p>
            <a:pPr marL="0" indent="0" algn="just">
              <a:buNone/>
            </a:pP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خطوات مرحلة تنفيذ البرنامج:</a:t>
            </a:r>
          </a:p>
          <a:p>
            <a:pPr algn="just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ترتيب فقرات البرنامج بصورته الأخيرة.</a:t>
            </a:r>
          </a:p>
          <a:p>
            <a:pPr algn="just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التسجيل 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أو التصوير.</a:t>
            </a:r>
          </a:p>
          <a:p>
            <a:pPr algn="just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إجراء </a:t>
            </a:r>
            <a:r>
              <a:rPr lang="ar-SA" sz="2800" b="1" dirty="0" err="1">
                <a:latin typeface="Simplified Arabic" pitchFamily="18" charset="-78"/>
                <a:cs typeface="Simplified Arabic" pitchFamily="18" charset="-78"/>
              </a:rPr>
              <a:t>الحوارت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 اللازمة داخل أو خارج الاستديو.</a:t>
            </a:r>
          </a:p>
          <a:p>
            <a:pPr algn="just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التقديم 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التلفزيوني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اللقطات بأنواعها، والأصوات المسجلة والحية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متابعة الاتصالات من الجمهور (حسب شكل البرنامج).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781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rgbClr val="002060"/>
                </a:solidFill>
                <a:cs typeface="PT Bold Heading" pitchFamily="2" charset="-78"/>
              </a:rPr>
              <a:t>إعداد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البرام</a:t>
            </a:r>
            <a:r>
              <a:rPr lang="ar-IQ" sz="3200" dirty="0" smtClean="0">
                <a:solidFill>
                  <a:srgbClr val="002060"/>
                </a:solidFill>
                <a:cs typeface="PT Bold Heading" pitchFamily="2" charset="-78"/>
              </a:rPr>
              <a:t>ج التلفزيوني </a:t>
            </a:r>
            <a:r>
              <a:rPr lang="ar-SA" sz="3200" dirty="0" smtClean="0">
                <a:solidFill>
                  <a:srgbClr val="002060"/>
                </a:solidFill>
                <a:cs typeface="PT Bold Heading" pitchFamily="2" charset="-78"/>
              </a:rPr>
              <a:t>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المرحلة الثالثة- خطوات مرحلة ما بعد الإنتاج: </a:t>
            </a:r>
          </a:p>
          <a:p>
            <a:pPr algn="just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الاستماع، أو مشاهدة المادة المسجلة أو المصورة، والمراجعة، والتأكد من صلاحيتها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التقييم.</a:t>
            </a:r>
          </a:p>
        </p:txBody>
      </p:sp>
    </p:spTree>
    <p:extLst>
      <p:ext uri="{BB962C8B-B14F-4D97-AF65-F5344CB8AC3E}">
        <p14:creationId xmlns:p14="http://schemas.microsoft.com/office/powerpoint/2010/main" val="405089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v"/>
            </a:pPr>
            <a:r>
              <a:rPr lang="ar-SA" sz="3000" dirty="0">
                <a:latin typeface="Simplified Arabic" pitchFamily="18" charset="-78"/>
                <a:cs typeface="Simplified Arabic" pitchFamily="18" charset="-78"/>
              </a:rPr>
              <a:t>خطوات إعداد </a:t>
            </a:r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البرنامج</a:t>
            </a:r>
            <a:r>
              <a:rPr lang="ar-IQ" sz="3000" dirty="0" smtClean="0">
                <a:latin typeface="Simplified Arabic" pitchFamily="18" charset="-78"/>
                <a:cs typeface="Simplified Arabic" pitchFamily="18" charset="-78"/>
              </a:rPr>
              <a:t> التلفزيوني </a:t>
            </a:r>
            <a:r>
              <a:rPr lang="ar-SA" sz="3000" dirty="0" smtClean="0">
                <a:latin typeface="Simplified Arabic" pitchFamily="18" charset="-78"/>
                <a:cs typeface="Simplified Arabic" pitchFamily="18" charset="-78"/>
              </a:rPr>
              <a:t>:</a:t>
            </a:r>
            <a:endParaRPr lang="ar-SA" sz="30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الفكرة: يجب أن يتم تحديد الفكرة أو الأفكار التي يتضمنها البرنامج، التي قد تكون بناء على طلب القناة، أو يتقدم بها المعد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تحديد المحاور العامة للبرنامج: يتم ترجمة الفكرة أو الأفكار الرئيسة للبرنامج عبر وضع محاور عامة مع توضيح كل محور ومستلزماته من: التقارير، والصور، والأرشيف، واللقاءات، والموسيقى، والتنسيق مع الضيوف وغير ذلك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تحديد المواضيع الخاصة بكل محور على حدة</a:t>
            </a:r>
            <a:r>
              <a:rPr lang="ar-SA" sz="28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800" dirty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SA" sz="2800" dirty="0">
                <a:latin typeface="Simplified Arabic" pitchFamily="18" charset="-78"/>
                <a:cs typeface="Simplified Arabic" pitchFamily="18" charset="-78"/>
              </a:rPr>
              <a:t>التوقيت: مراعاة توقيت البرنامج والأوقات الممنوحة لكل فقرة داخله.</a:t>
            </a:r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3483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ar-SA" sz="2600" b="1" dirty="0">
                <a:latin typeface="Simplified Arabic" pitchFamily="18" charset="-78"/>
                <a:cs typeface="Simplified Arabic" pitchFamily="18" charset="-78"/>
              </a:rPr>
              <a:t>جمع المعلومات : يتلى المذيع جمع ما يتعلق بمادة البرنامج، لا سيما الفقرات والتسجيلات والمقابلات</a:t>
            </a: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600" b="1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80000"/>
              </a:lnSpc>
            </a:pPr>
            <a:r>
              <a:rPr lang="ar-SA" sz="2600" b="1" dirty="0">
                <a:latin typeface="Simplified Arabic" pitchFamily="18" charset="-78"/>
                <a:cs typeface="Simplified Arabic" pitchFamily="18" charset="-78"/>
              </a:rPr>
              <a:t>التنسيق: يعمل معد البرنامج بالتعاون مع فريق العمل على ترتيب المواعيد مع الأطراف المعنية كافة، وتحديد الأوقات الملائمة للطرفين، وترتيب التسجيلات، وتحضير الاستديو، ومواد الأرشيف اللازمة للفقرات، وتحديد مواعيد التسجيل</a:t>
            </a: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600" b="1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80000"/>
              </a:lnSpc>
            </a:pPr>
            <a:r>
              <a:rPr lang="ar-SA" sz="2600" b="1" dirty="0">
                <a:latin typeface="Simplified Arabic" pitchFamily="18" charset="-78"/>
                <a:cs typeface="Simplified Arabic" pitchFamily="18" charset="-78"/>
              </a:rPr>
              <a:t>ترتيب فقرات البرنامج: يصل المقدم والمعد إلى مرحلة ترتيب فقرات البرنامج بعد استكمال التجهيزات والترتيبات، وفي هذا الإطار  يتم إعداد مخطط تنفيذي للبرنامج يتضمن تفاصيل كاملة لكل فقرة وما تحتويه، والتوقيت الخاص بها</a:t>
            </a:r>
            <a:r>
              <a:rPr lang="ar-SA" sz="26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SA" sz="2600" b="1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80000"/>
              </a:lnSpc>
            </a:pPr>
            <a:r>
              <a:rPr lang="ar-SA" sz="2600" b="1" dirty="0">
                <a:latin typeface="Simplified Arabic" pitchFamily="18" charset="-78"/>
                <a:cs typeface="Simplified Arabic" pitchFamily="18" charset="-78"/>
              </a:rPr>
              <a:t>الصياغة: قبل صياغة أي برنامج على المعد أن يسأل نفسه السؤالين الآتيين : عن ماذا أكتب؟ لمن أكتب؟ مع مراعاة نوع البرنامج.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ar-SA" sz="26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80000"/>
              </a:lnSpc>
            </a:pPr>
            <a:endParaRPr lang="ar-SA" sz="2600" b="1" dirty="0">
              <a:solidFill>
                <a:schemeClr val="accent4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7154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322</TotalTime>
  <Words>476</Words>
  <Application>Microsoft Office PowerPoint</Application>
  <PresentationFormat>عرض على الشاشة (3:4)‏</PresentationFormat>
  <Paragraphs>47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ألوان متوسطة</vt:lpstr>
      <vt:lpstr>إعداد البرامج الاذاعية والتلفزيونية  ورشة اقامها التعليم المستمر في كلية الاعلام /قسم الاذاعة والتلفزيون 26/2/2023 ا.د عادل الغريري </vt:lpstr>
      <vt:lpstr>إعداد البرنامج في الاذاعة والتلفزيون :</vt:lpstr>
      <vt:lpstr>إعداد البرامج التلفزيوني :</vt:lpstr>
      <vt:lpstr>إعداد البرامج التلفزيوني :</vt:lpstr>
      <vt:lpstr>إعداد البرامج التلفزيوني:</vt:lpstr>
      <vt:lpstr>إعداد البرامج التلفزيوني :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Computer Connect</dc:creator>
  <cp:lastModifiedBy>adel</cp:lastModifiedBy>
  <cp:revision>85</cp:revision>
  <dcterms:created xsi:type="dcterms:W3CDTF">2016-11-29T13:00:58Z</dcterms:created>
  <dcterms:modified xsi:type="dcterms:W3CDTF">2023-08-19T23:02:09Z</dcterms:modified>
</cp:coreProperties>
</file>