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42"/>
  </p:notesMasterIdLst>
  <p:sldIdLst>
    <p:sldId id="269" r:id="rId2"/>
    <p:sldId id="258" r:id="rId3"/>
    <p:sldId id="268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60" r:id="rId12"/>
    <p:sldId id="259" r:id="rId13"/>
    <p:sldId id="273" r:id="rId14"/>
    <p:sldId id="272" r:id="rId15"/>
    <p:sldId id="271" r:id="rId16"/>
    <p:sldId id="270" r:id="rId17"/>
    <p:sldId id="276" r:id="rId18"/>
    <p:sldId id="275" r:id="rId19"/>
    <p:sldId id="278" r:id="rId20"/>
    <p:sldId id="277" r:id="rId21"/>
    <p:sldId id="274" r:id="rId22"/>
    <p:sldId id="281" r:id="rId23"/>
    <p:sldId id="280" r:id="rId24"/>
    <p:sldId id="284" r:id="rId25"/>
    <p:sldId id="285" r:id="rId26"/>
    <p:sldId id="283" r:id="rId27"/>
    <p:sldId id="282" r:id="rId28"/>
    <p:sldId id="286" r:id="rId29"/>
    <p:sldId id="279" r:id="rId30"/>
    <p:sldId id="288" r:id="rId31"/>
    <p:sldId id="287" r:id="rId32"/>
    <p:sldId id="290" r:id="rId33"/>
    <p:sldId id="289" r:id="rId34"/>
    <p:sldId id="293" r:id="rId35"/>
    <p:sldId id="292" r:id="rId36"/>
    <p:sldId id="294" r:id="rId37"/>
    <p:sldId id="296" r:id="rId38"/>
    <p:sldId id="295" r:id="rId39"/>
    <p:sldId id="298" r:id="rId40"/>
    <p:sldId id="297" r:id="rId41"/>
  </p:sldIdLst>
  <p:sldSz cx="9144000" cy="5143500" type="screen16x9"/>
  <p:notesSz cx="6858000" cy="9144000"/>
  <p:embeddedFontLst>
    <p:embeddedFont>
      <p:font typeface="Londrina Solid" panose="020B0604020202020204" charset="0"/>
      <p:regular r:id="rId43"/>
    </p:embeddedFont>
    <p:embeddedFont>
      <p:font typeface="Open Sans" panose="020B0604020202020204" charset="0"/>
      <p:regular r:id="rId44"/>
      <p:bold r:id="rId45"/>
      <p:italic r:id="rId46"/>
      <p:boldItalic r:id="rId47"/>
    </p:embeddedFont>
    <p:embeddedFont>
      <p:font typeface="Simplified Arabic" panose="02020603050405020304" pitchFamily="18" charset="-78"/>
      <p:regular r:id="rId48"/>
      <p:bold r:id="rId4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408">
          <p15:clr>
            <a:srgbClr val="9AA0A6"/>
          </p15:clr>
        </p15:guide>
        <p15:guide id="2" orient="horz" pos="288">
          <p15:clr>
            <a:srgbClr val="9AA0A6"/>
          </p15:clr>
        </p15:guide>
        <p15:guide id="3" orient="horz" pos="2915">
          <p15:clr>
            <a:srgbClr val="9AA0A6"/>
          </p15:clr>
        </p15:guide>
        <p15:guide id="4" orient="horz" pos="516">
          <p15:clr>
            <a:srgbClr val="9AA0A6"/>
          </p15:clr>
        </p15:guide>
        <p15:guide id="5" pos="5352">
          <p15:clr>
            <a:srgbClr val="9AA0A6"/>
          </p15:clr>
        </p15:guide>
        <p15:guide id="6" orient="horz" pos="264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60746F-C60E-4CF6-BD9D-9FF94EC08DA6}">
  <a:tblStyle styleId="{1760746F-C60E-4CF6-BD9D-9FF94EC08DA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pos="408"/>
        <p:guide orient="horz" pos="288"/>
        <p:guide orient="horz" pos="2915"/>
        <p:guide orient="horz" pos="516"/>
        <p:guide pos="5352"/>
        <p:guide orient="horz" pos="26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font" Target="fonts/font5.fntdata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3.fntdata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2.fntdata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1.fntdata"/><Relationship Id="rId48" Type="http://schemas.openxmlformats.org/officeDocument/2006/relationships/font" Target="fonts/font6.fntdata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033055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3" name="Google Shape;2733;gcb177b0ec1_0_1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4" name="Google Shape;2734;gcb177b0ec1_0_14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lt1"/>
        </a:solidFill>
        <a:effectLst/>
      </p:bgPr>
    </p:bg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7"/>
          <p:cNvSpPr/>
          <p:nvPr/>
        </p:nvSpPr>
        <p:spPr>
          <a:xfrm>
            <a:off x="8941950" y="4488166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" name="Google Shape;561;p7"/>
          <p:cNvSpPr/>
          <p:nvPr/>
        </p:nvSpPr>
        <p:spPr>
          <a:xfrm>
            <a:off x="8623038" y="1628491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2" name="Google Shape;562;p7"/>
          <p:cNvSpPr/>
          <p:nvPr/>
        </p:nvSpPr>
        <p:spPr>
          <a:xfrm rot="-4452528">
            <a:off x="8903972" y="3672815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3" name="Google Shape;563;p7"/>
          <p:cNvSpPr/>
          <p:nvPr/>
        </p:nvSpPr>
        <p:spPr>
          <a:xfrm>
            <a:off x="8007813" y="4862216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4" name="Google Shape;564;p7"/>
          <p:cNvSpPr/>
          <p:nvPr/>
        </p:nvSpPr>
        <p:spPr>
          <a:xfrm rot="-4452528">
            <a:off x="6105222" y="4994740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5" name="Google Shape;565;p7"/>
          <p:cNvSpPr/>
          <p:nvPr/>
        </p:nvSpPr>
        <p:spPr>
          <a:xfrm>
            <a:off x="3986538" y="4808366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6" name="Google Shape;566;p7"/>
          <p:cNvSpPr/>
          <p:nvPr/>
        </p:nvSpPr>
        <p:spPr>
          <a:xfrm rot="-1650294">
            <a:off x="2294346" y="4994732"/>
            <a:ext cx="318922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7" name="Google Shape;567;p7"/>
          <p:cNvSpPr/>
          <p:nvPr/>
        </p:nvSpPr>
        <p:spPr>
          <a:xfrm rot="-1650294">
            <a:off x="57696" y="4838857"/>
            <a:ext cx="318922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7"/>
          <p:cNvSpPr/>
          <p:nvPr/>
        </p:nvSpPr>
        <p:spPr>
          <a:xfrm>
            <a:off x="-199887" y="2454191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9" name="Google Shape;569;p7"/>
          <p:cNvSpPr/>
          <p:nvPr/>
        </p:nvSpPr>
        <p:spPr>
          <a:xfrm rot="-3264540">
            <a:off x="2996789" y="36912"/>
            <a:ext cx="318931" cy="320216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0" name="Google Shape;570;p7"/>
          <p:cNvSpPr/>
          <p:nvPr/>
        </p:nvSpPr>
        <p:spPr>
          <a:xfrm rot="-4452528">
            <a:off x="75622" y="36903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7"/>
          <p:cNvSpPr/>
          <p:nvPr/>
        </p:nvSpPr>
        <p:spPr>
          <a:xfrm>
            <a:off x="1149813" y="15566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2" name="Google Shape;572;p7"/>
          <p:cNvSpPr/>
          <p:nvPr/>
        </p:nvSpPr>
        <p:spPr>
          <a:xfrm>
            <a:off x="7134963" y="38941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3" name="Google Shape;573;p7"/>
          <p:cNvSpPr/>
          <p:nvPr/>
        </p:nvSpPr>
        <p:spPr>
          <a:xfrm rot="-9623925">
            <a:off x="8801648" y="46044"/>
            <a:ext cx="318916" cy="320202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4" name="Google Shape;574;p7"/>
          <p:cNvSpPr/>
          <p:nvPr/>
        </p:nvSpPr>
        <p:spPr>
          <a:xfrm>
            <a:off x="513898" y="586088"/>
            <a:ext cx="147748" cy="156554"/>
          </a:xfrm>
          <a:custGeom>
            <a:avLst/>
            <a:gdLst/>
            <a:ahLst/>
            <a:cxnLst/>
            <a:rect l="l" t="t" r="r" b="b"/>
            <a:pathLst>
              <a:path w="459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513" y="4870"/>
                  <a:pt x="4596" y="3787"/>
                  <a:pt x="4596" y="2441"/>
                </a:cubicBezTo>
                <a:cubicBezTo>
                  <a:pt x="4596" y="1084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5" name="Google Shape;575;p7"/>
          <p:cNvSpPr/>
          <p:nvPr/>
        </p:nvSpPr>
        <p:spPr>
          <a:xfrm>
            <a:off x="513898" y="829844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94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4"/>
                </a:cubicBezTo>
                <a:lnTo>
                  <a:pt x="3156" y="2918"/>
                </a:lnTo>
                <a:cubicBezTo>
                  <a:pt x="3156" y="3227"/>
                  <a:pt x="2906" y="3478"/>
                  <a:pt x="2596" y="3478"/>
                </a:cubicBezTo>
                <a:lnTo>
                  <a:pt x="1" y="3478"/>
                </a:lnTo>
                <a:cubicBezTo>
                  <a:pt x="382" y="4323"/>
                  <a:pt x="1227" y="4871"/>
                  <a:pt x="2168" y="4871"/>
                </a:cubicBezTo>
                <a:cubicBezTo>
                  <a:pt x="3489" y="4835"/>
                  <a:pt x="4537" y="3751"/>
                  <a:pt x="4537" y="2430"/>
                </a:cubicBezTo>
                <a:cubicBezTo>
                  <a:pt x="4537" y="1108"/>
                  <a:pt x="3489" y="37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p7"/>
          <p:cNvSpPr/>
          <p:nvPr/>
        </p:nvSpPr>
        <p:spPr>
          <a:xfrm>
            <a:off x="513898" y="1073632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513" y="4870"/>
                  <a:pt x="4596" y="3774"/>
                  <a:pt x="4596" y="2429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7" name="Google Shape;577;p7"/>
          <p:cNvSpPr/>
          <p:nvPr/>
        </p:nvSpPr>
        <p:spPr>
          <a:xfrm>
            <a:off x="513898" y="1317389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0"/>
                </a:moveTo>
                <a:cubicBezTo>
                  <a:pt x="1227" y="0"/>
                  <a:pt x="382" y="536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8"/>
                  <a:pt x="3489" y="24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8" name="Google Shape;578;p7"/>
          <p:cNvSpPr/>
          <p:nvPr/>
        </p:nvSpPr>
        <p:spPr>
          <a:xfrm>
            <a:off x="513898" y="1560759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94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65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5"/>
                  <a:pt x="1227" y="4870"/>
                  <a:pt x="2168" y="4882"/>
                </a:cubicBezTo>
                <a:cubicBezTo>
                  <a:pt x="3513" y="4882"/>
                  <a:pt x="4596" y="3787"/>
                  <a:pt x="4596" y="2442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9" name="Google Shape;579;p7"/>
          <p:cNvSpPr/>
          <p:nvPr/>
        </p:nvSpPr>
        <p:spPr>
          <a:xfrm>
            <a:off x="513898" y="1804548"/>
            <a:ext cx="145819" cy="156907"/>
          </a:xfrm>
          <a:custGeom>
            <a:avLst/>
            <a:gdLst/>
            <a:ahLst/>
            <a:cxnLst/>
            <a:rect l="l" t="t" r="r" b="b"/>
            <a:pathLst>
              <a:path w="4537" h="4882" extrusionOk="0">
                <a:moveTo>
                  <a:pt x="2168" y="0"/>
                </a:moveTo>
                <a:cubicBezTo>
                  <a:pt x="1227" y="12"/>
                  <a:pt x="382" y="548"/>
                  <a:pt x="1" y="1405"/>
                </a:cubicBezTo>
                <a:lnTo>
                  <a:pt x="2596" y="1405"/>
                </a:lnTo>
                <a:cubicBezTo>
                  <a:pt x="2906" y="1405"/>
                  <a:pt x="3156" y="1655"/>
                  <a:pt x="3156" y="1965"/>
                </a:cubicBezTo>
                <a:lnTo>
                  <a:pt x="3156" y="2929"/>
                </a:lnTo>
                <a:cubicBezTo>
                  <a:pt x="3156" y="3239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82"/>
                </a:cubicBezTo>
                <a:cubicBezTo>
                  <a:pt x="3489" y="4846"/>
                  <a:pt x="4537" y="3762"/>
                  <a:pt x="4537" y="2441"/>
                </a:cubicBezTo>
                <a:cubicBezTo>
                  <a:pt x="4537" y="1119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7"/>
          <p:cNvSpPr/>
          <p:nvPr/>
        </p:nvSpPr>
        <p:spPr>
          <a:xfrm>
            <a:off x="513898" y="2048304"/>
            <a:ext cx="147748" cy="156907"/>
          </a:xfrm>
          <a:custGeom>
            <a:avLst/>
            <a:gdLst/>
            <a:ahLst/>
            <a:cxnLst/>
            <a:rect l="l" t="t" r="r" b="b"/>
            <a:pathLst>
              <a:path w="4597" h="4882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89"/>
                  <a:pt x="2596" y="3489"/>
                </a:cubicBezTo>
                <a:lnTo>
                  <a:pt x="1" y="3489"/>
                </a:lnTo>
                <a:cubicBezTo>
                  <a:pt x="394" y="4334"/>
                  <a:pt x="1227" y="4870"/>
                  <a:pt x="2168" y="4882"/>
                </a:cubicBezTo>
                <a:cubicBezTo>
                  <a:pt x="3513" y="4882"/>
                  <a:pt x="4596" y="3786"/>
                  <a:pt x="4596" y="2441"/>
                </a:cubicBezTo>
                <a:cubicBezTo>
                  <a:pt x="4596" y="1096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1" name="Google Shape;581;p7"/>
          <p:cNvSpPr/>
          <p:nvPr/>
        </p:nvSpPr>
        <p:spPr>
          <a:xfrm>
            <a:off x="513898" y="2292060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70"/>
                </a:cubicBezTo>
                <a:cubicBezTo>
                  <a:pt x="3489" y="4846"/>
                  <a:pt x="4537" y="3763"/>
                  <a:pt x="4537" y="2441"/>
                </a:cubicBezTo>
                <a:cubicBezTo>
                  <a:pt x="4537" y="1120"/>
                  <a:pt x="3489" y="36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2" name="Google Shape;582;p7"/>
          <p:cNvSpPr/>
          <p:nvPr/>
        </p:nvSpPr>
        <p:spPr>
          <a:xfrm>
            <a:off x="513898" y="2535817"/>
            <a:ext cx="147748" cy="156554"/>
          </a:xfrm>
          <a:custGeom>
            <a:avLst/>
            <a:gdLst/>
            <a:ahLst/>
            <a:cxnLst/>
            <a:rect l="l" t="t" r="r" b="b"/>
            <a:pathLst>
              <a:path w="4597" h="4871" extrusionOk="0">
                <a:moveTo>
                  <a:pt x="2168" y="1"/>
                </a:moveTo>
                <a:cubicBezTo>
                  <a:pt x="1227" y="1"/>
                  <a:pt x="382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513" y="4870"/>
                  <a:pt x="4596" y="3787"/>
                  <a:pt x="4596" y="2442"/>
                </a:cubicBezTo>
                <a:cubicBezTo>
                  <a:pt x="4596" y="1084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3" name="Google Shape;583;p7"/>
          <p:cNvSpPr/>
          <p:nvPr/>
        </p:nvSpPr>
        <p:spPr>
          <a:xfrm>
            <a:off x="513898" y="2779605"/>
            <a:ext cx="145819" cy="156522"/>
          </a:xfrm>
          <a:custGeom>
            <a:avLst/>
            <a:gdLst/>
            <a:ahLst/>
            <a:cxnLst/>
            <a:rect l="l" t="t" r="r" b="b"/>
            <a:pathLst>
              <a:path w="4537" h="4870" extrusionOk="0">
                <a:moveTo>
                  <a:pt x="2168" y="0"/>
                </a:moveTo>
                <a:cubicBezTo>
                  <a:pt x="1227" y="0"/>
                  <a:pt x="394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15"/>
                  <a:pt x="2906" y="3465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7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p7"/>
          <p:cNvSpPr/>
          <p:nvPr/>
        </p:nvSpPr>
        <p:spPr>
          <a:xfrm>
            <a:off x="513898" y="3023361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94" y="4322"/>
                  <a:pt x="1227" y="4870"/>
                  <a:pt x="2168" y="4870"/>
                </a:cubicBezTo>
                <a:cubicBezTo>
                  <a:pt x="3513" y="4870"/>
                  <a:pt x="4596" y="3775"/>
                  <a:pt x="4596" y="2429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5" name="Google Shape;585;p7"/>
          <p:cNvSpPr/>
          <p:nvPr/>
        </p:nvSpPr>
        <p:spPr>
          <a:xfrm>
            <a:off x="513898" y="3267118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36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489" y="4835"/>
                  <a:pt x="4537" y="3751"/>
                  <a:pt x="4537" y="2430"/>
                </a:cubicBezTo>
                <a:cubicBezTo>
                  <a:pt x="4537" y="1108"/>
                  <a:pt x="3489" y="24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6" name="Google Shape;586;p7"/>
          <p:cNvSpPr/>
          <p:nvPr/>
        </p:nvSpPr>
        <p:spPr>
          <a:xfrm>
            <a:off x="513898" y="3510488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82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56"/>
                  <a:pt x="3156" y="1966"/>
                </a:cubicBezTo>
                <a:lnTo>
                  <a:pt x="3156" y="2918"/>
                </a:lnTo>
                <a:cubicBezTo>
                  <a:pt x="3156" y="3228"/>
                  <a:pt x="2906" y="3478"/>
                  <a:pt x="2596" y="3490"/>
                </a:cubicBezTo>
                <a:lnTo>
                  <a:pt x="1" y="3490"/>
                </a:lnTo>
                <a:cubicBezTo>
                  <a:pt x="382" y="4335"/>
                  <a:pt x="1227" y="4871"/>
                  <a:pt x="2168" y="4883"/>
                </a:cubicBezTo>
                <a:cubicBezTo>
                  <a:pt x="3513" y="4883"/>
                  <a:pt x="4596" y="3787"/>
                  <a:pt x="4596" y="2442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7" name="Google Shape;587;p7"/>
          <p:cNvSpPr/>
          <p:nvPr/>
        </p:nvSpPr>
        <p:spPr>
          <a:xfrm>
            <a:off x="513898" y="3754662"/>
            <a:ext cx="145819" cy="156522"/>
          </a:xfrm>
          <a:custGeom>
            <a:avLst/>
            <a:gdLst/>
            <a:ahLst/>
            <a:cxnLst/>
            <a:rect l="l" t="t" r="r" b="b"/>
            <a:pathLst>
              <a:path w="4537" h="4870" extrusionOk="0">
                <a:moveTo>
                  <a:pt x="2168" y="0"/>
                </a:moveTo>
                <a:cubicBezTo>
                  <a:pt x="1227" y="0"/>
                  <a:pt x="394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94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7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8" name="Google Shape;588;p7"/>
          <p:cNvSpPr/>
          <p:nvPr/>
        </p:nvSpPr>
        <p:spPr>
          <a:xfrm>
            <a:off x="513898" y="3998033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82"/>
                </a:cubicBezTo>
                <a:cubicBezTo>
                  <a:pt x="3513" y="4882"/>
                  <a:pt x="4596" y="3787"/>
                  <a:pt x="4596" y="2441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9" name="Google Shape;589;p7"/>
          <p:cNvSpPr/>
          <p:nvPr/>
        </p:nvSpPr>
        <p:spPr>
          <a:xfrm>
            <a:off x="513898" y="4241789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5"/>
                  <a:pt x="1227" y="4870"/>
                  <a:pt x="2168" y="4870"/>
                </a:cubicBezTo>
                <a:cubicBezTo>
                  <a:pt x="3489" y="4847"/>
                  <a:pt x="4537" y="3763"/>
                  <a:pt x="4537" y="2442"/>
                </a:cubicBezTo>
                <a:cubicBezTo>
                  <a:pt x="4537" y="1120"/>
                  <a:pt x="3489" y="37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0" name="Google Shape;590;p7"/>
          <p:cNvSpPr/>
          <p:nvPr/>
        </p:nvSpPr>
        <p:spPr>
          <a:xfrm>
            <a:off x="513898" y="4485578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513" y="4870"/>
                  <a:pt x="4596" y="3786"/>
                  <a:pt x="4596" y="2441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1" name="Google Shape;591;p7"/>
          <p:cNvSpPr/>
          <p:nvPr/>
        </p:nvSpPr>
        <p:spPr>
          <a:xfrm>
            <a:off x="70773" y="630474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3"/>
                  <a:pt x="0" y="263"/>
                  <a:pt x="0" y="572"/>
                </a:cubicBezTo>
                <a:lnTo>
                  <a:pt x="0" y="1537"/>
                </a:lnTo>
                <a:cubicBezTo>
                  <a:pt x="0" y="1846"/>
                  <a:pt x="250" y="2096"/>
                  <a:pt x="548" y="2096"/>
                </a:cubicBezTo>
                <a:lnTo>
                  <a:pt x="16383" y="2096"/>
                </a:lnTo>
                <a:cubicBezTo>
                  <a:pt x="16693" y="2096"/>
                  <a:pt x="16943" y="1846"/>
                  <a:pt x="16943" y="1537"/>
                </a:cubicBezTo>
                <a:lnTo>
                  <a:pt x="16943" y="572"/>
                </a:lnTo>
                <a:cubicBezTo>
                  <a:pt x="16943" y="263"/>
                  <a:pt x="16693" y="13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2" name="Google Shape;592;p7"/>
          <p:cNvSpPr/>
          <p:nvPr/>
        </p:nvSpPr>
        <p:spPr>
          <a:xfrm>
            <a:off x="70773" y="874616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3"/>
                  <a:pt x="0" y="263"/>
                  <a:pt x="0" y="572"/>
                </a:cubicBezTo>
                <a:lnTo>
                  <a:pt x="0" y="1537"/>
                </a:lnTo>
                <a:cubicBezTo>
                  <a:pt x="0" y="1834"/>
                  <a:pt x="250" y="2085"/>
                  <a:pt x="548" y="2096"/>
                </a:cubicBezTo>
                <a:lnTo>
                  <a:pt x="13800" y="2096"/>
                </a:lnTo>
                <a:lnTo>
                  <a:pt x="13788" y="2085"/>
                </a:lnTo>
                <a:lnTo>
                  <a:pt x="16383" y="2085"/>
                </a:lnTo>
                <a:cubicBezTo>
                  <a:pt x="16693" y="2085"/>
                  <a:pt x="16943" y="1834"/>
                  <a:pt x="16943" y="1525"/>
                </a:cubicBezTo>
                <a:lnTo>
                  <a:pt x="16943" y="572"/>
                </a:lnTo>
                <a:cubicBezTo>
                  <a:pt x="16943" y="263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3" name="Google Shape;593;p7"/>
          <p:cNvSpPr/>
          <p:nvPr/>
        </p:nvSpPr>
        <p:spPr>
          <a:xfrm>
            <a:off x="70773" y="1118405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4" name="Google Shape;594;p7"/>
          <p:cNvSpPr/>
          <p:nvPr/>
        </p:nvSpPr>
        <p:spPr>
          <a:xfrm>
            <a:off x="70773" y="1362161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38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5" name="Google Shape;595;p7"/>
          <p:cNvSpPr/>
          <p:nvPr/>
        </p:nvSpPr>
        <p:spPr>
          <a:xfrm>
            <a:off x="70388" y="1605531"/>
            <a:ext cx="544934" cy="67398"/>
          </a:xfrm>
          <a:custGeom>
            <a:avLst/>
            <a:gdLst/>
            <a:ahLst/>
            <a:cxnLst/>
            <a:rect l="l" t="t" r="r" b="b"/>
            <a:pathLst>
              <a:path w="16955" h="2097" extrusionOk="0">
                <a:moveTo>
                  <a:pt x="560" y="1"/>
                </a:moveTo>
                <a:cubicBezTo>
                  <a:pt x="250" y="13"/>
                  <a:pt x="0" y="263"/>
                  <a:pt x="12" y="572"/>
                </a:cubicBezTo>
                <a:lnTo>
                  <a:pt x="12" y="1537"/>
                </a:lnTo>
                <a:cubicBezTo>
                  <a:pt x="0" y="1834"/>
                  <a:pt x="250" y="2096"/>
                  <a:pt x="560" y="2096"/>
                </a:cubicBezTo>
                <a:lnTo>
                  <a:pt x="16395" y="2096"/>
                </a:lnTo>
                <a:cubicBezTo>
                  <a:pt x="16705" y="2096"/>
                  <a:pt x="16955" y="1834"/>
                  <a:pt x="16955" y="1537"/>
                </a:cubicBezTo>
                <a:lnTo>
                  <a:pt x="16955" y="572"/>
                </a:lnTo>
                <a:cubicBezTo>
                  <a:pt x="16955" y="263"/>
                  <a:pt x="16705" y="1"/>
                  <a:pt x="16395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6" name="Google Shape;596;p7"/>
          <p:cNvSpPr/>
          <p:nvPr/>
        </p:nvSpPr>
        <p:spPr>
          <a:xfrm>
            <a:off x="70773" y="1849673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1"/>
                </a:moveTo>
                <a:cubicBezTo>
                  <a:pt x="238" y="1"/>
                  <a:pt x="0" y="251"/>
                  <a:pt x="0" y="549"/>
                </a:cubicBezTo>
                <a:lnTo>
                  <a:pt x="0" y="1525"/>
                </a:lnTo>
                <a:cubicBezTo>
                  <a:pt x="0" y="1823"/>
                  <a:pt x="238" y="2073"/>
                  <a:pt x="548" y="2085"/>
                </a:cubicBezTo>
                <a:lnTo>
                  <a:pt x="16383" y="2085"/>
                </a:lnTo>
                <a:cubicBezTo>
                  <a:pt x="16693" y="2073"/>
                  <a:pt x="16943" y="1823"/>
                  <a:pt x="16943" y="1513"/>
                </a:cubicBezTo>
                <a:lnTo>
                  <a:pt x="16943" y="549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7" name="Google Shape;597;p7"/>
          <p:cNvSpPr/>
          <p:nvPr/>
        </p:nvSpPr>
        <p:spPr>
          <a:xfrm>
            <a:off x="70773" y="2093462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48"/>
                </a:cubicBezTo>
                <a:lnTo>
                  <a:pt x="0" y="1512"/>
                </a:lnTo>
                <a:cubicBezTo>
                  <a:pt x="0" y="1822"/>
                  <a:pt x="238" y="2072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8" name="Google Shape;598;p7"/>
          <p:cNvSpPr/>
          <p:nvPr/>
        </p:nvSpPr>
        <p:spPr>
          <a:xfrm>
            <a:off x="70773" y="2336832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9" name="Google Shape;599;p7"/>
          <p:cNvSpPr/>
          <p:nvPr/>
        </p:nvSpPr>
        <p:spPr>
          <a:xfrm>
            <a:off x="70388" y="2580589"/>
            <a:ext cx="544934" cy="67012"/>
          </a:xfrm>
          <a:custGeom>
            <a:avLst/>
            <a:gdLst/>
            <a:ahLst/>
            <a:cxnLst/>
            <a:rect l="l" t="t" r="r" b="b"/>
            <a:pathLst>
              <a:path w="16955" h="2085" extrusionOk="0">
                <a:moveTo>
                  <a:pt x="560" y="1"/>
                </a:moveTo>
                <a:cubicBezTo>
                  <a:pt x="250" y="1"/>
                  <a:pt x="0" y="251"/>
                  <a:pt x="12" y="560"/>
                </a:cubicBezTo>
                <a:lnTo>
                  <a:pt x="12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395" y="2084"/>
                </a:lnTo>
                <a:cubicBezTo>
                  <a:pt x="16705" y="2084"/>
                  <a:pt x="16955" y="1834"/>
                  <a:pt x="16955" y="1525"/>
                </a:cubicBezTo>
                <a:lnTo>
                  <a:pt x="16955" y="560"/>
                </a:lnTo>
                <a:cubicBezTo>
                  <a:pt x="16955" y="251"/>
                  <a:pt x="16705" y="1"/>
                  <a:pt x="16395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0" name="Google Shape;600;p7"/>
          <p:cNvSpPr/>
          <p:nvPr/>
        </p:nvSpPr>
        <p:spPr>
          <a:xfrm>
            <a:off x="70773" y="2824377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22"/>
                  <a:pt x="250" y="2072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1" name="Google Shape;601;p7"/>
          <p:cNvSpPr/>
          <p:nvPr/>
        </p:nvSpPr>
        <p:spPr>
          <a:xfrm>
            <a:off x="70773" y="3068134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2" name="Google Shape;602;p7"/>
          <p:cNvSpPr/>
          <p:nvPr/>
        </p:nvSpPr>
        <p:spPr>
          <a:xfrm>
            <a:off x="70773" y="3311890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7"/>
          <p:cNvSpPr/>
          <p:nvPr/>
        </p:nvSpPr>
        <p:spPr>
          <a:xfrm>
            <a:off x="70388" y="3555293"/>
            <a:ext cx="544934" cy="67365"/>
          </a:xfrm>
          <a:custGeom>
            <a:avLst/>
            <a:gdLst/>
            <a:ahLst/>
            <a:cxnLst/>
            <a:rect l="l" t="t" r="r" b="b"/>
            <a:pathLst>
              <a:path w="16955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395" y="2096"/>
                </a:lnTo>
                <a:cubicBezTo>
                  <a:pt x="16705" y="2096"/>
                  <a:pt x="16955" y="1834"/>
                  <a:pt x="16955" y="1536"/>
                </a:cubicBezTo>
                <a:lnTo>
                  <a:pt x="16955" y="572"/>
                </a:lnTo>
                <a:cubicBezTo>
                  <a:pt x="16955" y="262"/>
                  <a:pt x="16705" y="0"/>
                  <a:pt x="16395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4" name="Google Shape;604;p7"/>
          <p:cNvSpPr/>
          <p:nvPr/>
        </p:nvSpPr>
        <p:spPr>
          <a:xfrm>
            <a:off x="70773" y="3799049"/>
            <a:ext cx="544548" cy="67365"/>
          </a:xfrm>
          <a:custGeom>
            <a:avLst/>
            <a:gdLst/>
            <a:ahLst/>
            <a:cxnLst/>
            <a:rect l="l" t="t" r="r" b="b"/>
            <a:pathLst>
              <a:path w="16943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36"/>
                </a:lnTo>
                <a:cubicBezTo>
                  <a:pt x="0" y="1834"/>
                  <a:pt x="250" y="2084"/>
                  <a:pt x="548" y="2096"/>
                </a:cubicBezTo>
                <a:lnTo>
                  <a:pt x="16383" y="2096"/>
                </a:lnTo>
                <a:cubicBezTo>
                  <a:pt x="16693" y="2096"/>
                  <a:pt x="16943" y="1834"/>
                  <a:pt x="16943" y="1536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5" name="Google Shape;605;p7"/>
          <p:cNvSpPr/>
          <p:nvPr/>
        </p:nvSpPr>
        <p:spPr>
          <a:xfrm>
            <a:off x="70773" y="4042805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2"/>
                  <a:pt x="0" y="262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6" name="Google Shape;606;p7"/>
          <p:cNvSpPr/>
          <p:nvPr/>
        </p:nvSpPr>
        <p:spPr>
          <a:xfrm>
            <a:off x="70773" y="4286561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7" name="Google Shape;607;p7"/>
          <p:cNvSpPr/>
          <p:nvPr/>
        </p:nvSpPr>
        <p:spPr>
          <a:xfrm>
            <a:off x="70388" y="4530350"/>
            <a:ext cx="544934" cy="66980"/>
          </a:xfrm>
          <a:custGeom>
            <a:avLst/>
            <a:gdLst/>
            <a:ahLst/>
            <a:cxnLst/>
            <a:rect l="l" t="t" r="r" b="b"/>
            <a:pathLst>
              <a:path w="16955" h="2084" extrusionOk="0">
                <a:moveTo>
                  <a:pt x="560" y="0"/>
                </a:moveTo>
                <a:cubicBezTo>
                  <a:pt x="250" y="0"/>
                  <a:pt x="0" y="250"/>
                  <a:pt x="12" y="560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395" y="2084"/>
                </a:lnTo>
                <a:cubicBezTo>
                  <a:pt x="16705" y="2084"/>
                  <a:pt x="16955" y="1834"/>
                  <a:pt x="16955" y="1524"/>
                </a:cubicBezTo>
                <a:lnTo>
                  <a:pt x="16955" y="560"/>
                </a:lnTo>
                <a:cubicBezTo>
                  <a:pt x="16955" y="250"/>
                  <a:pt x="16705" y="0"/>
                  <a:pt x="16395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8" name="Google Shape;608;p7"/>
          <p:cNvSpPr/>
          <p:nvPr/>
        </p:nvSpPr>
        <p:spPr>
          <a:xfrm>
            <a:off x="228038" y="4353929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9" name="Google Shape;609;p7"/>
          <p:cNvSpPr/>
          <p:nvPr/>
        </p:nvSpPr>
        <p:spPr>
          <a:xfrm>
            <a:off x="228038" y="4110172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0" name="Google Shape;610;p7"/>
          <p:cNvSpPr/>
          <p:nvPr/>
        </p:nvSpPr>
        <p:spPr>
          <a:xfrm>
            <a:off x="228038" y="3866384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1" name="Google Shape;611;p7"/>
          <p:cNvSpPr/>
          <p:nvPr/>
        </p:nvSpPr>
        <p:spPr>
          <a:xfrm>
            <a:off x="228038" y="3622628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7"/>
          <p:cNvSpPr/>
          <p:nvPr/>
        </p:nvSpPr>
        <p:spPr>
          <a:xfrm>
            <a:off x="228038" y="3378871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3" name="Google Shape;613;p7"/>
          <p:cNvSpPr/>
          <p:nvPr/>
        </p:nvSpPr>
        <p:spPr>
          <a:xfrm>
            <a:off x="228038" y="3135083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1"/>
                </a:moveTo>
                <a:lnTo>
                  <a:pt x="1" y="5502"/>
                </a:lnTo>
                <a:lnTo>
                  <a:pt x="5501" y="5502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4" name="Google Shape;614;p7"/>
          <p:cNvSpPr/>
          <p:nvPr/>
        </p:nvSpPr>
        <p:spPr>
          <a:xfrm>
            <a:off x="228038" y="2891327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5" name="Google Shape;615;p7"/>
          <p:cNvSpPr/>
          <p:nvPr/>
        </p:nvSpPr>
        <p:spPr>
          <a:xfrm>
            <a:off x="228038" y="2647570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0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6" name="Google Shape;616;p7"/>
          <p:cNvSpPr/>
          <p:nvPr/>
        </p:nvSpPr>
        <p:spPr>
          <a:xfrm>
            <a:off x="228038" y="2404200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7" name="Google Shape;617;p7"/>
          <p:cNvSpPr/>
          <p:nvPr/>
        </p:nvSpPr>
        <p:spPr>
          <a:xfrm>
            <a:off x="228038" y="2160411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8" name="Google Shape;618;p7"/>
          <p:cNvSpPr/>
          <p:nvPr/>
        </p:nvSpPr>
        <p:spPr>
          <a:xfrm>
            <a:off x="228038" y="1916655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9" name="Google Shape;619;p7"/>
          <p:cNvSpPr/>
          <p:nvPr/>
        </p:nvSpPr>
        <p:spPr>
          <a:xfrm>
            <a:off x="228038" y="1672899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0" name="Google Shape;620;p7"/>
          <p:cNvSpPr/>
          <p:nvPr/>
        </p:nvSpPr>
        <p:spPr>
          <a:xfrm>
            <a:off x="228038" y="1429142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1" name="Google Shape;621;p7"/>
          <p:cNvSpPr/>
          <p:nvPr/>
        </p:nvSpPr>
        <p:spPr>
          <a:xfrm>
            <a:off x="228038" y="1185354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2" name="Google Shape;622;p7"/>
          <p:cNvSpPr/>
          <p:nvPr/>
        </p:nvSpPr>
        <p:spPr>
          <a:xfrm>
            <a:off x="228038" y="941598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1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3" name="Google Shape;623;p7"/>
          <p:cNvSpPr/>
          <p:nvPr/>
        </p:nvSpPr>
        <p:spPr>
          <a:xfrm>
            <a:off x="228038" y="697841"/>
            <a:ext cx="176834" cy="176802"/>
          </a:xfrm>
          <a:custGeom>
            <a:avLst/>
            <a:gdLst/>
            <a:ahLst/>
            <a:cxnLst/>
            <a:rect l="l" t="t" r="r" b="b"/>
            <a:pathLst>
              <a:path w="5502" h="5501" extrusionOk="0">
                <a:moveTo>
                  <a:pt x="1" y="0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4" name="Google Shape;624;p7"/>
          <p:cNvSpPr/>
          <p:nvPr/>
        </p:nvSpPr>
        <p:spPr>
          <a:xfrm>
            <a:off x="255583" y="173945"/>
            <a:ext cx="8517839" cy="4795609"/>
          </a:xfrm>
          <a:custGeom>
            <a:avLst/>
            <a:gdLst/>
            <a:ahLst/>
            <a:cxnLst/>
            <a:rect l="l" t="t" r="r" b="b"/>
            <a:pathLst>
              <a:path w="265023" h="149210" extrusionOk="0">
                <a:moveTo>
                  <a:pt x="7490" y="1"/>
                </a:moveTo>
                <a:cubicBezTo>
                  <a:pt x="3335" y="1"/>
                  <a:pt x="1" y="3346"/>
                  <a:pt x="1" y="7490"/>
                </a:cubicBezTo>
                <a:lnTo>
                  <a:pt x="1" y="141720"/>
                </a:lnTo>
                <a:cubicBezTo>
                  <a:pt x="1" y="145864"/>
                  <a:pt x="3335" y="149209"/>
                  <a:pt x="7490" y="149209"/>
                </a:cubicBezTo>
                <a:lnTo>
                  <a:pt x="257545" y="149209"/>
                </a:lnTo>
                <a:cubicBezTo>
                  <a:pt x="261688" y="149209"/>
                  <a:pt x="265022" y="145864"/>
                  <a:pt x="265022" y="141720"/>
                </a:cubicBezTo>
                <a:lnTo>
                  <a:pt x="265022" y="7490"/>
                </a:lnTo>
                <a:cubicBezTo>
                  <a:pt x="265022" y="3346"/>
                  <a:pt x="261688" y="1"/>
                  <a:pt x="25754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dir="7260000" algn="bl" rotWithShape="0">
              <a:srgbClr val="000000">
                <a:alpha val="17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5" name="Google Shape;625;p7"/>
          <p:cNvSpPr/>
          <p:nvPr/>
        </p:nvSpPr>
        <p:spPr>
          <a:xfrm>
            <a:off x="515826" y="494679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1"/>
                </a:moveTo>
                <a:cubicBezTo>
                  <a:pt x="1313" y="1"/>
                  <a:pt x="434" y="474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54"/>
                  <a:pt x="3167" y="1964"/>
                </a:cubicBezTo>
                <a:lnTo>
                  <a:pt x="3167" y="2928"/>
                </a:lnTo>
                <a:cubicBezTo>
                  <a:pt x="3167" y="3238"/>
                  <a:pt x="2917" y="3488"/>
                  <a:pt x="2608" y="3488"/>
                </a:cubicBezTo>
                <a:lnTo>
                  <a:pt x="0" y="3488"/>
                </a:lnTo>
                <a:cubicBezTo>
                  <a:pt x="381" y="4333"/>
                  <a:pt x="1238" y="4881"/>
                  <a:pt x="2167" y="4881"/>
                </a:cubicBezTo>
                <a:cubicBezTo>
                  <a:pt x="2173" y="4881"/>
                  <a:pt x="2178" y="4881"/>
                  <a:pt x="2183" y="4881"/>
                </a:cubicBezTo>
                <a:cubicBezTo>
                  <a:pt x="4103" y="4881"/>
                  <a:pt x="5284" y="2780"/>
                  <a:pt x="4263" y="1154"/>
                </a:cubicBezTo>
                <a:cubicBezTo>
                  <a:pt x="3779" y="379"/>
                  <a:pt x="2986" y="1"/>
                  <a:pt x="21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6" name="Google Shape;626;p7"/>
          <p:cNvSpPr/>
          <p:nvPr/>
        </p:nvSpPr>
        <p:spPr>
          <a:xfrm>
            <a:off x="515826" y="738467"/>
            <a:ext cx="169828" cy="156843"/>
          </a:xfrm>
          <a:custGeom>
            <a:avLst/>
            <a:gdLst/>
            <a:ahLst/>
            <a:cxnLst/>
            <a:rect l="l" t="t" r="r" b="b"/>
            <a:pathLst>
              <a:path w="5284" h="4880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41"/>
                  <a:pt x="3167" y="1951"/>
                </a:cubicBezTo>
                <a:lnTo>
                  <a:pt x="3167" y="2927"/>
                </a:lnTo>
                <a:cubicBezTo>
                  <a:pt x="3167" y="3225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68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7" name="Google Shape;627;p7"/>
          <p:cNvSpPr/>
          <p:nvPr/>
        </p:nvSpPr>
        <p:spPr>
          <a:xfrm>
            <a:off x="515826" y="982224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4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42"/>
                  <a:pt x="3167" y="1951"/>
                </a:cubicBezTo>
                <a:lnTo>
                  <a:pt x="3167" y="2916"/>
                </a:lnTo>
                <a:cubicBezTo>
                  <a:pt x="3167" y="3225"/>
                  <a:pt x="2917" y="3475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68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8" name="Google Shape;628;p7"/>
          <p:cNvSpPr/>
          <p:nvPr/>
        </p:nvSpPr>
        <p:spPr>
          <a:xfrm>
            <a:off x="515826" y="1225948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6" y="0"/>
                </a:moveTo>
                <a:cubicBezTo>
                  <a:pt x="1320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2"/>
                </a:cubicBezTo>
                <a:lnTo>
                  <a:pt x="3167" y="2917"/>
                </a:lnTo>
                <a:cubicBezTo>
                  <a:pt x="3167" y="3226"/>
                  <a:pt x="2917" y="3476"/>
                  <a:pt x="2608" y="3488"/>
                </a:cubicBezTo>
                <a:lnTo>
                  <a:pt x="0" y="3488"/>
                </a:lnTo>
                <a:cubicBezTo>
                  <a:pt x="381" y="4334"/>
                  <a:pt x="1238" y="4869"/>
                  <a:pt x="2167" y="4869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77"/>
                  <a:pt x="4263" y="1143"/>
                </a:cubicBezTo>
                <a:cubicBezTo>
                  <a:pt x="3786" y="375"/>
                  <a:pt x="2995" y="0"/>
                  <a:pt x="2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9" name="Google Shape;629;p7"/>
          <p:cNvSpPr/>
          <p:nvPr/>
        </p:nvSpPr>
        <p:spPr>
          <a:xfrm>
            <a:off x="515826" y="1469704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2" y="0"/>
                </a:moveTo>
                <a:cubicBezTo>
                  <a:pt x="1316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0" name="Google Shape;630;p7"/>
          <p:cNvSpPr/>
          <p:nvPr/>
        </p:nvSpPr>
        <p:spPr>
          <a:xfrm>
            <a:off x="515826" y="1713460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1" name="Google Shape;631;p7"/>
          <p:cNvSpPr/>
          <p:nvPr/>
        </p:nvSpPr>
        <p:spPr>
          <a:xfrm>
            <a:off x="515826" y="1957217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3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6"/>
                  <a:pt x="4263" y="1144"/>
                </a:cubicBezTo>
                <a:cubicBezTo>
                  <a:pt x="3780" y="376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2" name="Google Shape;632;p7"/>
          <p:cNvSpPr/>
          <p:nvPr/>
        </p:nvSpPr>
        <p:spPr>
          <a:xfrm>
            <a:off x="515826" y="2200716"/>
            <a:ext cx="169731" cy="156811"/>
          </a:xfrm>
          <a:custGeom>
            <a:avLst/>
            <a:gdLst/>
            <a:ahLst/>
            <a:cxnLst/>
            <a:rect l="l" t="t" r="r" b="b"/>
            <a:pathLst>
              <a:path w="5281" h="4879" extrusionOk="0">
                <a:moveTo>
                  <a:pt x="2200" y="0"/>
                </a:moveTo>
                <a:cubicBezTo>
                  <a:pt x="1316" y="0"/>
                  <a:pt x="435" y="476"/>
                  <a:pt x="0" y="1402"/>
                </a:cubicBezTo>
                <a:lnTo>
                  <a:pt x="2608" y="1402"/>
                </a:lnTo>
                <a:cubicBezTo>
                  <a:pt x="2917" y="1402"/>
                  <a:pt x="3167" y="1652"/>
                  <a:pt x="3167" y="1962"/>
                </a:cubicBezTo>
                <a:lnTo>
                  <a:pt x="3167" y="2926"/>
                </a:lnTo>
                <a:cubicBezTo>
                  <a:pt x="3167" y="3235"/>
                  <a:pt x="2917" y="3486"/>
                  <a:pt x="2608" y="3486"/>
                </a:cubicBezTo>
                <a:lnTo>
                  <a:pt x="0" y="3486"/>
                </a:lnTo>
                <a:cubicBezTo>
                  <a:pt x="381" y="4331"/>
                  <a:pt x="1238" y="4879"/>
                  <a:pt x="2167" y="4879"/>
                </a:cubicBezTo>
                <a:cubicBezTo>
                  <a:pt x="2178" y="4879"/>
                  <a:pt x="2189" y="4879"/>
                  <a:pt x="2199" y="4879"/>
                </a:cubicBezTo>
                <a:cubicBezTo>
                  <a:pt x="4109" y="4879"/>
                  <a:pt x="5281" y="2774"/>
                  <a:pt x="4263" y="1152"/>
                </a:cubicBezTo>
                <a:cubicBezTo>
                  <a:pt x="3780" y="378"/>
                  <a:pt x="2989" y="0"/>
                  <a:pt x="2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3" name="Google Shape;633;p7"/>
          <p:cNvSpPr/>
          <p:nvPr/>
        </p:nvSpPr>
        <p:spPr>
          <a:xfrm>
            <a:off x="515826" y="2444440"/>
            <a:ext cx="169828" cy="156843"/>
          </a:xfrm>
          <a:custGeom>
            <a:avLst/>
            <a:gdLst/>
            <a:ahLst/>
            <a:cxnLst/>
            <a:rect l="l" t="t" r="r" b="b"/>
            <a:pathLst>
              <a:path w="5284" h="4880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53"/>
                  <a:pt x="3167" y="1963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4" name="Google Shape;634;p7"/>
          <p:cNvSpPr/>
          <p:nvPr/>
        </p:nvSpPr>
        <p:spPr>
          <a:xfrm>
            <a:off x="515826" y="2688196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3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42"/>
                  <a:pt x="3167" y="1951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93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5" name="Google Shape;635;p7"/>
          <p:cNvSpPr/>
          <p:nvPr/>
        </p:nvSpPr>
        <p:spPr>
          <a:xfrm>
            <a:off x="515826" y="2931888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89"/>
                </a:cubicBezTo>
                <a:lnTo>
                  <a:pt x="0" y="3489"/>
                </a:lnTo>
                <a:cubicBezTo>
                  <a:pt x="393" y="4335"/>
                  <a:pt x="1238" y="4870"/>
                  <a:pt x="2167" y="4870"/>
                </a:cubicBezTo>
                <a:cubicBezTo>
                  <a:pt x="2178" y="4871"/>
                  <a:pt x="2189" y="4871"/>
                  <a:pt x="2199" y="4871"/>
                </a:cubicBezTo>
                <a:cubicBezTo>
                  <a:pt x="4109" y="4871"/>
                  <a:pt x="5281" y="2766"/>
                  <a:pt x="4263" y="1144"/>
                </a:cubicBezTo>
                <a:cubicBezTo>
                  <a:pt x="3780" y="376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6" name="Google Shape;636;p7"/>
          <p:cNvSpPr/>
          <p:nvPr/>
        </p:nvSpPr>
        <p:spPr>
          <a:xfrm>
            <a:off x="515826" y="3175677"/>
            <a:ext cx="169731" cy="156907"/>
          </a:xfrm>
          <a:custGeom>
            <a:avLst/>
            <a:gdLst/>
            <a:ahLst/>
            <a:cxnLst/>
            <a:rect l="l" t="t" r="r" b="b"/>
            <a:pathLst>
              <a:path w="5281" h="4882" extrusionOk="0">
                <a:moveTo>
                  <a:pt x="2206" y="0"/>
                </a:moveTo>
                <a:cubicBezTo>
                  <a:pt x="1320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89"/>
                </a:cubicBezTo>
                <a:lnTo>
                  <a:pt x="0" y="3489"/>
                </a:lnTo>
                <a:cubicBezTo>
                  <a:pt x="381" y="4334"/>
                  <a:pt x="1238" y="4870"/>
                  <a:pt x="2167" y="4882"/>
                </a:cubicBezTo>
                <a:cubicBezTo>
                  <a:pt x="2178" y="4882"/>
                  <a:pt x="2189" y="4882"/>
                  <a:pt x="2199" y="4882"/>
                </a:cubicBezTo>
                <a:cubicBezTo>
                  <a:pt x="4109" y="4882"/>
                  <a:pt x="5281" y="2777"/>
                  <a:pt x="4263" y="1143"/>
                </a:cubicBezTo>
                <a:cubicBezTo>
                  <a:pt x="3786" y="375"/>
                  <a:pt x="2995" y="0"/>
                  <a:pt x="2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7"/>
          <p:cNvSpPr/>
          <p:nvPr/>
        </p:nvSpPr>
        <p:spPr>
          <a:xfrm>
            <a:off x="515826" y="3419433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0"/>
                </a:moveTo>
                <a:cubicBezTo>
                  <a:pt x="1316" y="0"/>
                  <a:pt x="435" y="474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8" name="Google Shape;638;p7"/>
          <p:cNvSpPr/>
          <p:nvPr/>
        </p:nvSpPr>
        <p:spPr>
          <a:xfrm>
            <a:off x="515826" y="3663189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3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6"/>
                  <a:pt x="4263" y="1144"/>
                </a:cubicBezTo>
                <a:cubicBezTo>
                  <a:pt x="3780" y="375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9" name="Google Shape;639;p7"/>
          <p:cNvSpPr/>
          <p:nvPr/>
        </p:nvSpPr>
        <p:spPr>
          <a:xfrm>
            <a:off x="515826" y="3906978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2" y="0"/>
                </a:moveTo>
                <a:cubicBezTo>
                  <a:pt x="1316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2"/>
                </a:cubicBezTo>
                <a:lnTo>
                  <a:pt x="3167" y="2917"/>
                </a:lnTo>
                <a:cubicBezTo>
                  <a:pt x="3167" y="3226"/>
                  <a:pt x="2917" y="3476"/>
                  <a:pt x="2608" y="3476"/>
                </a:cubicBezTo>
                <a:lnTo>
                  <a:pt x="0" y="3476"/>
                </a:lnTo>
                <a:cubicBezTo>
                  <a:pt x="381" y="4322"/>
                  <a:pt x="1238" y="4869"/>
                  <a:pt x="2167" y="4869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0" name="Google Shape;640;p7"/>
          <p:cNvSpPr/>
          <p:nvPr/>
        </p:nvSpPr>
        <p:spPr>
          <a:xfrm>
            <a:off x="515826" y="4150445"/>
            <a:ext cx="169731" cy="156811"/>
          </a:xfrm>
          <a:custGeom>
            <a:avLst/>
            <a:gdLst/>
            <a:ahLst/>
            <a:cxnLst/>
            <a:rect l="l" t="t" r="r" b="b"/>
            <a:pathLst>
              <a:path w="5281" h="4879" extrusionOk="0">
                <a:moveTo>
                  <a:pt x="2200" y="0"/>
                </a:moveTo>
                <a:cubicBezTo>
                  <a:pt x="1316" y="0"/>
                  <a:pt x="435" y="476"/>
                  <a:pt x="0" y="1402"/>
                </a:cubicBezTo>
                <a:lnTo>
                  <a:pt x="2608" y="1402"/>
                </a:lnTo>
                <a:cubicBezTo>
                  <a:pt x="2917" y="1402"/>
                  <a:pt x="3167" y="1652"/>
                  <a:pt x="3167" y="1962"/>
                </a:cubicBezTo>
                <a:lnTo>
                  <a:pt x="3167" y="2926"/>
                </a:lnTo>
                <a:cubicBezTo>
                  <a:pt x="3167" y="3236"/>
                  <a:pt x="2917" y="3486"/>
                  <a:pt x="2608" y="3486"/>
                </a:cubicBezTo>
                <a:lnTo>
                  <a:pt x="0" y="3486"/>
                </a:lnTo>
                <a:cubicBezTo>
                  <a:pt x="381" y="4331"/>
                  <a:pt x="1238" y="4879"/>
                  <a:pt x="2167" y="4879"/>
                </a:cubicBezTo>
                <a:cubicBezTo>
                  <a:pt x="2178" y="4879"/>
                  <a:pt x="2189" y="4879"/>
                  <a:pt x="2199" y="4879"/>
                </a:cubicBezTo>
                <a:cubicBezTo>
                  <a:pt x="4109" y="4879"/>
                  <a:pt x="5281" y="2774"/>
                  <a:pt x="4263" y="1152"/>
                </a:cubicBezTo>
                <a:cubicBezTo>
                  <a:pt x="3780" y="378"/>
                  <a:pt x="2989" y="0"/>
                  <a:pt x="2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1" name="Google Shape;641;p7"/>
          <p:cNvSpPr/>
          <p:nvPr/>
        </p:nvSpPr>
        <p:spPr>
          <a:xfrm>
            <a:off x="515826" y="4394169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53"/>
                  <a:pt x="3167" y="1963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2" name="Google Shape;642;p7"/>
          <p:cNvSpPr/>
          <p:nvPr/>
        </p:nvSpPr>
        <p:spPr>
          <a:xfrm>
            <a:off x="70388" y="539419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3" name="Google Shape;643;p7"/>
          <p:cNvSpPr/>
          <p:nvPr/>
        </p:nvSpPr>
        <p:spPr>
          <a:xfrm>
            <a:off x="70773" y="783175"/>
            <a:ext cx="546862" cy="67365"/>
          </a:xfrm>
          <a:custGeom>
            <a:avLst/>
            <a:gdLst/>
            <a:ahLst/>
            <a:cxnLst/>
            <a:rect l="l" t="t" r="r" b="b"/>
            <a:pathLst>
              <a:path w="17015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36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96"/>
                  <a:pt x="17014" y="1834"/>
                  <a:pt x="17014" y="1536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4" name="Google Shape;644;p7"/>
          <p:cNvSpPr/>
          <p:nvPr/>
        </p:nvSpPr>
        <p:spPr>
          <a:xfrm>
            <a:off x="70773" y="1026932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2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7"/>
          <p:cNvSpPr/>
          <p:nvPr/>
        </p:nvSpPr>
        <p:spPr>
          <a:xfrm>
            <a:off x="70773" y="1270688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p7"/>
          <p:cNvSpPr/>
          <p:nvPr/>
        </p:nvSpPr>
        <p:spPr>
          <a:xfrm>
            <a:off x="70388" y="1514476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0"/>
                  <a:pt x="0" y="262"/>
                  <a:pt x="12" y="572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96"/>
                </a:cubicBezTo>
                <a:lnTo>
                  <a:pt x="16467" y="2096"/>
                </a:lnTo>
                <a:cubicBezTo>
                  <a:pt x="16776" y="2084"/>
                  <a:pt x="17026" y="1834"/>
                  <a:pt x="17026" y="1524"/>
                </a:cubicBezTo>
                <a:lnTo>
                  <a:pt x="17026" y="572"/>
                </a:lnTo>
                <a:cubicBezTo>
                  <a:pt x="17026" y="250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7" name="Google Shape;647;p7"/>
          <p:cNvSpPr/>
          <p:nvPr/>
        </p:nvSpPr>
        <p:spPr>
          <a:xfrm>
            <a:off x="70773" y="1758233"/>
            <a:ext cx="546862" cy="66980"/>
          </a:xfrm>
          <a:custGeom>
            <a:avLst/>
            <a:gdLst/>
            <a:ahLst/>
            <a:cxnLst/>
            <a:rect l="l" t="t" r="r" b="b"/>
            <a:pathLst>
              <a:path w="17015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8" name="Google Shape;648;p7"/>
          <p:cNvSpPr/>
          <p:nvPr/>
        </p:nvSpPr>
        <p:spPr>
          <a:xfrm>
            <a:off x="70773" y="2001989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9" name="Google Shape;649;p7"/>
          <p:cNvSpPr/>
          <p:nvPr/>
        </p:nvSpPr>
        <p:spPr>
          <a:xfrm>
            <a:off x="70773" y="2245745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1"/>
                </a:cubicBezTo>
                <a:lnTo>
                  <a:pt x="0" y="1525"/>
                </a:lnTo>
                <a:cubicBezTo>
                  <a:pt x="0" y="1834"/>
                  <a:pt x="250" y="2085"/>
                  <a:pt x="560" y="2085"/>
                </a:cubicBezTo>
                <a:lnTo>
                  <a:pt x="16455" y="2085"/>
                </a:lnTo>
                <a:cubicBezTo>
                  <a:pt x="16764" y="2085"/>
                  <a:pt x="17014" y="1834"/>
                  <a:pt x="17014" y="1525"/>
                </a:cubicBezTo>
                <a:lnTo>
                  <a:pt x="17014" y="561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0" name="Google Shape;650;p7"/>
          <p:cNvSpPr/>
          <p:nvPr/>
        </p:nvSpPr>
        <p:spPr>
          <a:xfrm>
            <a:off x="70388" y="2489148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1" name="Google Shape;651;p7"/>
          <p:cNvSpPr/>
          <p:nvPr/>
        </p:nvSpPr>
        <p:spPr>
          <a:xfrm>
            <a:off x="70773" y="2733290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0"/>
                </a:moveTo>
                <a:cubicBezTo>
                  <a:pt x="250" y="0"/>
                  <a:pt x="0" y="250"/>
                  <a:pt x="0" y="548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2" name="Google Shape;652;p7"/>
          <p:cNvSpPr/>
          <p:nvPr/>
        </p:nvSpPr>
        <p:spPr>
          <a:xfrm>
            <a:off x="70773" y="2976661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3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3" name="Google Shape;653;p7"/>
          <p:cNvSpPr/>
          <p:nvPr/>
        </p:nvSpPr>
        <p:spPr>
          <a:xfrm>
            <a:off x="70773" y="3220449"/>
            <a:ext cx="546862" cy="67365"/>
          </a:xfrm>
          <a:custGeom>
            <a:avLst/>
            <a:gdLst/>
            <a:ahLst/>
            <a:cxnLst/>
            <a:rect l="l" t="t" r="r" b="b"/>
            <a:pathLst>
              <a:path w="17015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4" name="Google Shape;654;p7"/>
          <p:cNvSpPr/>
          <p:nvPr/>
        </p:nvSpPr>
        <p:spPr>
          <a:xfrm>
            <a:off x="70388" y="3464205"/>
            <a:ext cx="547248" cy="66980"/>
          </a:xfrm>
          <a:custGeom>
            <a:avLst/>
            <a:gdLst/>
            <a:ahLst/>
            <a:cxnLst/>
            <a:rect l="l" t="t" r="r" b="b"/>
            <a:pathLst>
              <a:path w="17027" h="2084" extrusionOk="0">
                <a:moveTo>
                  <a:pt x="560" y="0"/>
                </a:moveTo>
                <a:cubicBezTo>
                  <a:pt x="250" y="0"/>
                  <a:pt x="0" y="250"/>
                  <a:pt x="12" y="560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67" y="2084"/>
                </a:lnTo>
                <a:cubicBezTo>
                  <a:pt x="16776" y="2084"/>
                  <a:pt x="17026" y="1834"/>
                  <a:pt x="17026" y="1524"/>
                </a:cubicBezTo>
                <a:lnTo>
                  <a:pt x="17026" y="560"/>
                </a:lnTo>
                <a:cubicBezTo>
                  <a:pt x="17026" y="250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5" name="Google Shape;655;p7"/>
          <p:cNvSpPr/>
          <p:nvPr/>
        </p:nvSpPr>
        <p:spPr>
          <a:xfrm>
            <a:off x="70773" y="3707962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7"/>
          <p:cNvSpPr/>
          <p:nvPr/>
        </p:nvSpPr>
        <p:spPr>
          <a:xfrm>
            <a:off x="70773" y="3951718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7" name="Google Shape;657;p7"/>
          <p:cNvSpPr/>
          <p:nvPr/>
        </p:nvSpPr>
        <p:spPr>
          <a:xfrm>
            <a:off x="70773" y="4195506"/>
            <a:ext cx="546862" cy="66980"/>
          </a:xfrm>
          <a:custGeom>
            <a:avLst/>
            <a:gdLst/>
            <a:ahLst/>
            <a:cxnLst/>
            <a:rect l="l" t="t" r="r" b="b"/>
            <a:pathLst>
              <a:path w="17015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8" name="Google Shape;658;p7"/>
          <p:cNvSpPr/>
          <p:nvPr/>
        </p:nvSpPr>
        <p:spPr>
          <a:xfrm>
            <a:off x="70388" y="4438877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46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9" name="Google Shape;659;p7"/>
          <p:cNvSpPr/>
          <p:nvPr/>
        </p:nvSpPr>
        <p:spPr>
          <a:xfrm>
            <a:off x="406001" y="4758421"/>
            <a:ext cx="8145080" cy="90346"/>
          </a:xfrm>
          <a:custGeom>
            <a:avLst/>
            <a:gdLst/>
            <a:ahLst/>
            <a:cxnLst/>
            <a:rect l="l" t="t" r="r" b="b"/>
            <a:pathLst>
              <a:path w="253425" h="2811" extrusionOk="0">
                <a:moveTo>
                  <a:pt x="0" y="0"/>
                </a:moveTo>
                <a:lnTo>
                  <a:pt x="0" y="2810"/>
                </a:lnTo>
                <a:lnTo>
                  <a:pt x="253425" y="2810"/>
                </a:lnTo>
                <a:lnTo>
                  <a:pt x="253425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0" name="Google Shape;660;p7"/>
          <p:cNvSpPr/>
          <p:nvPr/>
        </p:nvSpPr>
        <p:spPr>
          <a:xfrm>
            <a:off x="8543978" y="286824"/>
            <a:ext cx="92242" cy="4471510"/>
          </a:xfrm>
          <a:custGeom>
            <a:avLst/>
            <a:gdLst/>
            <a:ahLst/>
            <a:cxnLst/>
            <a:rect l="l" t="t" r="r" b="b"/>
            <a:pathLst>
              <a:path w="2870" h="139126" extrusionOk="0">
                <a:moveTo>
                  <a:pt x="0" y="1"/>
                </a:moveTo>
                <a:lnTo>
                  <a:pt x="0" y="139125"/>
                </a:lnTo>
                <a:lnTo>
                  <a:pt x="2870" y="139125"/>
                </a:lnTo>
                <a:lnTo>
                  <a:pt x="2870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1" name="Google Shape;661;p7"/>
          <p:cNvSpPr/>
          <p:nvPr/>
        </p:nvSpPr>
        <p:spPr>
          <a:xfrm>
            <a:off x="407126" y="286824"/>
            <a:ext cx="8135920" cy="4471510"/>
          </a:xfrm>
          <a:custGeom>
            <a:avLst/>
            <a:gdLst/>
            <a:ahLst/>
            <a:cxnLst/>
            <a:rect l="l" t="t" r="r" b="b"/>
            <a:pathLst>
              <a:path w="253140" h="139126" extrusionOk="0">
                <a:moveTo>
                  <a:pt x="1" y="1"/>
                </a:moveTo>
                <a:lnTo>
                  <a:pt x="1" y="7847"/>
                </a:lnTo>
                <a:lnTo>
                  <a:pt x="3394" y="7847"/>
                </a:lnTo>
                <a:cubicBezTo>
                  <a:pt x="3787" y="7002"/>
                  <a:pt x="4620" y="6466"/>
                  <a:pt x="5561" y="6466"/>
                </a:cubicBezTo>
                <a:cubicBezTo>
                  <a:pt x="6906" y="6466"/>
                  <a:pt x="7990" y="7549"/>
                  <a:pt x="7990" y="8895"/>
                </a:cubicBezTo>
                <a:cubicBezTo>
                  <a:pt x="7990" y="10240"/>
                  <a:pt x="6906" y="11336"/>
                  <a:pt x="5561" y="11336"/>
                </a:cubicBezTo>
                <a:cubicBezTo>
                  <a:pt x="4620" y="11336"/>
                  <a:pt x="3787" y="10788"/>
                  <a:pt x="3394" y="9943"/>
                </a:cubicBezTo>
                <a:lnTo>
                  <a:pt x="1" y="9943"/>
                </a:lnTo>
                <a:lnTo>
                  <a:pt x="1" y="15431"/>
                </a:lnTo>
                <a:lnTo>
                  <a:pt x="3394" y="15431"/>
                </a:lnTo>
                <a:cubicBezTo>
                  <a:pt x="3787" y="14586"/>
                  <a:pt x="4620" y="14038"/>
                  <a:pt x="5561" y="14038"/>
                </a:cubicBezTo>
                <a:cubicBezTo>
                  <a:pt x="6906" y="14038"/>
                  <a:pt x="7990" y="15134"/>
                  <a:pt x="7990" y="16479"/>
                </a:cubicBezTo>
                <a:cubicBezTo>
                  <a:pt x="7990" y="17825"/>
                  <a:pt x="6906" y="18908"/>
                  <a:pt x="5561" y="18908"/>
                </a:cubicBezTo>
                <a:cubicBezTo>
                  <a:pt x="4620" y="18908"/>
                  <a:pt x="3787" y="18372"/>
                  <a:pt x="3394" y="17527"/>
                </a:cubicBezTo>
                <a:lnTo>
                  <a:pt x="1" y="17527"/>
                </a:lnTo>
                <a:lnTo>
                  <a:pt x="1" y="23028"/>
                </a:lnTo>
                <a:lnTo>
                  <a:pt x="3394" y="23028"/>
                </a:lnTo>
                <a:cubicBezTo>
                  <a:pt x="3787" y="22170"/>
                  <a:pt x="4620" y="21635"/>
                  <a:pt x="5561" y="21635"/>
                </a:cubicBezTo>
                <a:cubicBezTo>
                  <a:pt x="6906" y="21635"/>
                  <a:pt x="7990" y="22718"/>
                  <a:pt x="7990" y="24063"/>
                </a:cubicBezTo>
                <a:cubicBezTo>
                  <a:pt x="7990" y="25409"/>
                  <a:pt x="6906" y="26504"/>
                  <a:pt x="5561" y="26504"/>
                </a:cubicBezTo>
                <a:cubicBezTo>
                  <a:pt x="4620" y="26504"/>
                  <a:pt x="3775" y="25957"/>
                  <a:pt x="3394" y="25111"/>
                </a:cubicBezTo>
                <a:lnTo>
                  <a:pt x="1" y="25111"/>
                </a:lnTo>
                <a:lnTo>
                  <a:pt x="1" y="30600"/>
                </a:lnTo>
                <a:lnTo>
                  <a:pt x="3394" y="30600"/>
                </a:lnTo>
                <a:cubicBezTo>
                  <a:pt x="3787" y="29755"/>
                  <a:pt x="4620" y="29207"/>
                  <a:pt x="5561" y="29207"/>
                </a:cubicBezTo>
                <a:cubicBezTo>
                  <a:pt x="6906" y="29207"/>
                  <a:pt x="7990" y="30302"/>
                  <a:pt x="7990" y="31648"/>
                </a:cubicBezTo>
                <a:cubicBezTo>
                  <a:pt x="7990" y="32993"/>
                  <a:pt x="6906" y="34077"/>
                  <a:pt x="5561" y="34077"/>
                </a:cubicBezTo>
                <a:cubicBezTo>
                  <a:pt x="4632" y="34077"/>
                  <a:pt x="3787" y="33541"/>
                  <a:pt x="3394" y="32695"/>
                </a:cubicBezTo>
                <a:lnTo>
                  <a:pt x="1" y="32695"/>
                </a:lnTo>
                <a:lnTo>
                  <a:pt x="1" y="38184"/>
                </a:lnTo>
                <a:lnTo>
                  <a:pt x="3394" y="38184"/>
                </a:lnTo>
                <a:cubicBezTo>
                  <a:pt x="3787" y="37339"/>
                  <a:pt x="4632" y="36803"/>
                  <a:pt x="5561" y="36791"/>
                </a:cubicBezTo>
                <a:cubicBezTo>
                  <a:pt x="6906" y="36791"/>
                  <a:pt x="7990" y="37887"/>
                  <a:pt x="7990" y="39232"/>
                </a:cubicBezTo>
                <a:cubicBezTo>
                  <a:pt x="7990" y="40577"/>
                  <a:pt x="6906" y="41673"/>
                  <a:pt x="5561" y="41673"/>
                </a:cubicBezTo>
                <a:cubicBezTo>
                  <a:pt x="4620" y="41661"/>
                  <a:pt x="3787" y="41125"/>
                  <a:pt x="3394" y="40280"/>
                </a:cubicBezTo>
                <a:lnTo>
                  <a:pt x="1" y="40280"/>
                </a:lnTo>
                <a:lnTo>
                  <a:pt x="1" y="45768"/>
                </a:lnTo>
                <a:lnTo>
                  <a:pt x="3394" y="45768"/>
                </a:lnTo>
                <a:cubicBezTo>
                  <a:pt x="3787" y="44923"/>
                  <a:pt x="4632" y="44387"/>
                  <a:pt x="5561" y="44375"/>
                </a:cubicBezTo>
                <a:cubicBezTo>
                  <a:pt x="6883" y="44411"/>
                  <a:pt x="7930" y="45495"/>
                  <a:pt x="7930" y="46816"/>
                </a:cubicBezTo>
                <a:cubicBezTo>
                  <a:pt x="7930" y="48138"/>
                  <a:pt x="6883" y="49221"/>
                  <a:pt x="5561" y="49257"/>
                </a:cubicBezTo>
                <a:cubicBezTo>
                  <a:pt x="4632" y="49245"/>
                  <a:pt x="3787" y="48709"/>
                  <a:pt x="3394" y="47864"/>
                </a:cubicBezTo>
                <a:lnTo>
                  <a:pt x="1" y="47864"/>
                </a:lnTo>
                <a:lnTo>
                  <a:pt x="1" y="53353"/>
                </a:lnTo>
                <a:lnTo>
                  <a:pt x="3394" y="53353"/>
                </a:lnTo>
                <a:cubicBezTo>
                  <a:pt x="3787" y="52507"/>
                  <a:pt x="4620" y="51960"/>
                  <a:pt x="5561" y="51960"/>
                </a:cubicBezTo>
                <a:cubicBezTo>
                  <a:pt x="6906" y="51960"/>
                  <a:pt x="7990" y="53055"/>
                  <a:pt x="7990" y="54400"/>
                </a:cubicBezTo>
                <a:cubicBezTo>
                  <a:pt x="7990" y="55746"/>
                  <a:pt x="6906" y="56829"/>
                  <a:pt x="5561" y="56829"/>
                </a:cubicBezTo>
                <a:cubicBezTo>
                  <a:pt x="4620" y="56829"/>
                  <a:pt x="3787" y="56294"/>
                  <a:pt x="3394" y="55448"/>
                </a:cubicBezTo>
                <a:lnTo>
                  <a:pt x="1" y="55448"/>
                </a:lnTo>
                <a:lnTo>
                  <a:pt x="1" y="60937"/>
                </a:lnTo>
                <a:lnTo>
                  <a:pt x="3394" y="60937"/>
                </a:lnTo>
                <a:cubicBezTo>
                  <a:pt x="3787" y="60092"/>
                  <a:pt x="4620" y="59544"/>
                  <a:pt x="5561" y="59544"/>
                </a:cubicBezTo>
                <a:cubicBezTo>
                  <a:pt x="6906" y="59544"/>
                  <a:pt x="7990" y="60639"/>
                  <a:pt x="7990" y="61985"/>
                </a:cubicBezTo>
                <a:cubicBezTo>
                  <a:pt x="7990" y="63330"/>
                  <a:pt x="6906" y="64414"/>
                  <a:pt x="5561" y="64414"/>
                </a:cubicBezTo>
                <a:cubicBezTo>
                  <a:pt x="4620" y="64414"/>
                  <a:pt x="3787" y="63878"/>
                  <a:pt x="3394" y="63021"/>
                </a:cubicBezTo>
                <a:lnTo>
                  <a:pt x="1" y="63021"/>
                </a:lnTo>
                <a:lnTo>
                  <a:pt x="1" y="68521"/>
                </a:lnTo>
                <a:lnTo>
                  <a:pt x="3394" y="68521"/>
                </a:lnTo>
                <a:cubicBezTo>
                  <a:pt x="3787" y="67676"/>
                  <a:pt x="4620" y="67128"/>
                  <a:pt x="5561" y="67128"/>
                </a:cubicBezTo>
                <a:cubicBezTo>
                  <a:pt x="6906" y="67128"/>
                  <a:pt x="7990" y="68212"/>
                  <a:pt x="7990" y="69557"/>
                </a:cubicBezTo>
                <a:cubicBezTo>
                  <a:pt x="7990" y="70914"/>
                  <a:pt x="6906" y="71998"/>
                  <a:pt x="5561" y="71998"/>
                </a:cubicBezTo>
                <a:cubicBezTo>
                  <a:pt x="4620" y="71998"/>
                  <a:pt x="3787" y="71450"/>
                  <a:pt x="3394" y="70605"/>
                </a:cubicBezTo>
                <a:lnTo>
                  <a:pt x="1" y="70605"/>
                </a:lnTo>
                <a:lnTo>
                  <a:pt x="1" y="76106"/>
                </a:lnTo>
                <a:lnTo>
                  <a:pt x="3394" y="76106"/>
                </a:lnTo>
                <a:cubicBezTo>
                  <a:pt x="3787" y="75260"/>
                  <a:pt x="4620" y="74713"/>
                  <a:pt x="5561" y="74713"/>
                </a:cubicBezTo>
                <a:cubicBezTo>
                  <a:pt x="6906" y="74713"/>
                  <a:pt x="7990" y="75796"/>
                  <a:pt x="7990" y="77141"/>
                </a:cubicBezTo>
                <a:cubicBezTo>
                  <a:pt x="7990" y="78499"/>
                  <a:pt x="6906" y="79582"/>
                  <a:pt x="5561" y="79582"/>
                </a:cubicBezTo>
                <a:cubicBezTo>
                  <a:pt x="4620" y="79582"/>
                  <a:pt x="3787" y="79034"/>
                  <a:pt x="3394" y="78189"/>
                </a:cubicBezTo>
                <a:lnTo>
                  <a:pt x="1" y="78189"/>
                </a:lnTo>
                <a:lnTo>
                  <a:pt x="1" y="83690"/>
                </a:lnTo>
                <a:lnTo>
                  <a:pt x="3394" y="83690"/>
                </a:lnTo>
                <a:cubicBezTo>
                  <a:pt x="3787" y="82844"/>
                  <a:pt x="4620" y="82297"/>
                  <a:pt x="5561" y="82297"/>
                </a:cubicBezTo>
                <a:cubicBezTo>
                  <a:pt x="6906" y="82297"/>
                  <a:pt x="7990" y="83380"/>
                  <a:pt x="7990" y="84726"/>
                </a:cubicBezTo>
                <a:cubicBezTo>
                  <a:pt x="7990" y="86083"/>
                  <a:pt x="6906" y="87166"/>
                  <a:pt x="5561" y="87166"/>
                </a:cubicBezTo>
                <a:cubicBezTo>
                  <a:pt x="4620" y="87166"/>
                  <a:pt x="3787" y="86619"/>
                  <a:pt x="3394" y="85773"/>
                </a:cubicBezTo>
                <a:lnTo>
                  <a:pt x="1" y="85773"/>
                </a:lnTo>
                <a:lnTo>
                  <a:pt x="1" y="91274"/>
                </a:lnTo>
                <a:lnTo>
                  <a:pt x="3394" y="91274"/>
                </a:lnTo>
                <a:cubicBezTo>
                  <a:pt x="3787" y="90429"/>
                  <a:pt x="4620" y="89881"/>
                  <a:pt x="5561" y="89881"/>
                </a:cubicBezTo>
                <a:cubicBezTo>
                  <a:pt x="6906" y="89881"/>
                  <a:pt x="7990" y="90965"/>
                  <a:pt x="7990" y="92310"/>
                </a:cubicBezTo>
                <a:cubicBezTo>
                  <a:pt x="7990" y="93655"/>
                  <a:pt x="6906" y="94751"/>
                  <a:pt x="5561" y="94751"/>
                </a:cubicBezTo>
                <a:cubicBezTo>
                  <a:pt x="4620" y="94751"/>
                  <a:pt x="3787" y="94203"/>
                  <a:pt x="3394" y="93358"/>
                </a:cubicBezTo>
                <a:lnTo>
                  <a:pt x="1" y="93358"/>
                </a:lnTo>
                <a:lnTo>
                  <a:pt x="1" y="98846"/>
                </a:lnTo>
                <a:lnTo>
                  <a:pt x="3394" y="98846"/>
                </a:lnTo>
                <a:cubicBezTo>
                  <a:pt x="3787" y="98001"/>
                  <a:pt x="4620" y="97465"/>
                  <a:pt x="5561" y="97465"/>
                </a:cubicBezTo>
                <a:cubicBezTo>
                  <a:pt x="6906" y="97465"/>
                  <a:pt x="7990" y="98549"/>
                  <a:pt x="7990" y="99894"/>
                </a:cubicBezTo>
                <a:cubicBezTo>
                  <a:pt x="7990" y="101240"/>
                  <a:pt x="6906" y="102335"/>
                  <a:pt x="5561" y="102335"/>
                </a:cubicBezTo>
                <a:cubicBezTo>
                  <a:pt x="4620" y="102335"/>
                  <a:pt x="3787" y="101787"/>
                  <a:pt x="3394" y="100942"/>
                </a:cubicBezTo>
                <a:lnTo>
                  <a:pt x="1" y="100942"/>
                </a:lnTo>
                <a:lnTo>
                  <a:pt x="1" y="106431"/>
                </a:lnTo>
                <a:lnTo>
                  <a:pt x="3394" y="106431"/>
                </a:lnTo>
                <a:cubicBezTo>
                  <a:pt x="3787" y="105585"/>
                  <a:pt x="4620" y="105050"/>
                  <a:pt x="5561" y="105050"/>
                </a:cubicBezTo>
                <a:cubicBezTo>
                  <a:pt x="6906" y="105050"/>
                  <a:pt x="7990" y="106133"/>
                  <a:pt x="7990" y="107478"/>
                </a:cubicBezTo>
                <a:cubicBezTo>
                  <a:pt x="7990" y="108824"/>
                  <a:pt x="6906" y="109919"/>
                  <a:pt x="5561" y="109919"/>
                </a:cubicBezTo>
                <a:cubicBezTo>
                  <a:pt x="4620" y="109919"/>
                  <a:pt x="3787" y="109372"/>
                  <a:pt x="3394" y="108526"/>
                </a:cubicBezTo>
                <a:lnTo>
                  <a:pt x="1" y="108526"/>
                </a:lnTo>
                <a:lnTo>
                  <a:pt x="1" y="114015"/>
                </a:lnTo>
                <a:lnTo>
                  <a:pt x="3394" y="114015"/>
                </a:lnTo>
                <a:cubicBezTo>
                  <a:pt x="3787" y="113170"/>
                  <a:pt x="4620" y="112634"/>
                  <a:pt x="5561" y="112634"/>
                </a:cubicBezTo>
                <a:cubicBezTo>
                  <a:pt x="6906" y="112634"/>
                  <a:pt x="7990" y="113717"/>
                  <a:pt x="7990" y="115063"/>
                </a:cubicBezTo>
                <a:cubicBezTo>
                  <a:pt x="7990" y="116408"/>
                  <a:pt x="6906" y="117503"/>
                  <a:pt x="5561" y="117503"/>
                </a:cubicBezTo>
                <a:cubicBezTo>
                  <a:pt x="4620" y="117503"/>
                  <a:pt x="3787" y="116956"/>
                  <a:pt x="3394" y="116110"/>
                </a:cubicBezTo>
                <a:lnTo>
                  <a:pt x="1" y="116110"/>
                </a:lnTo>
                <a:lnTo>
                  <a:pt x="1" y="121611"/>
                </a:lnTo>
                <a:lnTo>
                  <a:pt x="3394" y="121611"/>
                </a:lnTo>
                <a:cubicBezTo>
                  <a:pt x="3775" y="120754"/>
                  <a:pt x="4620" y="120206"/>
                  <a:pt x="5561" y="120206"/>
                </a:cubicBezTo>
                <a:cubicBezTo>
                  <a:pt x="6906" y="120206"/>
                  <a:pt x="7990" y="121302"/>
                  <a:pt x="7990" y="122647"/>
                </a:cubicBezTo>
                <a:cubicBezTo>
                  <a:pt x="7990" y="123992"/>
                  <a:pt x="6906" y="125076"/>
                  <a:pt x="5561" y="125088"/>
                </a:cubicBezTo>
                <a:cubicBezTo>
                  <a:pt x="4620" y="125076"/>
                  <a:pt x="3787" y="124540"/>
                  <a:pt x="3394" y="123695"/>
                </a:cubicBezTo>
                <a:lnTo>
                  <a:pt x="1" y="123695"/>
                </a:lnTo>
                <a:lnTo>
                  <a:pt x="1" y="129183"/>
                </a:lnTo>
                <a:lnTo>
                  <a:pt x="3394" y="129183"/>
                </a:lnTo>
                <a:cubicBezTo>
                  <a:pt x="3787" y="128338"/>
                  <a:pt x="4632" y="127802"/>
                  <a:pt x="5561" y="127802"/>
                </a:cubicBezTo>
                <a:cubicBezTo>
                  <a:pt x="6906" y="127802"/>
                  <a:pt x="7990" y="128886"/>
                  <a:pt x="7990" y="130231"/>
                </a:cubicBezTo>
                <a:cubicBezTo>
                  <a:pt x="7990" y="131577"/>
                  <a:pt x="6906" y="132672"/>
                  <a:pt x="5561" y="132672"/>
                </a:cubicBezTo>
                <a:cubicBezTo>
                  <a:pt x="4620" y="132672"/>
                  <a:pt x="3787" y="132124"/>
                  <a:pt x="3394" y="131279"/>
                </a:cubicBezTo>
                <a:lnTo>
                  <a:pt x="1" y="131279"/>
                </a:lnTo>
                <a:lnTo>
                  <a:pt x="1" y="139125"/>
                </a:lnTo>
                <a:lnTo>
                  <a:pt x="253140" y="139125"/>
                </a:lnTo>
                <a:lnTo>
                  <a:pt x="25314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2" name="Google Shape;662;p7"/>
          <p:cNvSpPr txBox="1">
            <a:spLocks noGrp="1"/>
          </p:cNvSpPr>
          <p:nvPr>
            <p:ph type="body" idx="1"/>
          </p:nvPr>
        </p:nvSpPr>
        <p:spPr>
          <a:xfrm>
            <a:off x="2248350" y="1680150"/>
            <a:ext cx="4647300" cy="212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  <a:defRPr sz="1400"/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Char char="■"/>
              <a:defRPr sz="1400"/>
            </a:lvl9pPr>
          </a:lstStyle>
          <a:p>
            <a:endParaRPr/>
          </a:p>
        </p:txBody>
      </p:sp>
      <p:sp>
        <p:nvSpPr>
          <p:cNvPr id="663" name="Google Shape;663;p7"/>
          <p:cNvSpPr txBox="1">
            <a:spLocks noGrp="1"/>
          </p:cNvSpPr>
          <p:nvPr>
            <p:ph type="title"/>
          </p:nvPr>
        </p:nvSpPr>
        <p:spPr>
          <a:xfrm>
            <a:off x="796663" y="307050"/>
            <a:ext cx="7550700" cy="5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1_1_1">
    <p:bg>
      <p:bgPr>
        <a:solidFill>
          <a:schemeClr val="lt1"/>
        </a:solidFill>
        <a:effectLst/>
      </p:bgPr>
    </p:bg>
    <p:spTree>
      <p:nvGrpSpPr>
        <p:cNvPr id="1" name="Shape 2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0" name="Google Shape;2550;p26"/>
          <p:cNvSpPr/>
          <p:nvPr/>
        </p:nvSpPr>
        <p:spPr>
          <a:xfrm>
            <a:off x="1544390" y="-169612"/>
            <a:ext cx="142572" cy="125041"/>
          </a:xfrm>
          <a:custGeom>
            <a:avLst/>
            <a:gdLst/>
            <a:ahLst/>
            <a:cxnLst/>
            <a:rect l="l" t="t" r="r" b="b"/>
            <a:pathLst>
              <a:path w="4359" h="3823" extrusionOk="0">
                <a:moveTo>
                  <a:pt x="1144" y="0"/>
                </a:moveTo>
                <a:cubicBezTo>
                  <a:pt x="513" y="0"/>
                  <a:pt x="1" y="500"/>
                  <a:pt x="1" y="1131"/>
                </a:cubicBezTo>
                <a:lnTo>
                  <a:pt x="1" y="2679"/>
                </a:lnTo>
                <a:cubicBezTo>
                  <a:pt x="1" y="3310"/>
                  <a:pt x="513" y="3822"/>
                  <a:pt x="1144" y="3822"/>
                </a:cubicBezTo>
                <a:lnTo>
                  <a:pt x="3228" y="3822"/>
                </a:lnTo>
                <a:cubicBezTo>
                  <a:pt x="3859" y="3822"/>
                  <a:pt x="4359" y="3310"/>
                  <a:pt x="4359" y="2679"/>
                </a:cubicBezTo>
                <a:lnTo>
                  <a:pt x="4359" y="1131"/>
                </a:lnTo>
                <a:cubicBezTo>
                  <a:pt x="4359" y="500"/>
                  <a:pt x="3859" y="0"/>
                  <a:pt x="3228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1" name="Google Shape;2551;p26"/>
          <p:cNvSpPr/>
          <p:nvPr/>
        </p:nvSpPr>
        <p:spPr>
          <a:xfrm>
            <a:off x="1174077" y="-169612"/>
            <a:ext cx="142539" cy="125041"/>
          </a:xfrm>
          <a:custGeom>
            <a:avLst/>
            <a:gdLst/>
            <a:ahLst/>
            <a:cxnLst/>
            <a:rect l="l" t="t" r="r" b="b"/>
            <a:pathLst>
              <a:path w="4358" h="3823" extrusionOk="0">
                <a:moveTo>
                  <a:pt x="1143" y="0"/>
                </a:moveTo>
                <a:cubicBezTo>
                  <a:pt x="512" y="0"/>
                  <a:pt x="0" y="512"/>
                  <a:pt x="0" y="1131"/>
                </a:cubicBezTo>
                <a:lnTo>
                  <a:pt x="0" y="2679"/>
                </a:lnTo>
                <a:cubicBezTo>
                  <a:pt x="0" y="3310"/>
                  <a:pt x="512" y="3810"/>
                  <a:pt x="1143" y="3822"/>
                </a:cubicBezTo>
                <a:lnTo>
                  <a:pt x="3227" y="3822"/>
                </a:lnTo>
                <a:cubicBezTo>
                  <a:pt x="3846" y="3810"/>
                  <a:pt x="4358" y="3310"/>
                  <a:pt x="4358" y="2679"/>
                </a:cubicBezTo>
                <a:lnTo>
                  <a:pt x="4358" y="1131"/>
                </a:lnTo>
                <a:cubicBezTo>
                  <a:pt x="4358" y="512"/>
                  <a:pt x="3846" y="0"/>
                  <a:pt x="3227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2" name="Google Shape;2552;p26"/>
          <p:cNvSpPr/>
          <p:nvPr/>
        </p:nvSpPr>
        <p:spPr>
          <a:xfrm>
            <a:off x="2797967" y="-169612"/>
            <a:ext cx="142539" cy="125041"/>
          </a:xfrm>
          <a:custGeom>
            <a:avLst/>
            <a:gdLst/>
            <a:ahLst/>
            <a:cxnLst/>
            <a:rect l="l" t="t" r="r" b="b"/>
            <a:pathLst>
              <a:path w="4358" h="3823" extrusionOk="0">
                <a:moveTo>
                  <a:pt x="1131" y="0"/>
                </a:moveTo>
                <a:cubicBezTo>
                  <a:pt x="512" y="0"/>
                  <a:pt x="0" y="512"/>
                  <a:pt x="0" y="1131"/>
                </a:cubicBezTo>
                <a:lnTo>
                  <a:pt x="0" y="2679"/>
                </a:lnTo>
                <a:cubicBezTo>
                  <a:pt x="0" y="3310"/>
                  <a:pt x="512" y="3810"/>
                  <a:pt x="1131" y="3822"/>
                </a:cubicBezTo>
                <a:lnTo>
                  <a:pt x="3215" y="3822"/>
                </a:lnTo>
                <a:cubicBezTo>
                  <a:pt x="3846" y="3810"/>
                  <a:pt x="4358" y="3310"/>
                  <a:pt x="4358" y="2679"/>
                </a:cubicBezTo>
                <a:lnTo>
                  <a:pt x="4358" y="1131"/>
                </a:lnTo>
                <a:cubicBezTo>
                  <a:pt x="4358" y="512"/>
                  <a:pt x="3846" y="0"/>
                  <a:pt x="3215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3" name="Google Shape;2553;p26"/>
          <p:cNvSpPr/>
          <p:nvPr/>
        </p:nvSpPr>
        <p:spPr>
          <a:xfrm>
            <a:off x="2427621" y="-169612"/>
            <a:ext cx="142539" cy="125041"/>
          </a:xfrm>
          <a:custGeom>
            <a:avLst/>
            <a:gdLst/>
            <a:ahLst/>
            <a:cxnLst/>
            <a:rect l="l" t="t" r="r" b="b"/>
            <a:pathLst>
              <a:path w="4358" h="3823" extrusionOk="0">
                <a:moveTo>
                  <a:pt x="1131" y="0"/>
                </a:moveTo>
                <a:cubicBezTo>
                  <a:pt x="500" y="0"/>
                  <a:pt x="0" y="512"/>
                  <a:pt x="0" y="1131"/>
                </a:cubicBezTo>
                <a:lnTo>
                  <a:pt x="0" y="2679"/>
                </a:lnTo>
                <a:cubicBezTo>
                  <a:pt x="0" y="3310"/>
                  <a:pt x="500" y="3810"/>
                  <a:pt x="1131" y="3822"/>
                </a:cubicBezTo>
                <a:lnTo>
                  <a:pt x="3215" y="3822"/>
                </a:lnTo>
                <a:cubicBezTo>
                  <a:pt x="3846" y="3810"/>
                  <a:pt x="4346" y="3310"/>
                  <a:pt x="4358" y="2679"/>
                </a:cubicBezTo>
                <a:lnTo>
                  <a:pt x="4358" y="1131"/>
                </a:lnTo>
                <a:cubicBezTo>
                  <a:pt x="4346" y="512"/>
                  <a:pt x="3846" y="0"/>
                  <a:pt x="3215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4" name="Google Shape;2554;p26"/>
          <p:cNvSpPr/>
          <p:nvPr/>
        </p:nvSpPr>
        <p:spPr>
          <a:xfrm>
            <a:off x="4059511" y="-169612"/>
            <a:ext cx="142572" cy="125041"/>
          </a:xfrm>
          <a:custGeom>
            <a:avLst/>
            <a:gdLst/>
            <a:ahLst/>
            <a:cxnLst/>
            <a:rect l="l" t="t" r="r" b="b"/>
            <a:pathLst>
              <a:path w="4359" h="3823" extrusionOk="0">
                <a:moveTo>
                  <a:pt x="1131" y="0"/>
                </a:moveTo>
                <a:cubicBezTo>
                  <a:pt x="512" y="0"/>
                  <a:pt x="0" y="512"/>
                  <a:pt x="0" y="1131"/>
                </a:cubicBezTo>
                <a:lnTo>
                  <a:pt x="0" y="2679"/>
                </a:lnTo>
                <a:cubicBezTo>
                  <a:pt x="0" y="3310"/>
                  <a:pt x="512" y="3810"/>
                  <a:pt x="1131" y="3822"/>
                </a:cubicBezTo>
                <a:lnTo>
                  <a:pt x="3215" y="3822"/>
                </a:lnTo>
                <a:cubicBezTo>
                  <a:pt x="3846" y="3810"/>
                  <a:pt x="4358" y="3310"/>
                  <a:pt x="4358" y="2679"/>
                </a:cubicBezTo>
                <a:lnTo>
                  <a:pt x="4358" y="1131"/>
                </a:lnTo>
                <a:cubicBezTo>
                  <a:pt x="4358" y="512"/>
                  <a:pt x="3846" y="0"/>
                  <a:pt x="3215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5" name="Google Shape;2555;p26"/>
          <p:cNvSpPr/>
          <p:nvPr/>
        </p:nvSpPr>
        <p:spPr>
          <a:xfrm>
            <a:off x="3688772" y="-169612"/>
            <a:ext cx="142572" cy="125041"/>
          </a:xfrm>
          <a:custGeom>
            <a:avLst/>
            <a:gdLst/>
            <a:ahLst/>
            <a:cxnLst/>
            <a:rect l="l" t="t" r="r" b="b"/>
            <a:pathLst>
              <a:path w="4359" h="3823" extrusionOk="0">
                <a:moveTo>
                  <a:pt x="1144" y="0"/>
                </a:moveTo>
                <a:cubicBezTo>
                  <a:pt x="513" y="0"/>
                  <a:pt x="1" y="512"/>
                  <a:pt x="1" y="1131"/>
                </a:cubicBezTo>
                <a:lnTo>
                  <a:pt x="1" y="2679"/>
                </a:lnTo>
                <a:cubicBezTo>
                  <a:pt x="1" y="3310"/>
                  <a:pt x="513" y="3810"/>
                  <a:pt x="1144" y="3822"/>
                </a:cubicBezTo>
                <a:lnTo>
                  <a:pt x="3227" y="3822"/>
                </a:lnTo>
                <a:cubicBezTo>
                  <a:pt x="3846" y="3810"/>
                  <a:pt x="4358" y="3310"/>
                  <a:pt x="4358" y="2679"/>
                </a:cubicBezTo>
                <a:lnTo>
                  <a:pt x="4358" y="1131"/>
                </a:lnTo>
                <a:cubicBezTo>
                  <a:pt x="4358" y="512"/>
                  <a:pt x="3846" y="0"/>
                  <a:pt x="3227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6" name="Google Shape;2556;p26"/>
          <p:cNvSpPr/>
          <p:nvPr/>
        </p:nvSpPr>
        <p:spPr>
          <a:xfrm>
            <a:off x="5312662" y="-169612"/>
            <a:ext cx="142572" cy="125041"/>
          </a:xfrm>
          <a:custGeom>
            <a:avLst/>
            <a:gdLst/>
            <a:ahLst/>
            <a:cxnLst/>
            <a:rect l="l" t="t" r="r" b="b"/>
            <a:pathLst>
              <a:path w="4359" h="3823" extrusionOk="0">
                <a:moveTo>
                  <a:pt x="1132" y="0"/>
                </a:moveTo>
                <a:cubicBezTo>
                  <a:pt x="501" y="0"/>
                  <a:pt x="1" y="500"/>
                  <a:pt x="1" y="1131"/>
                </a:cubicBezTo>
                <a:lnTo>
                  <a:pt x="1" y="2679"/>
                </a:lnTo>
                <a:cubicBezTo>
                  <a:pt x="1" y="3310"/>
                  <a:pt x="501" y="3822"/>
                  <a:pt x="1132" y="3822"/>
                </a:cubicBezTo>
                <a:lnTo>
                  <a:pt x="3227" y="3822"/>
                </a:lnTo>
                <a:cubicBezTo>
                  <a:pt x="3846" y="3822"/>
                  <a:pt x="4358" y="3310"/>
                  <a:pt x="4358" y="2679"/>
                </a:cubicBezTo>
                <a:lnTo>
                  <a:pt x="4358" y="1131"/>
                </a:lnTo>
                <a:cubicBezTo>
                  <a:pt x="4358" y="500"/>
                  <a:pt x="3846" y="0"/>
                  <a:pt x="3227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7" name="Google Shape;2557;p26"/>
          <p:cNvSpPr/>
          <p:nvPr/>
        </p:nvSpPr>
        <p:spPr>
          <a:xfrm>
            <a:off x="4941924" y="-169612"/>
            <a:ext cx="142964" cy="125041"/>
          </a:xfrm>
          <a:custGeom>
            <a:avLst/>
            <a:gdLst/>
            <a:ahLst/>
            <a:cxnLst/>
            <a:rect l="l" t="t" r="r" b="b"/>
            <a:pathLst>
              <a:path w="4371" h="3823" extrusionOk="0">
                <a:moveTo>
                  <a:pt x="1144" y="0"/>
                </a:moveTo>
                <a:cubicBezTo>
                  <a:pt x="513" y="0"/>
                  <a:pt x="1" y="512"/>
                  <a:pt x="1" y="1131"/>
                </a:cubicBezTo>
                <a:lnTo>
                  <a:pt x="1" y="2679"/>
                </a:lnTo>
                <a:cubicBezTo>
                  <a:pt x="1" y="3310"/>
                  <a:pt x="513" y="3822"/>
                  <a:pt x="1144" y="3822"/>
                </a:cubicBezTo>
                <a:lnTo>
                  <a:pt x="3228" y="3822"/>
                </a:lnTo>
                <a:cubicBezTo>
                  <a:pt x="3859" y="3810"/>
                  <a:pt x="4371" y="3310"/>
                  <a:pt x="4371" y="2679"/>
                </a:cubicBezTo>
                <a:lnTo>
                  <a:pt x="4359" y="1131"/>
                </a:lnTo>
                <a:cubicBezTo>
                  <a:pt x="4359" y="512"/>
                  <a:pt x="3847" y="0"/>
                  <a:pt x="3228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8" name="Google Shape;2558;p26"/>
          <p:cNvSpPr/>
          <p:nvPr/>
        </p:nvSpPr>
        <p:spPr>
          <a:xfrm>
            <a:off x="6566206" y="-169612"/>
            <a:ext cx="142572" cy="125041"/>
          </a:xfrm>
          <a:custGeom>
            <a:avLst/>
            <a:gdLst/>
            <a:ahLst/>
            <a:cxnLst/>
            <a:rect l="l" t="t" r="r" b="b"/>
            <a:pathLst>
              <a:path w="4359" h="3823" extrusionOk="0">
                <a:moveTo>
                  <a:pt x="1132" y="0"/>
                </a:moveTo>
                <a:cubicBezTo>
                  <a:pt x="501" y="0"/>
                  <a:pt x="1" y="512"/>
                  <a:pt x="1" y="1131"/>
                </a:cubicBezTo>
                <a:lnTo>
                  <a:pt x="1" y="2679"/>
                </a:lnTo>
                <a:cubicBezTo>
                  <a:pt x="1" y="3310"/>
                  <a:pt x="501" y="3810"/>
                  <a:pt x="1132" y="3822"/>
                </a:cubicBezTo>
                <a:lnTo>
                  <a:pt x="3216" y="3822"/>
                </a:lnTo>
                <a:cubicBezTo>
                  <a:pt x="3847" y="3810"/>
                  <a:pt x="4359" y="3310"/>
                  <a:pt x="4359" y="2679"/>
                </a:cubicBezTo>
                <a:lnTo>
                  <a:pt x="4359" y="1131"/>
                </a:lnTo>
                <a:cubicBezTo>
                  <a:pt x="4359" y="512"/>
                  <a:pt x="3847" y="0"/>
                  <a:pt x="3216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9" name="Google Shape;2559;p26"/>
          <p:cNvSpPr/>
          <p:nvPr/>
        </p:nvSpPr>
        <p:spPr>
          <a:xfrm>
            <a:off x="6195500" y="-169612"/>
            <a:ext cx="142932" cy="125041"/>
          </a:xfrm>
          <a:custGeom>
            <a:avLst/>
            <a:gdLst/>
            <a:ahLst/>
            <a:cxnLst/>
            <a:rect l="l" t="t" r="r" b="b"/>
            <a:pathLst>
              <a:path w="4370" h="3823" extrusionOk="0">
                <a:moveTo>
                  <a:pt x="1143" y="0"/>
                </a:moveTo>
                <a:cubicBezTo>
                  <a:pt x="512" y="0"/>
                  <a:pt x="12" y="512"/>
                  <a:pt x="0" y="1131"/>
                </a:cubicBezTo>
                <a:lnTo>
                  <a:pt x="0" y="2679"/>
                </a:lnTo>
                <a:cubicBezTo>
                  <a:pt x="12" y="3310"/>
                  <a:pt x="512" y="3810"/>
                  <a:pt x="1143" y="3822"/>
                </a:cubicBezTo>
                <a:lnTo>
                  <a:pt x="3227" y="3822"/>
                </a:lnTo>
                <a:cubicBezTo>
                  <a:pt x="3858" y="3810"/>
                  <a:pt x="4358" y="3310"/>
                  <a:pt x="4370" y="2679"/>
                </a:cubicBezTo>
                <a:lnTo>
                  <a:pt x="4370" y="1131"/>
                </a:lnTo>
                <a:cubicBezTo>
                  <a:pt x="4358" y="512"/>
                  <a:pt x="3858" y="0"/>
                  <a:pt x="3227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0" name="Google Shape;2560;p26"/>
          <p:cNvSpPr/>
          <p:nvPr/>
        </p:nvSpPr>
        <p:spPr>
          <a:xfrm>
            <a:off x="7819390" y="-169612"/>
            <a:ext cx="142539" cy="125041"/>
          </a:xfrm>
          <a:custGeom>
            <a:avLst/>
            <a:gdLst/>
            <a:ahLst/>
            <a:cxnLst/>
            <a:rect l="l" t="t" r="r" b="b"/>
            <a:pathLst>
              <a:path w="4358" h="3823" extrusionOk="0">
                <a:moveTo>
                  <a:pt x="1143" y="0"/>
                </a:moveTo>
                <a:cubicBezTo>
                  <a:pt x="512" y="0"/>
                  <a:pt x="0" y="512"/>
                  <a:pt x="0" y="1131"/>
                </a:cubicBezTo>
                <a:lnTo>
                  <a:pt x="0" y="2679"/>
                </a:lnTo>
                <a:cubicBezTo>
                  <a:pt x="0" y="3310"/>
                  <a:pt x="512" y="3810"/>
                  <a:pt x="1143" y="3822"/>
                </a:cubicBezTo>
                <a:lnTo>
                  <a:pt x="3227" y="3822"/>
                </a:lnTo>
                <a:cubicBezTo>
                  <a:pt x="3858" y="3810"/>
                  <a:pt x="4358" y="3310"/>
                  <a:pt x="4358" y="2679"/>
                </a:cubicBezTo>
                <a:lnTo>
                  <a:pt x="4358" y="1131"/>
                </a:lnTo>
                <a:cubicBezTo>
                  <a:pt x="4358" y="512"/>
                  <a:pt x="3858" y="0"/>
                  <a:pt x="3227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1" name="Google Shape;2561;p26"/>
          <p:cNvSpPr/>
          <p:nvPr/>
        </p:nvSpPr>
        <p:spPr>
          <a:xfrm>
            <a:off x="7449044" y="-169612"/>
            <a:ext cx="142572" cy="125041"/>
          </a:xfrm>
          <a:custGeom>
            <a:avLst/>
            <a:gdLst/>
            <a:ahLst/>
            <a:cxnLst/>
            <a:rect l="l" t="t" r="r" b="b"/>
            <a:pathLst>
              <a:path w="4359" h="3823" extrusionOk="0">
                <a:moveTo>
                  <a:pt x="1131" y="0"/>
                </a:moveTo>
                <a:cubicBezTo>
                  <a:pt x="500" y="0"/>
                  <a:pt x="0" y="512"/>
                  <a:pt x="0" y="1131"/>
                </a:cubicBezTo>
                <a:lnTo>
                  <a:pt x="0" y="2679"/>
                </a:lnTo>
                <a:cubicBezTo>
                  <a:pt x="0" y="3310"/>
                  <a:pt x="512" y="3822"/>
                  <a:pt x="1143" y="3822"/>
                </a:cubicBezTo>
                <a:lnTo>
                  <a:pt x="3227" y="3822"/>
                </a:lnTo>
                <a:cubicBezTo>
                  <a:pt x="3846" y="3810"/>
                  <a:pt x="4358" y="3310"/>
                  <a:pt x="4358" y="2679"/>
                </a:cubicBezTo>
                <a:lnTo>
                  <a:pt x="4358" y="1131"/>
                </a:lnTo>
                <a:cubicBezTo>
                  <a:pt x="4346" y="512"/>
                  <a:pt x="3846" y="0"/>
                  <a:pt x="3215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2" name="Google Shape;2562;p26"/>
          <p:cNvSpPr/>
          <p:nvPr/>
        </p:nvSpPr>
        <p:spPr>
          <a:xfrm rot="4452528" flipH="1">
            <a:off x="8674219" y="1479115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3" name="Google Shape;2563;p26"/>
          <p:cNvSpPr/>
          <p:nvPr/>
        </p:nvSpPr>
        <p:spPr>
          <a:xfrm rot="1650294" flipH="1">
            <a:off x="7970816" y="4759082"/>
            <a:ext cx="318922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4" name="Google Shape;2564;p26"/>
          <p:cNvSpPr/>
          <p:nvPr/>
        </p:nvSpPr>
        <p:spPr>
          <a:xfrm flipH="1">
            <a:off x="-58137" y="4488166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5" name="Google Shape;2565;p26"/>
          <p:cNvSpPr/>
          <p:nvPr/>
        </p:nvSpPr>
        <p:spPr>
          <a:xfrm flipH="1">
            <a:off x="260775" y="1628491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6" name="Google Shape;2566;p26"/>
          <p:cNvSpPr/>
          <p:nvPr/>
        </p:nvSpPr>
        <p:spPr>
          <a:xfrm rot="4452528" flipH="1">
            <a:off x="-58131" y="1388053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7" name="Google Shape;2567;p26"/>
          <p:cNvSpPr/>
          <p:nvPr/>
        </p:nvSpPr>
        <p:spPr>
          <a:xfrm flipH="1">
            <a:off x="876000" y="4862216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8" name="Google Shape;2568;p26"/>
          <p:cNvSpPr/>
          <p:nvPr/>
        </p:nvSpPr>
        <p:spPr>
          <a:xfrm rot="4452528" flipH="1">
            <a:off x="2778594" y="4994740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9" name="Google Shape;2569;p26"/>
          <p:cNvSpPr/>
          <p:nvPr/>
        </p:nvSpPr>
        <p:spPr>
          <a:xfrm flipH="1">
            <a:off x="4897275" y="4808366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0" name="Google Shape;2570;p26"/>
          <p:cNvSpPr/>
          <p:nvPr/>
        </p:nvSpPr>
        <p:spPr>
          <a:xfrm rot="1650294" flipH="1">
            <a:off x="6589466" y="4994732"/>
            <a:ext cx="318922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1" name="Google Shape;2571;p26"/>
          <p:cNvSpPr/>
          <p:nvPr/>
        </p:nvSpPr>
        <p:spPr>
          <a:xfrm rot="1650294" flipH="1">
            <a:off x="8826116" y="4838857"/>
            <a:ext cx="318922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2" name="Google Shape;2572;p26"/>
          <p:cNvSpPr/>
          <p:nvPr/>
        </p:nvSpPr>
        <p:spPr>
          <a:xfrm flipH="1">
            <a:off x="8941950" y="3693941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3" name="Google Shape;2573;p26"/>
          <p:cNvSpPr/>
          <p:nvPr/>
        </p:nvSpPr>
        <p:spPr>
          <a:xfrm rot="3264540" flipH="1">
            <a:off x="5887015" y="36912"/>
            <a:ext cx="318931" cy="320216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4" name="Google Shape;2574;p26"/>
          <p:cNvSpPr/>
          <p:nvPr/>
        </p:nvSpPr>
        <p:spPr>
          <a:xfrm rot="4452528" flipH="1">
            <a:off x="8808194" y="36903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5" name="Google Shape;2575;p26"/>
          <p:cNvSpPr/>
          <p:nvPr/>
        </p:nvSpPr>
        <p:spPr>
          <a:xfrm flipH="1">
            <a:off x="7734000" y="15566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6" name="Google Shape;2576;p26"/>
          <p:cNvSpPr/>
          <p:nvPr/>
        </p:nvSpPr>
        <p:spPr>
          <a:xfrm rot="9623925" flipH="1">
            <a:off x="3776146" y="-148781"/>
            <a:ext cx="318916" cy="320202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7" name="Google Shape;2577;p26"/>
          <p:cNvSpPr/>
          <p:nvPr/>
        </p:nvSpPr>
        <p:spPr>
          <a:xfrm flipH="1">
            <a:off x="1748850" y="38941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8" name="Google Shape;2578;p26"/>
          <p:cNvSpPr/>
          <p:nvPr/>
        </p:nvSpPr>
        <p:spPr>
          <a:xfrm rot="9623925" flipH="1">
            <a:off x="82171" y="46044"/>
            <a:ext cx="318916" cy="320202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9" name="Google Shape;2579;p26"/>
          <p:cNvSpPr/>
          <p:nvPr/>
        </p:nvSpPr>
        <p:spPr>
          <a:xfrm>
            <a:off x="513898" y="586088"/>
            <a:ext cx="147748" cy="156554"/>
          </a:xfrm>
          <a:custGeom>
            <a:avLst/>
            <a:gdLst/>
            <a:ahLst/>
            <a:cxnLst/>
            <a:rect l="l" t="t" r="r" b="b"/>
            <a:pathLst>
              <a:path w="459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513" y="4870"/>
                  <a:pt x="4596" y="3787"/>
                  <a:pt x="4596" y="2441"/>
                </a:cubicBezTo>
                <a:cubicBezTo>
                  <a:pt x="4596" y="1084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0" name="Google Shape;2580;p26"/>
          <p:cNvSpPr/>
          <p:nvPr/>
        </p:nvSpPr>
        <p:spPr>
          <a:xfrm>
            <a:off x="513898" y="829844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94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4"/>
                </a:cubicBezTo>
                <a:lnTo>
                  <a:pt x="3156" y="2918"/>
                </a:lnTo>
                <a:cubicBezTo>
                  <a:pt x="3156" y="3227"/>
                  <a:pt x="2906" y="3478"/>
                  <a:pt x="2596" y="3478"/>
                </a:cubicBezTo>
                <a:lnTo>
                  <a:pt x="1" y="3478"/>
                </a:lnTo>
                <a:cubicBezTo>
                  <a:pt x="382" y="4323"/>
                  <a:pt x="1227" y="4871"/>
                  <a:pt x="2168" y="4871"/>
                </a:cubicBezTo>
                <a:cubicBezTo>
                  <a:pt x="3489" y="4835"/>
                  <a:pt x="4537" y="3751"/>
                  <a:pt x="4537" y="2430"/>
                </a:cubicBezTo>
                <a:cubicBezTo>
                  <a:pt x="4537" y="1108"/>
                  <a:pt x="3489" y="37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1" name="Google Shape;2581;p26"/>
          <p:cNvSpPr/>
          <p:nvPr/>
        </p:nvSpPr>
        <p:spPr>
          <a:xfrm>
            <a:off x="513898" y="1073632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513" y="4870"/>
                  <a:pt x="4596" y="3774"/>
                  <a:pt x="4596" y="2429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2" name="Google Shape;2582;p26"/>
          <p:cNvSpPr/>
          <p:nvPr/>
        </p:nvSpPr>
        <p:spPr>
          <a:xfrm>
            <a:off x="513898" y="1317389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0"/>
                </a:moveTo>
                <a:cubicBezTo>
                  <a:pt x="1227" y="0"/>
                  <a:pt x="382" y="536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8"/>
                  <a:pt x="3489" y="24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3" name="Google Shape;2583;p26"/>
          <p:cNvSpPr/>
          <p:nvPr/>
        </p:nvSpPr>
        <p:spPr>
          <a:xfrm>
            <a:off x="513898" y="1560759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94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65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5"/>
                  <a:pt x="1227" y="4870"/>
                  <a:pt x="2168" y="4882"/>
                </a:cubicBezTo>
                <a:cubicBezTo>
                  <a:pt x="3513" y="4882"/>
                  <a:pt x="4596" y="3787"/>
                  <a:pt x="4596" y="2442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4" name="Google Shape;2584;p26"/>
          <p:cNvSpPr/>
          <p:nvPr/>
        </p:nvSpPr>
        <p:spPr>
          <a:xfrm>
            <a:off x="513898" y="1804548"/>
            <a:ext cx="145819" cy="156907"/>
          </a:xfrm>
          <a:custGeom>
            <a:avLst/>
            <a:gdLst/>
            <a:ahLst/>
            <a:cxnLst/>
            <a:rect l="l" t="t" r="r" b="b"/>
            <a:pathLst>
              <a:path w="4537" h="4882" extrusionOk="0">
                <a:moveTo>
                  <a:pt x="2168" y="0"/>
                </a:moveTo>
                <a:cubicBezTo>
                  <a:pt x="1227" y="12"/>
                  <a:pt x="382" y="548"/>
                  <a:pt x="1" y="1405"/>
                </a:cubicBezTo>
                <a:lnTo>
                  <a:pt x="2596" y="1405"/>
                </a:lnTo>
                <a:cubicBezTo>
                  <a:pt x="2906" y="1405"/>
                  <a:pt x="3156" y="1655"/>
                  <a:pt x="3156" y="1965"/>
                </a:cubicBezTo>
                <a:lnTo>
                  <a:pt x="3156" y="2929"/>
                </a:lnTo>
                <a:cubicBezTo>
                  <a:pt x="3156" y="3239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82"/>
                </a:cubicBezTo>
                <a:cubicBezTo>
                  <a:pt x="3489" y="4846"/>
                  <a:pt x="4537" y="3762"/>
                  <a:pt x="4537" y="2441"/>
                </a:cubicBezTo>
                <a:cubicBezTo>
                  <a:pt x="4537" y="1119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5" name="Google Shape;2585;p26"/>
          <p:cNvSpPr/>
          <p:nvPr/>
        </p:nvSpPr>
        <p:spPr>
          <a:xfrm>
            <a:off x="513898" y="2048304"/>
            <a:ext cx="147748" cy="156907"/>
          </a:xfrm>
          <a:custGeom>
            <a:avLst/>
            <a:gdLst/>
            <a:ahLst/>
            <a:cxnLst/>
            <a:rect l="l" t="t" r="r" b="b"/>
            <a:pathLst>
              <a:path w="4597" h="4882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89"/>
                  <a:pt x="2596" y="3489"/>
                </a:cubicBezTo>
                <a:lnTo>
                  <a:pt x="1" y="3489"/>
                </a:lnTo>
                <a:cubicBezTo>
                  <a:pt x="394" y="4334"/>
                  <a:pt x="1227" y="4870"/>
                  <a:pt x="2168" y="4882"/>
                </a:cubicBezTo>
                <a:cubicBezTo>
                  <a:pt x="3513" y="4882"/>
                  <a:pt x="4596" y="3786"/>
                  <a:pt x="4596" y="2441"/>
                </a:cubicBezTo>
                <a:cubicBezTo>
                  <a:pt x="4596" y="1096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6" name="Google Shape;2586;p26"/>
          <p:cNvSpPr/>
          <p:nvPr/>
        </p:nvSpPr>
        <p:spPr>
          <a:xfrm>
            <a:off x="513898" y="2292060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70"/>
                </a:cubicBezTo>
                <a:cubicBezTo>
                  <a:pt x="3489" y="4846"/>
                  <a:pt x="4537" y="3763"/>
                  <a:pt x="4537" y="2441"/>
                </a:cubicBezTo>
                <a:cubicBezTo>
                  <a:pt x="4537" y="1120"/>
                  <a:pt x="3489" y="36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7" name="Google Shape;2587;p26"/>
          <p:cNvSpPr/>
          <p:nvPr/>
        </p:nvSpPr>
        <p:spPr>
          <a:xfrm>
            <a:off x="513898" y="2535817"/>
            <a:ext cx="147748" cy="156554"/>
          </a:xfrm>
          <a:custGeom>
            <a:avLst/>
            <a:gdLst/>
            <a:ahLst/>
            <a:cxnLst/>
            <a:rect l="l" t="t" r="r" b="b"/>
            <a:pathLst>
              <a:path w="4597" h="4871" extrusionOk="0">
                <a:moveTo>
                  <a:pt x="2168" y="1"/>
                </a:moveTo>
                <a:cubicBezTo>
                  <a:pt x="1227" y="1"/>
                  <a:pt x="382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513" y="4870"/>
                  <a:pt x="4596" y="3787"/>
                  <a:pt x="4596" y="2442"/>
                </a:cubicBezTo>
                <a:cubicBezTo>
                  <a:pt x="4596" y="1084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8" name="Google Shape;2588;p26"/>
          <p:cNvSpPr/>
          <p:nvPr/>
        </p:nvSpPr>
        <p:spPr>
          <a:xfrm>
            <a:off x="513898" y="2779605"/>
            <a:ext cx="145819" cy="156522"/>
          </a:xfrm>
          <a:custGeom>
            <a:avLst/>
            <a:gdLst/>
            <a:ahLst/>
            <a:cxnLst/>
            <a:rect l="l" t="t" r="r" b="b"/>
            <a:pathLst>
              <a:path w="4537" h="4870" extrusionOk="0">
                <a:moveTo>
                  <a:pt x="2168" y="0"/>
                </a:moveTo>
                <a:cubicBezTo>
                  <a:pt x="1227" y="0"/>
                  <a:pt x="394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15"/>
                  <a:pt x="2906" y="3465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7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9" name="Google Shape;2589;p26"/>
          <p:cNvSpPr/>
          <p:nvPr/>
        </p:nvSpPr>
        <p:spPr>
          <a:xfrm>
            <a:off x="513898" y="3023361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94" y="4322"/>
                  <a:pt x="1227" y="4870"/>
                  <a:pt x="2168" y="4870"/>
                </a:cubicBezTo>
                <a:cubicBezTo>
                  <a:pt x="3513" y="4870"/>
                  <a:pt x="4596" y="3775"/>
                  <a:pt x="4596" y="2429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0" name="Google Shape;2590;p26"/>
          <p:cNvSpPr/>
          <p:nvPr/>
        </p:nvSpPr>
        <p:spPr>
          <a:xfrm>
            <a:off x="513898" y="3267118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36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489" y="4835"/>
                  <a:pt x="4537" y="3751"/>
                  <a:pt x="4537" y="2430"/>
                </a:cubicBezTo>
                <a:cubicBezTo>
                  <a:pt x="4537" y="1108"/>
                  <a:pt x="3489" y="24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1" name="Google Shape;2591;p26"/>
          <p:cNvSpPr/>
          <p:nvPr/>
        </p:nvSpPr>
        <p:spPr>
          <a:xfrm>
            <a:off x="513898" y="3510488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82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56"/>
                  <a:pt x="3156" y="1966"/>
                </a:cubicBezTo>
                <a:lnTo>
                  <a:pt x="3156" y="2918"/>
                </a:lnTo>
                <a:cubicBezTo>
                  <a:pt x="3156" y="3228"/>
                  <a:pt x="2906" y="3478"/>
                  <a:pt x="2596" y="3490"/>
                </a:cubicBezTo>
                <a:lnTo>
                  <a:pt x="1" y="3490"/>
                </a:lnTo>
                <a:cubicBezTo>
                  <a:pt x="382" y="4335"/>
                  <a:pt x="1227" y="4871"/>
                  <a:pt x="2168" y="4883"/>
                </a:cubicBezTo>
                <a:cubicBezTo>
                  <a:pt x="3513" y="4883"/>
                  <a:pt x="4596" y="3787"/>
                  <a:pt x="4596" y="2442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2" name="Google Shape;2592;p26"/>
          <p:cNvSpPr/>
          <p:nvPr/>
        </p:nvSpPr>
        <p:spPr>
          <a:xfrm>
            <a:off x="513898" y="3754662"/>
            <a:ext cx="145819" cy="156522"/>
          </a:xfrm>
          <a:custGeom>
            <a:avLst/>
            <a:gdLst/>
            <a:ahLst/>
            <a:cxnLst/>
            <a:rect l="l" t="t" r="r" b="b"/>
            <a:pathLst>
              <a:path w="4537" h="4870" extrusionOk="0">
                <a:moveTo>
                  <a:pt x="2168" y="0"/>
                </a:moveTo>
                <a:cubicBezTo>
                  <a:pt x="1227" y="0"/>
                  <a:pt x="394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94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7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3" name="Google Shape;2593;p26"/>
          <p:cNvSpPr/>
          <p:nvPr/>
        </p:nvSpPr>
        <p:spPr>
          <a:xfrm>
            <a:off x="513898" y="3998033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82"/>
                </a:cubicBezTo>
                <a:cubicBezTo>
                  <a:pt x="3513" y="4882"/>
                  <a:pt x="4596" y="3787"/>
                  <a:pt x="4596" y="2441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4" name="Google Shape;2594;p26"/>
          <p:cNvSpPr/>
          <p:nvPr/>
        </p:nvSpPr>
        <p:spPr>
          <a:xfrm>
            <a:off x="513898" y="4241789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5"/>
                  <a:pt x="1227" y="4870"/>
                  <a:pt x="2168" y="4870"/>
                </a:cubicBezTo>
                <a:cubicBezTo>
                  <a:pt x="3489" y="4847"/>
                  <a:pt x="4537" y="3763"/>
                  <a:pt x="4537" y="2442"/>
                </a:cubicBezTo>
                <a:cubicBezTo>
                  <a:pt x="4537" y="1120"/>
                  <a:pt x="3489" y="37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5" name="Google Shape;2595;p26"/>
          <p:cNvSpPr/>
          <p:nvPr/>
        </p:nvSpPr>
        <p:spPr>
          <a:xfrm>
            <a:off x="513898" y="4485578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513" y="4870"/>
                  <a:pt x="4596" y="3786"/>
                  <a:pt x="4596" y="2441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6" name="Google Shape;2596;p26"/>
          <p:cNvSpPr/>
          <p:nvPr/>
        </p:nvSpPr>
        <p:spPr>
          <a:xfrm>
            <a:off x="70773" y="630474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3"/>
                  <a:pt x="0" y="263"/>
                  <a:pt x="0" y="572"/>
                </a:cubicBezTo>
                <a:lnTo>
                  <a:pt x="0" y="1537"/>
                </a:lnTo>
                <a:cubicBezTo>
                  <a:pt x="0" y="1846"/>
                  <a:pt x="250" y="2096"/>
                  <a:pt x="548" y="2096"/>
                </a:cubicBezTo>
                <a:lnTo>
                  <a:pt x="16383" y="2096"/>
                </a:lnTo>
                <a:cubicBezTo>
                  <a:pt x="16693" y="2096"/>
                  <a:pt x="16943" y="1846"/>
                  <a:pt x="16943" y="1537"/>
                </a:cubicBezTo>
                <a:lnTo>
                  <a:pt x="16943" y="572"/>
                </a:lnTo>
                <a:cubicBezTo>
                  <a:pt x="16943" y="263"/>
                  <a:pt x="16693" y="13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7" name="Google Shape;2597;p26"/>
          <p:cNvSpPr/>
          <p:nvPr/>
        </p:nvSpPr>
        <p:spPr>
          <a:xfrm>
            <a:off x="70773" y="874616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3"/>
                  <a:pt x="0" y="263"/>
                  <a:pt x="0" y="572"/>
                </a:cubicBezTo>
                <a:lnTo>
                  <a:pt x="0" y="1537"/>
                </a:lnTo>
                <a:cubicBezTo>
                  <a:pt x="0" y="1834"/>
                  <a:pt x="250" y="2085"/>
                  <a:pt x="548" y="2096"/>
                </a:cubicBezTo>
                <a:lnTo>
                  <a:pt x="13800" y="2096"/>
                </a:lnTo>
                <a:lnTo>
                  <a:pt x="13788" y="2085"/>
                </a:lnTo>
                <a:lnTo>
                  <a:pt x="16383" y="2085"/>
                </a:lnTo>
                <a:cubicBezTo>
                  <a:pt x="16693" y="2085"/>
                  <a:pt x="16943" y="1834"/>
                  <a:pt x="16943" y="1525"/>
                </a:cubicBezTo>
                <a:lnTo>
                  <a:pt x="16943" y="572"/>
                </a:lnTo>
                <a:cubicBezTo>
                  <a:pt x="16943" y="263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8" name="Google Shape;2598;p26"/>
          <p:cNvSpPr/>
          <p:nvPr/>
        </p:nvSpPr>
        <p:spPr>
          <a:xfrm>
            <a:off x="70773" y="1118405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9" name="Google Shape;2599;p26"/>
          <p:cNvSpPr/>
          <p:nvPr/>
        </p:nvSpPr>
        <p:spPr>
          <a:xfrm>
            <a:off x="70773" y="1362161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38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0" name="Google Shape;2600;p26"/>
          <p:cNvSpPr/>
          <p:nvPr/>
        </p:nvSpPr>
        <p:spPr>
          <a:xfrm>
            <a:off x="70388" y="1605531"/>
            <a:ext cx="544934" cy="67398"/>
          </a:xfrm>
          <a:custGeom>
            <a:avLst/>
            <a:gdLst/>
            <a:ahLst/>
            <a:cxnLst/>
            <a:rect l="l" t="t" r="r" b="b"/>
            <a:pathLst>
              <a:path w="16955" h="2097" extrusionOk="0">
                <a:moveTo>
                  <a:pt x="560" y="1"/>
                </a:moveTo>
                <a:cubicBezTo>
                  <a:pt x="250" y="13"/>
                  <a:pt x="0" y="263"/>
                  <a:pt x="12" y="572"/>
                </a:cubicBezTo>
                <a:lnTo>
                  <a:pt x="12" y="1537"/>
                </a:lnTo>
                <a:cubicBezTo>
                  <a:pt x="0" y="1834"/>
                  <a:pt x="250" y="2096"/>
                  <a:pt x="560" y="2096"/>
                </a:cubicBezTo>
                <a:lnTo>
                  <a:pt x="16395" y="2096"/>
                </a:lnTo>
                <a:cubicBezTo>
                  <a:pt x="16705" y="2096"/>
                  <a:pt x="16955" y="1834"/>
                  <a:pt x="16955" y="1537"/>
                </a:cubicBezTo>
                <a:lnTo>
                  <a:pt x="16955" y="572"/>
                </a:lnTo>
                <a:cubicBezTo>
                  <a:pt x="16955" y="263"/>
                  <a:pt x="16705" y="1"/>
                  <a:pt x="16395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1" name="Google Shape;2601;p26"/>
          <p:cNvSpPr/>
          <p:nvPr/>
        </p:nvSpPr>
        <p:spPr>
          <a:xfrm>
            <a:off x="70773" y="1849673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1"/>
                </a:moveTo>
                <a:cubicBezTo>
                  <a:pt x="238" y="1"/>
                  <a:pt x="0" y="251"/>
                  <a:pt x="0" y="549"/>
                </a:cubicBezTo>
                <a:lnTo>
                  <a:pt x="0" y="1525"/>
                </a:lnTo>
                <a:cubicBezTo>
                  <a:pt x="0" y="1823"/>
                  <a:pt x="238" y="2073"/>
                  <a:pt x="548" y="2085"/>
                </a:cubicBezTo>
                <a:lnTo>
                  <a:pt x="16383" y="2085"/>
                </a:lnTo>
                <a:cubicBezTo>
                  <a:pt x="16693" y="2073"/>
                  <a:pt x="16943" y="1823"/>
                  <a:pt x="16943" y="1513"/>
                </a:cubicBezTo>
                <a:lnTo>
                  <a:pt x="16943" y="549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2" name="Google Shape;2602;p26"/>
          <p:cNvSpPr/>
          <p:nvPr/>
        </p:nvSpPr>
        <p:spPr>
          <a:xfrm>
            <a:off x="70773" y="2093462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48"/>
                </a:cubicBezTo>
                <a:lnTo>
                  <a:pt x="0" y="1512"/>
                </a:lnTo>
                <a:cubicBezTo>
                  <a:pt x="0" y="1822"/>
                  <a:pt x="238" y="2072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3" name="Google Shape;2603;p26"/>
          <p:cNvSpPr/>
          <p:nvPr/>
        </p:nvSpPr>
        <p:spPr>
          <a:xfrm>
            <a:off x="70773" y="2336832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4" name="Google Shape;2604;p26"/>
          <p:cNvSpPr/>
          <p:nvPr/>
        </p:nvSpPr>
        <p:spPr>
          <a:xfrm>
            <a:off x="70388" y="2580589"/>
            <a:ext cx="544934" cy="67012"/>
          </a:xfrm>
          <a:custGeom>
            <a:avLst/>
            <a:gdLst/>
            <a:ahLst/>
            <a:cxnLst/>
            <a:rect l="l" t="t" r="r" b="b"/>
            <a:pathLst>
              <a:path w="16955" h="2085" extrusionOk="0">
                <a:moveTo>
                  <a:pt x="560" y="1"/>
                </a:moveTo>
                <a:cubicBezTo>
                  <a:pt x="250" y="1"/>
                  <a:pt x="0" y="251"/>
                  <a:pt x="12" y="560"/>
                </a:cubicBezTo>
                <a:lnTo>
                  <a:pt x="12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395" y="2084"/>
                </a:lnTo>
                <a:cubicBezTo>
                  <a:pt x="16705" y="2084"/>
                  <a:pt x="16955" y="1834"/>
                  <a:pt x="16955" y="1525"/>
                </a:cubicBezTo>
                <a:lnTo>
                  <a:pt x="16955" y="560"/>
                </a:lnTo>
                <a:cubicBezTo>
                  <a:pt x="16955" y="251"/>
                  <a:pt x="16705" y="1"/>
                  <a:pt x="16395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5" name="Google Shape;2605;p26"/>
          <p:cNvSpPr/>
          <p:nvPr/>
        </p:nvSpPr>
        <p:spPr>
          <a:xfrm>
            <a:off x="70773" y="2824377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22"/>
                  <a:pt x="250" y="2072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6" name="Google Shape;2606;p26"/>
          <p:cNvSpPr/>
          <p:nvPr/>
        </p:nvSpPr>
        <p:spPr>
          <a:xfrm>
            <a:off x="70773" y="3068134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7" name="Google Shape;2607;p26"/>
          <p:cNvSpPr/>
          <p:nvPr/>
        </p:nvSpPr>
        <p:spPr>
          <a:xfrm>
            <a:off x="70773" y="3311890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8" name="Google Shape;2608;p26"/>
          <p:cNvSpPr/>
          <p:nvPr/>
        </p:nvSpPr>
        <p:spPr>
          <a:xfrm>
            <a:off x="70388" y="3555293"/>
            <a:ext cx="544934" cy="67365"/>
          </a:xfrm>
          <a:custGeom>
            <a:avLst/>
            <a:gdLst/>
            <a:ahLst/>
            <a:cxnLst/>
            <a:rect l="l" t="t" r="r" b="b"/>
            <a:pathLst>
              <a:path w="16955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395" y="2096"/>
                </a:lnTo>
                <a:cubicBezTo>
                  <a:pt x="16705" y="2096"/>
                  <a:pt x="16955" y="1834"/>
                  <a:pt x="16955" y="1536"/>
                </a:cubicBezTo>
                <a:lnTo>
                  <a:pt x="16955" y="572"/>
                </a:lnTo>
                <a:cubicBezTo>
                  <a:pt x="16955" y="262"/>
                  <a:pt x="16705" y="0"/>
                  <a:pt x="16395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9" name="Google Shape;2609;p26"/>
          <p:cNvSpPr/>
          <p:nvPr/>
        </p:nvSpPr>
        <p:spPr>
          <a:xfrm>
            <a:off x="70773" y="3799049"/>
            <a:ext cx="544548" cy="67365"/>
          </a:xfrm>
          <a:custGeom>
            <a:avLst/>
            <a:gdLst/>
            <a:ahLst/>
            <a:cxnLst/>
            <a:rect l="l" t="t" r="r" b="b"/>
            <a:pathLst>
              <a:path w="16943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36"/>
                </a:lnTo>
                <a:cubicBezTo>
                  <a:pt x="0" y="1834"/>
                  <a:pt x="250" y="2084"/>
                  <a:pt x="548" y="2096"/>
                </a:cubicBezTo>
                <a:lnTo>
                  <a:pt x="16383" y="2096"/>
                </a:lnTo>
                <a:cubicBezTo>
                  <a:pt x="16693" y="2096"/>
                  <a:pt x="16943" y="1834"/>
                  <a:pt x="16943" y="1536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0" name="Google Shape;2610;p26"/>
          <p:cNvSpPr/>
          <p:nvPr/>
        </p:nvSpPr>
        <p:spPr>
          <a:xfrm>
            <a:off x="70773" y="4042805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2"/>
                  <a:pt x="0" y="262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1" name="Google Shape;2611;p26"/>
          <p:cNvSpPr/>
          <p:nvPr/>
        </p:nvSpPr>
        <p:spPr>
          <a:xfrm>
            <a:off x="70773" y="4286561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2" name="Google Shape;2612;p26"/>
          <p:cNvSpPr/>
          <p:nvPr/>
        </p:nvSpPr>
        <p:spPr>
          <a:xfrm>
            <a:off x="70388" y="4530350"/>
            <a:ext cx="544934" cy="66980"/>
          </a:xfrm>
          <a:custGeom>
            <a:avLst/>
            <a:gdLst/>
            <a:ahLst/>
            <a:cxnLst/>
            <a:rect l="l" t="t" r="r" b="b"/>
            <a:pathLst>
              <a:path w="16955" h="2084" extrusionOk="0">
                <a:moveTo>
                  <a:pt x="560" y="0"/>
                </a:moveTo>
                <a:cubicBezTo>
                  <a:pt x="250" y="0"/>
                  <a:pt x="0" y="250"/>
                  <a:pt x="12" y="560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395" y="2084"/>
                </a:lnTo>
                <a:cubicBezTo>
                  <a:pt x="16705" y="2084"/>
                  <a:pt x="16955" y="1834"/>
                  <a:pt x="16955" y="1524"/>
                </a:cubicBezTo>
                <a:lnTo>
                  <a:pt x="16955" y="560"/>
                </a:lnTo>
                <a:cubicBezTo>
                  <a:pt x="16955" y="250"/>
                  <a:pt x="16705" y="0"/>
                  <a:pt x="16395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3" name="Google Shape;2613;p26"/>
          <p:cNvSpPr/>
          <p:nvPr/>
        </p:nvSpPr>
        <p:spPr>
          <a:xfrm>
            <a:off x="228038" y="4353929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4" name="Google Shape;2614;p26"/>
          <p:cNvSpPr/>
          <p:nvPr/>
        </p:nvSpPr>
        <p:spPr>
          <a:xfrm>
            <a:off x="228038" y="4110172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5" name="Google Shape;2615;p26"/>
          <p:cNvSpPr/>
          <p:nvPr/>
        </p:nvSpPr>
        <p:spPr>
          <a:xfrm>
            <a:off x="228038" y="3866384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6" name="Google Shape;2616;p26"/>
          <p:cNvSpPr/>
          <p:nvPr/>
        </p:nvSpPr>
        <p:spPr>
          <a:xfrm>
            <a:off x="228038" y="3622628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7" name="Google Shape;2617;p26"/>
          <p:cNvSpPr/>
          <p:nvPr/>
        </p:nvSpPr>
        <p:spPr>
          <a:xfrm>
            <a:off x="228038" y="3378871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8" name="Google Shape;2618;p26"/>
          <p:cNvSpPr/>
          <p:nvPr/>
        </p:nvSpPr>
        <p:spPr>
          <a:xfrm>
            <a:off x="228038" y="3135083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1"/>
                </a:moveTo>
                <a:lnTo>
                  <a:pt x="1" y="5502"/>
                </a:lnTo>
                <a:lnTo>
                  <a:pt x="5501" y="5502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9" name="Google Shape;2619;p26"/>
          <p:cNvSpPr/>
          <p:nvPr/>
        </p:nvSpPr>
        <p:spPr>
          <a:xfrm>
            <a:off x="228038" y="2891327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0" name="Google Shape;2620;p26"/>
          <p:cNvSpPr/>
          <p:nvPr/>
        </p:nvSpPr>
        <p:spPr>
          <a:xfrm>
            <a:off x="228038" y="2647570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0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1" name="Google Shape;2621;p26"/>
          <p:cNvSpPr/>
          <p:nvPr/>
        </p:nvSpPr>
        <p:spPr>
          <a:xfrm>
            <a:off x="228038" y="2404200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2" name="Google Shape;2622;p26"/>
          <p:cNvSpPr/>
          <p:nvPr/>
        </p:nvSpPr>
        <p:spPr>
          <a:xfrm>
            <a:off x="228038" y="2160411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3" name="Google Shape;2623;p26"/>
          <p:cNvSpPr/>
          <p:nvPr/>
        </p:nvSpPr>
        <p:spPr>
          <a:xfrm>
            <a:off x="228038" y="1916655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4" name="Google Shape;2624;p26"/>
          <p:cNvSpPr/>
          <p:nvPr/>
        </p:nvSpPr>
        <p:spPr>
          <a:xfrm>
            <a:off x="228038" y="1672899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5" name="Google Shape;2625;p26"/>
          <p:cNvSpPr/>
          <p:nvPr/>
        </p:nvSpPr>
        <p:spPr>
          <a:xfrm>
            <a:off x="228038" y="1429142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6" name="Google Shape;2626;p26"/>
          <p:cNvSpPr/>
          <p:nvPr/>
        </p:nvSpPr>
        <p:spPr>
          <a:xfrm>
            <a:off x="228038" y="1185354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7" name="Google Shape;2627;p26"/>
          <p:cNvSpPr/>
          <p:nvPr/>
        </p:nvSpPr>
        <p:spPr>
          <a:xfrm>
            <a:off x="228038" y="941598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1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8" name="Google Shape;2628;p26"/>
          <p:cNvSpPr/>
          <p:nvPr/>
        </p:nvSpPr>
        <p:spPr>
          <a:xfrm>
            <a:off x="228038" y="697841"/>
            <a:ext cx="176834" cy="176802"/>
          </a:xfrm>
          <a:custGeom>
            <a:avLst/>
            <a:gdLst/>
            <a:ahLst/>
            <a:cxnLst/>
            <a:rect l="l" t="t" r="r" b="b"/>
            <a:pathLst>
              <a:path w="5502" h="5501" extrusionOk="0">
                <a:moveTo>
                  <a:pt x="1" y="0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9" name="Google Shape;2629;p26"/>
          <p:cNvSpPr/>
          <p:nvPr/>
        </p:nvSpPr>
        <p:spPr>
          <a:xfrm>
            <a:off x="255583" y="173945"/>
            <a:ext cx="8517839" cy="4795609"/>
          </a:xfrm>
          <a:custGeom>
            <a:avLst/>
            <a:gdLst/>
            <a:ahLst/>
            <a:cxnLst/>
            <a:rect l="l" t="t" r="r" b="b"/>
            <a:pathLst>
              <a:path w="265023" h="149210" extrusionOk="0">
                <a:moveTo>
                  <a:pt x="7490" y="1"/>
                </a:moveTo>
                <a:cubicBezTo>
                  <a:pt x="3335" y="1"/>
                  <a:pt x="1" y="3346"/>
                  <a:pt x="1" y="7490"/>
                </a:cubicBezTo>
                <a:lnTo>
                  <a:pt x="1" y="141720"/>
                </a:lnTo>
                <a:cubicBezTo>
                  <a:pt x="1" y="145864"/>
                  <a:pt x="3335" y="149209"/>
                  <a:pt x="7490" y="149209"/>
                </a:cubicBezTo>
                <a:lnTo>
                  <a:pt x="257545" y="149209"/>
                </a:lnTo>
                <a:cubicBezTo>
                  <a:pt x="261688" y="149209"/>
                  <a:pt x="265022" y="145864"/>
                  <a:pt x="265022" y="141720"/>
                </a:cubicBezTo>
                <a:lnTo>
                  <a:pt x="265022" y="7490"/>
                </a:lnTo>
                <a:cubicBezTo>
                  <a:pt x="265022" y="3346"/>
                  <a:pt x="261688" y="1"/>
                  <a:pt x="25754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dir="7260000" algn="bl" rotWithShape="0">
              <a:srgbClr val="000000">
                <a:alpha val="17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0" name="Google Shape;2630;p26"/>
          <p:cNvSpPr/>
          <p:nvPr/>
        </p:nvSpPr>
        <p:spPr>
          <a:xfrm>
            <a:off x="515826" y="494679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1"/>
                </a:moveTo>
                <a:cubicBezTo>
                  <a:pt x="1313" y="1"/>
                  <a:pt x="434" y="474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54"/>
                  <a:pt x="3167" y="1964"/>
                </a:cubicBezTo>
                <a:lnTo>
                  <a:pt x="3167" y="2928"/>
                </a:lnTo>
                <a:cubicBezTo>
                  <a:pt x="3167" y="3238"/>
                  <a:pt x="2917" y="3488"/>
                  <a:pt x="2608" y="3488"/>
                </a:cubicBezTo>
                <a:lnTo>
                  <a:pt x="0" y="3488"/>
                </a:lnTo>
                <a:cubicBezTo>
                  <a:pt x="381" y="4333"/>
                  <a:pt x="1238" y="4881"/>
                  <a:pt x="2167" y="4881"/>
                </a:cubicBezTo>
                <a:cubicBezTo>
                  <a:pt x="2173" y="4881"/>
                  <a:pt x="2178" y="4881"/>
                  <a:pt x="2183" y="4881"/>
                </a:cubicBezTo>
                <a:cubicBezTo>
                  <a:pt x="4103" y="4881"/>
                  <a:pt x="5284" y="2780"/>
                  <a:pt x="4263" y="1154"/>
                </a:cubicBezTo>
                <a:cubicBezTo>
                  <a:pt x="3779" y="379"/>
                  <a:pt x="2986" y="1"/>
                  <a:pt x="21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1" name="Google Shape;2631;p26"/>
          <p:cNvSpPr/>
          <p:nvPr/>
        </p:nvSpPr>
        <p:spPr>
          <a:xfrm>
            <a:off x="515826" y="738467"/>
            <a:ext cx="169828" cy="156843"/>
          </a:xfrm>
          <a:custGeom>
            <a:avLst/>
            <a:gdLst/>
            <a:ahLst/>
            <a:cxnLst/>
            <a:rect l="l" t="t" r="r" b="b"/>
            <a:pathLst>
              <a:path w="5284" h="4880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41"/>
                  <a:pt x="3167" y="1951"/>
                </a:cubicBezTo>
                <a:lnTo>
                  <a:pt x="3167" y="2927"/>
                </a:lnTo>
                <a:cubicBezTo>
                  <a:pt x="3167" y="3225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68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2" name="Google Shape;2632;p26"/>
          <p:cNvSpPr/>
          <p:nvPr/>
        </p:nvSpPr>
        <p:spPr>
          <a:xfrm>
            <a:off x="515826" y="982224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4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42"/>
                  <a:pt x="3167" y="1951"/>
                </a:cubicBezTo>
                <a:lnTo>
                  <a:pt x="3167" y="2916"/>
                </a:lnTo>
                <a:cubicBezTo>
                  <a:pt x="3167" y="3225"/>
                  <a:pt x="2917" y="3475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68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3" name="Google Shape;2633;p26"/>
          <p:cNvSpPr/>
          <p:nvPr/>
        </p:nvSpPr>
        <p:spPr>
          <a:xfrm>
            <a:off x="515826" y="1225948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6" y="0"/>
                </a:moveTo>
                <a:cubicBezTo>
                  <a:pt x="1320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2"/>
                </a:cubicBezTo>
                <a:lnTo>
                  <a:pt x="3167" y="2917"/>
                </a:lnTo>
                <a:cubicBezTo>
                  <a:pt x="3167" y="3226"/>
                  <a:pt x="2917" y="3476"/>
                  <a:pt x="2608" y="3488"/>
                </a:cubicBezTo>
                <a:lnTo>
                  <a:pt x="0" y="3488"/>
                </a:lnTo>
                <a:cubicBezTo>
                  <a:pt x="381" y="4334"/>
                  <a:pt x="1238" y="4869"/>
                  <a:pt x="2167" y="4869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77"/>
                  <a:pt x="4263" y="1143"/>
                </a:cubicBezTo>
                <a:cubicBezTo>
                  <a:pt x="3786" y="375"/>
                  <a:pt x="2995" y="0"/>
                  <a:pt x="2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4" name="Google Shape;2634;p26"/>
          <p:cNvSpPr/>
          <p:nvPr/>
        </p:nvSpPr>
        <p:spPr>
          <a:xfrm>
            <a:off x="515826" y="1469704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2" y="0"/>
                </a:moveTo>
                <a:cubicBezTo>
                  <a:pt x="1316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5" name="Google Shape;2635;p26"/>
          <p:cNvSpPr/>
          <p:nvPr/>
        </p:nvSpPr>
        <p:spPr>
          <a:xfrm>
            <a:off x="515826" y="1713460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6" name="Google Shape;2636;p26"/>
          <p:cNvSpPr/>
          <p:nvPr/>
        </p:nvSpPr>
        <p:spPr>
          <a:xfrm>
            <a:off x="515826" y="1957217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3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6"/>
                  <a:pt x="4263" y="1144"/>
                </a:cubicBezTo>
                <a:cubicBezTo>
                  <a:pt x="3780" y="376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7" name="Google Shape;2637;p26"/>
          <p:cNvSpPr/>
          <p:nvPr/>
        </p:nvSpPr>
        <p:spPr>
          <a:xfrm>
            <a:off x="515826" y="2200716"/>
            <a:ext cx="169731" cy="156811"/>
          </a:xfrm>
          <a:custGeom>
            <a:avLst/>
            <a:gdLst/>
            <a:ahLst/>
            <a:cxnLst/>
            <a:rect l="l" t="t" r="r" b="b"/>
            <a:pathLst>
              <a:path w="5281" h="4879" extrusionOk="0">
                <a:moveTo>
                  <a:pt x="2200" y="0"/>
                </a:moveTo>
                <a:cubicBezTo>
                  <a:pt x="1316" y="0"/>
                  <a:pt x="435" y="476"/>
                  <a:pt x="0" y="1402"/>
                </a:cubicBezTo>
                <a:lnTo>
                  <a:pt x="2608" y="1402"/>
                </a:lnTo>
                <a:cubicBezTo>
                  <a:pt x="2917" y="1402"/>
                  <a:pt x="3167" y="1652"/>
                  <a:pt x="3167" y="1962"/>
                </a:cubicBezTo>
                <a:lnTo>
                  <a:pt x="3167" y="2926"/>
                </a:lnTo>
                <a:cubicBezTo>
                  <a:pt x="3167" y="3235"/>
                  <a:pt x="2917" y="3486"/>
                  <a:pt x="2608" y="3486"/>
                </a:cubicBezTo>
                <a:lnTo>
                  <a:pt x="0" y="3486"/>
                </a:lnTo>
                <a:cubicBezTo>
                  <a:pt x="381" y="4331"/>
                  <a:pt x="1238" y="4879"/>
                  <a:pt x="2167" y="4879"/>
                </a:cubicBezTo>
                <a:cubicBezTo>
                  <a:pt x="2178" y="4879"/>
                  <a:pt x="2189" y="4879"/>
                  <a:pt x="2199" y="4879"/>
                </a:cubicBezTo>
                <a:cubicBezTo>
                  <a:pt x="4109" y="4879"/>
                  <a:pt x="5281" y="2774"/>
                  <a:pt x="4263" y="1152"/>
                </a:cubicBezTo>
                <a:cubicBezTo>
                  <a:pt x="3780" y="378"/>
                  <a:pt x="2989" y="0"/>
                  <a:pt x="2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8" name="Google Shape;2638;p26"/>
          <p:cNvSpPr/>
          <p:nvPr/>
        </p:nvSpPr>
        <p:spPr>
          <a:xfrm>
            <a:off x="515826" y="2444440"/>
            <a:ext cx="169828" cy="156843"/>
          </a:xfrm>
          <a:custGeom>
            <a:avLst/>
            <a:gdLst/>
            <a:ahLst/>
            <a:cxnLst/>
            <a:rect l="l" t="t" r="r" b="b"/>
            <a:pathLst>
              <a:path w="5284" h="4880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53"/>
                  <a:pt x="3167" y="1963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9" name="Google Shape;2639;p26"/>
          <p:cNvSpPr/>
          <p:nvPr/>
        </p:nvSpPr>
        <p:spPr>
          <a:xfrm>
            <a:off x="515826" y="2688196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3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42"/>
                  <a:pt x="3167" y="1951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93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0" name="Google Shape;2640;p26"/>
          <p:cNvSpPr/>
          <p:nvPr/>
        </p:nvSpPr>
        <p:spPr>
          <a:xfrm>
            <a:off x="515826" y="2931888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89"/>
                </a:cubicBezTo>
                <a:lnTo>
                  <a:pt x="0" y="3489"/>
                </a:lnTo>
                <a:cubicBezTo>
                  <a:pt x="393" y="4335"/>
                  <a:pt x="1238" y="4870"/>
                  <a:pt x="2167" y="4870"/>
                </a:cubicBezTo>
                <a:cubicBezTo>
                  <a:pt x="2178" y="4871"/>
                  <a:pt x="2189" y="4871"/>
                  <a:pt x="2199" y="4871"/>
                </a:cubicBezTo>
                <a:cubicBezTo>
                  <a:pt x="4109" y="4871"/>
                  <a:pt x="5281" y="2766"/>
                  <a:pt x="4263" y="1144"/>
                </a:cubicBezTo>
                <a:cubicBezTo>
                  <a:pt x="3780" y="376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1" name="Google Shape;2641;p26"/>
          <p:cNvSpPr/>
          <p:nvPr/>
        </p:nvSpPr>
        <p:spPr>
          <a:xfrm>
            <a:off x="515826" y="3175677"/>
            <a:ext cx="169731" cy="156907"/>
          </a:xfrm>
          <a:custGeom>
            <a:avLst/>
            <a:gdLst/>
            <a:ahLst/>
            <a:cxnLst/>
            <a:rect l="l" t="t" r="r" b="b"/>
            <a:pathLst>
              <a:path w="5281" h="4882" extrusionOk="0">
                <a:moveTo>
                  <a:pt x="2206" y="0"/>
                </a:moveTo>
                <a:cubicBezTo>
                  <a:pt x="1320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89"/>
                </a:cubicBezTo>
                <a:lnTo>
                  <a:pt x="0" y="3489"/>
                </a:lnTo>
                <a:cubicBezTo>
                  <a:pt x="381" y="4334"/>
                  <a:pt x="1238" y="4870"/>
                  <a:pt x="2167" y="4882"/>
                </a:cubicBezTo>
                <a:cubicBezTo>
                  <a:pt x="2178" y="4882"/>
                  <a:pt x="2189" y="4882"/>
                  <a:pt x="2199" y="4882"/>
                </a:cubicBezTo>
                <a:cubicBezTo>
                  <a:pt x="4109" y="4882"/>
                  <a:pt x="5281" y="2777"/>
                  <a:pt x="4263" y="1143"/>
                </a:cubicBezTo>
                <a:cubicBezTo>
                  <a:pt x="3786" y="375"/>
                  <a:pt x="2995" y="0"/>
                  <a:pt x="2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2" name="Google Shape;2642;p26"/>
          <p:cNvSpPr/>
          <p:nvPr/>
        </p:nvSpPr>
        <p:spPr>
          <a:xfrm>
            <a:off x="515826" y="3419433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0"/>
                </a:moveTo>
                <a:cubicBezTo>
                  <a:pt x="1316" y="0"/>
                  <a:pt x="435" y="474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3" name="Google Shape;2643;p26"/>
          <p:cNvSpPr/>
          <p:nvPr/>
        </p:nvSpPr>
        <p:spPr>
          <a:xfrm>
            <a:off x="515826" y="3663189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3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6"/>
                  <a:pt x="4263" y="1144"/>
                </a:cubicBezTo>
                <a:cubicBezTo>
                  <a:pt x="3780" y="375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4" name="Google Shape;2644;p26"/>
          <p:cNvSpPr/>
          <p:nvPr/>
        </p:nvSpPr>
        <p:spPr>
          <a:xfrm>
            <a:off x="515826" y="3906978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2" y="0"/>
                </a:moveTo>
                <a:cubicBezTo>
                  <a:pt x="1316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2"/>
                </a:cubicBezTo>
                <a:lnTo>
                  <a:pt x="3167" y="2917"/>
                </a:lnTo>
                <a:cubicBezTo>
                  <a:pt x="3167" y="3226"/>
                  <a:pt x="2917" y="3476"/>
                  <a:pt x="2608" y="3476"/>
                </a:cubicBezTo>
                <a:lnTo>
                  <a:pt x="0" y="3476"/>
                </a:lnTo>
                <a:cubicBezTo>
                  <a:pt x="381" y="4322"/>
                  <a:pt x="1238" y="4869"/>
                  <a:pt x="2167" y="4869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5" name="Google Shape;2645;p26"/>
          <p:cNvSpPr/>
          <p:nvPr/>
        </p:nvSpPr>
        <p:spPr>
          <a:xfrm>
            <a:off x="515826" y="4150445"/>
            <a:ext cx="169731" cy="156811"/>
          </a:xfrm>
          <a:custGeom>
            <a:avLst/>
            <a:gdLst/>
            <a:ahLst/>
            <a:cxnLst/>
            <a:rect l="l" t="t" r="r" b="b"/>
            <a:pathLst>
              <a:path w="5281" h="4879" extrusionOk="0">
                <a:moveTo>
                  <a:pt x="2200" y="0"/>
                </a:moveTo>
                <a:cubicBezTo>
                  <a:pt x="1316" y="0"/>
                  <a:pt x="435" y="476"/>
                  <a:pt x="0" y="1402"/>
                </a:cubicBezTo>
                <a:lnTo>
                  <a:pt x="2608" y="1402"/>
                </a:lnTo>
                <a:cubicBezTo>
                  <a:pt x="2917" y="1402"/>
                  <a:pt x="3167" y="1652"/>
                  <a:pt x="3167" y="1962"/>
                </a:cubicBezTo>
                <a:lnTo>
                  <a:pt x="3167" y="2926"/>
                </a:lnTo>
                <a:cubicBezTo>
                  <a:pt x="3167" y="3236"/>
                  <a:pt x="2917" y="3486"/>
                  <a:pt x="2608" y="3486"/>
                </a:cubicBezTo>
                <a:lnTo>
                  <a:pt x="0" y="3486"/>
                </a:lnTo>
                <a:cubicBezTo>
                  <a:pt x="381" y="4331"/>
                  <a:pt x="1238" y="4879"/>
                  <a:pt x="2167" y="4879"/>
                </a:cubicBezTo>
                <a:cubicBezTo>
                  <a:pt x="2178" y="4879"/>
                  <a:pt x="2189" y="4879"/>
                  <a:pt x="2199" y="4879"/>
                </a:cubicBezTo>
                <a:cubicBezTo>
                  <a:pt x="4109" y="4879"/>
                  <a:pt x="5281" y="2774"/>
                  <a:pt x="4263" y="1152"/>
                </a:cubicBezTo>
                <a:cubicBezTo>
                  <a:pt x="3780" y="378"/>
                  <a:pt x="2989" y="0"/>
                  <a:pt x="2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6" name="Google Shape;2646;p26"/>
          <p:cNvSpPr/>
          <p:nvPr/>
        </p:nvSpPr>
        <p:spPr>
          <a:xfrm>
            <a:off x="515826" y="4394169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53"/>
                  <a:pt x="3167" y="1963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7" name="Google Shape;2647;p26"/>
          <p:cNvSpPr/>
          <p:nvPr/>
        </p:nvSpPr>
        <p:spPr>
          <a:xfrm>
            <a:off x="70388" y="539419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8" name="Google Shape;2648;p26"/>
          <p:cNvSpPr/>
          <p:nvPr/>
        </p:nvSpPr>
        <p:spPr>
          <a:xfrm>
            <a:off x="70773" y="783175"/>
            <a:ext cx="546862" cy="67365"/>
          </a:xfrm>
          <a:custGeom>
            <a:avLst/>
            <a:gdLst/>
            <a:ahLst/>
            <a:cxnLst/>
            <a:rect l="l" t="t" r="r" b="b"/>
            <a:pathLst>
              <a:path w="17015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36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96"/>
                  <a:pt x="17014" y="1834"/>
                  <a:pt x="17014" y="1536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9" name="Google Shape;2649;p26"/>
          <p:cNvSpPr/>
          <p:nvPr/>
        </p:nvSpPr>
        <p:spPr>
          <a:xfrm>
            <a:off x="70773" y="1026932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2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0" name="Google Shape;2650;p26"/>
          <p:cNvSpPr/>
          <p:nvPr/>
        </p:nvSpPr>
        <p:spPr>
          <a:xfrm>
            <a:off x="70773" y="1270688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1" name="Google Shape;2651;p26"/>
          <p:cNvSpPr/>
          <p:nvPr/>
        </p:nvSpPr>
        <p:spPr>
          <a:xfrm>
            <a:off x="70388" y="1514476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0"/>
                  <a:pt x="0" y="262"/>
                  <a:pt x="12" y="572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96"/>
                </a:cubicBezTo>
                <a:lnTo>
                  <a:pt x="16467" y="2096"/>
                </a:lnTo>
                <a:cubicBezTo>
                  <a:pt x="16776" y="2084"/>
                  <a:pt x="17026" y="1834"/>
                  <a:pt x="17026" y="1524"/>
                </a:cubicBezTo>
                <a:lnTo>
                  <a:pt x="17026" y="572"/>
                </a:lnTo>
                <a:cubicBezTo>
                  <a:pt x="17026" y="250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2" name="Google Shape;2652;p26"/>
          <p:cNvSpPr/>
          <p:nvPr/>
        </p:nvSpPr>
        <p:spPr>
          <a:xfrm>
            <a:off x="70773" y="1758233"/>
            <a:ext cx="546862" cy="66980"/>
          </a:xfrm>
          <a:custGeom>
            <a:avLst/>
            <a:gdLst/>
            <a:ahLst/>
            <a:cxnLst/>
            <a:rect l="l" t="t" r="r" b="b"/>
            <a:pathLst>
              <a:path w="17015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3" name="Google Shape;2653;p26"/>
          <p:cNvSpPr/>
          <p:nvPr/>
        </p:nvSpPr>
        <p:spPr>
          <a:xfrm>
            <a:off x="70773" y="2001989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4" name="Google Shape;2654;p26"/>
          <p:cNvSpPr/>
          <p:nvPr/>
        </p:nvSpPr>
        <p:spPr>
          <a:xfrm>
            <a:off x="70773" y="2245745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1"/>
                </a:cubicBezTo>
                <a:lnTo>
                  <a:pt x="0" y="1525"/>
                </a:lnTo>
                <a:cubicBezTo>
                  <a:pt x="0" y="1834"/>
                  <a:pt x="250" y="2085"/>
                  <a:pt x="560" y="2085"/>
                </a:cubicBezTo>
                <a:lnTo>
                  <a:pt x="16455" y="2085"/>
                </a:lnTo>
                <a:cubicBezTo>
                  <a:pt x="16764" y="2085"/>
                  <a:pt x="17014" y="1834"/>
                  <a:pt x="17014" y="1525"/>
                </a:cubicBezTo>
                <a:lnTo>
                  <a:pt x="17014" y="561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5" name="Google Shape;2655;p26"/>
          <p:cNvSpPr/>
          <p:nvPr/>
        </p:nvSpPr>
        <p:spPr>
          <a:xfrm>
            <a:off x="70388" y="2489148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6" name="Google Shape;2656;p26"/>
          <p:cNvSpPr/>
          <p:nvPr/>
        </p:nvSpPr>
        <p:spPr>
          <a:xfrm>
            <a:off x="70773" y="2733290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0"/>
                </a:moveTo>
                <a:cubicBezTo>
                  <a:pt x="250" y="0"/>
                  <a:pt x="0" y="250"/>
                  <a:pt x="0" y="548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7" name="Google Shape;2657;p26"/>
          <p:cNvSpPr/>
          <p:nvPr/>
        </p:nvSpPr>
        <p:spPr>
          <a:xfrm>
            <a:off x="70773" y="2976661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3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8" name="Google Shape;2658;p26"/>
          <p:cNvSpPr/>
          <p:nvPr/>
        </p:nvSpPr>
        <p:spPr>
          <a:xfrm>
            <a:off x="70773" y="3220449"/>
            <a:ext cx="546862" cy="67365"/>
          </a:xfrm>
          <a:custGeom>
            <a:avLst/>
            <a:gdLst/>
            <a:ahLst/>
            <a:cxnLst/>
            <a:rect l="l" t="t" r="r" b="b"/>
            <a:pathLst>
              <a:path w="17015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9" name="Google Shape;2659;p26"/>
          <p:cNvSpPr/>
          <p:nvPr/>
        </p:nvSpPr>
        <p:spPr>
          <a:xfrm>
            <a:off x="70388" y="3464205"/>
            <a:ext cx="547248" cy="66980"/>
          </a:xfrm>
          <a:custGeom>
            <a:avLst/>
            <a:gdLst/>
            <a:ahLst/>
            <a:cxnLst/>
            <a:rect l="l" t="t" r="r" b="b"/>
            <a:pathLst>
              <a:path w="17027" h="2084" extrusionOk="0">
                <a:moveTo>
                  <a:pt x="560" y="0"/>
                </a:moveTo>
                <a:cubicBezTo>
                  <a:pt x="250" y="0"/>
                  <a:pt x="0" y="250"/>
                  <a:pt x="12" y="560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67" y="2084"/>
                </a:lnTo>
                <a:cubicBezTo>
                  <a:pt x="16776" y="2084"/>
                  <a:pt x="17026" y="1834"/>
                  <a:pt x="17026" y="1524"/>
                </a:cubicBezTo>
                <a:lnTo>
                  <a:pt x="17026" y="560"/>
                </a:lnTo>
                <a:cubicBezTo>
                  <a:pt x="17026" y="250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0" name="Google Shape;2660;p26"/>
          <p:cNvSpPr/>
          <p:nvPr/>
        </p:nvSpPr>
        <p:spPr>
          <a:xfrm>
            <a:off x="70773" y="3707962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1" name="Google Shape;2661;p26"/>
          <p:cNvSpPr/>
          <p:nvPr/>
        </p:nvSpPr>
        <p:spPr>
          <a:xfrm>
            <a:off x="70773" y="3951718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2" name="Google Shape;2662;p26"/>
          <p:cNvSpPr/>
          <p:nvPr/>
        </p:nvSpPr>
        <p:spPr>
          <a:xfrm>
            <a:off x="70773" y="4195506"/>
            <a:ext cx="546862" cy="66980"/>
          </a:xfrm>
          <a:custGeom>
            <a:avLst/>
            <a:gdLst/>
            <a:ahLst/>
            <a:cxnLst/>
            <a:rect l="l" t="t" r="r" b="b"/>
            <a:pathLst>
              <a:path w="17015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3" name="Google Shape;2663;p26"/>
          <p:cNvSpPr/>
          <p:nvPr/>
        </p:nvSpPr>
        <p:spPr>
          <a:xfrm>
            <a:off x="70388" y="4438877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46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4" name="Google Shape;2664;p26"/>
          <p:cNvSpPr/>
          <p:nvPr/>
        </p:nvSpPr>
        <p:spPr>
          <a:xfrm>
            <a:off x="406001" y="4758421"/>
            <a:ext cx="8145080" cy="90346"/>
          </a:xfrm>
          <a:custGeom>
            <a:avLst/>
            <a:gdLst/>
            <a:ahLst/>
            <a:cxnLst/>
            <a:rect l="l" t="t" r="r" b="b"/>
            <a:pathLst>
              <a:path w="253425" h="2811" extrusionOk="0">
                <a:moveTo>
                  <a:pt x="0" y="0"/>
                </a:moveTo>
                <a:lnTo>
                  <a:pt x="0" y="2810"/>
                </a:lnTo>
                <a:lnTo>
                  <a:pt x="253425" y="2810"/>
                </a:lnTo>
                <a:lnTo>
                  <a:pt x="253425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5" name="Google Shape;2665;p26"/>
          <p:cNvSpPr/>
          <p:nvPr/>
        </p:nvSpPr>
        <p:spPr>
          <a:xfrm>
            <a:off x="8543978" y="286824"/>
            <a:ext cx="92242" cy="4471510"/>
          </a:xfrm>
          <a:custGeom>
            <a:avLst/>
            <a:gdLst/>
            <a:ahLst/>
            <a:cxnLst/>
            <a:rect l="l" t="t" r="r" b="b"/>
            <a:pathLst>
              <a:path w="2870" h="139126" extrusionOk="0">
                <a:moveTo>
                  <a:pt x="0" y="1"/>
                </a:moveTo>
                <a:lnTo>
                  <a:pt x="0" y="139125"/>
                </a:lnTo>
                <a:lnTo>
                  <a:pt x="2870" y="139125"/>
                </a:lnTo>
                <a:lnTo>
                  <a:pt x="2870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6" name="Google Shape;2666;p26"/>
          <p:cNvSpPr/>
          <p:nvPr/>
        </p:nvSpPr>
        <p:spPr>
          <a:xfrm>
            <a:off x="407126" y="286824"/>
            <a:ext cx="8135920" cy="4471510"/>
          </a:xfrm>
          <a:custGeom>
            <a:avLst/>
            <a:gdLst/>
            <a:ahLst/>
            <a:cxnLst/>
            <a:rect l="l" t="t" r="r" b="b"/>
            <a:pathLst>
              <a:path w="253140" h="139126" extrusionOk="0">
                <a:moveTo>
                  <a:pt x="1" y="1"/>
                </a:moveTo>
                <a:lnTo>
                  <a:pt x="1" y="7847"/>
                </a:lnTo>
                <a:lnTo>
                  <a:pt x="3394" y="7847"/>
                </a:lnTo>
                <a:cubicBezTo>
                  <a:pt x="3787" y="7002"/>
                  <a:pt x="4620" y="6466"/>
                  <a:pt x="5561" y="6466"/>
                </a:cubicBezTo>
                <a:cubicBezTo>
                  <a:pt x="6906" y="6466"/>
                  <a:pt x="7990" y="7549"/>
                  <a:pt x="7990" y="8895"/>
                </a:cubicBezTo>
                <a:cubicBezTo>
                  <a:pt x="7990" y="10240"/>
                  <a:pt x="6906" y="11336"/>
                  <a:pt x="5561" y="11336"/>
                </a:cubicBezTo>
                <a:cubicBezTo>
                  <a:pt x="4620" y="11336"/>
                  <a:pt x="3787" y="10788"/>
                  <a:pt x="3394" y="9943"/>
                </a:cubicBezTo>
                <a:lnTo>
                  <a:pt x="1" y="9943"/>
                </a:lnTo>
                <a:lnTo>
                  <a:pt x="1" y="15431"/>
                </a:lnTo>
                <a:lnTo>
                  <a:pt x="3394" y="15431"/>
                </a:lnTo>
                <a:cubicBezTo>
                  <a:pt x="3787" y="14586"/>
                  <a:pt x="4620" y="14038"/>
                  <a:pt x="5561" y="14038"/>
                </a:cubicBezTo>
                <a:cubicBezTo>
                  <a:pt x="6906" y="14038"/>
                  <a:pt x="7990" y="15134"/>
                  <a:pt x="7990" y="16479"/>
                </a:cubicBezTo>
                <a:cubicBezTo>
                  <a:pt x="7990" y="17825"/>
                  <a:pt x="6906" y="18908"/>
                  <a:pt x="5561" y="18908"/>
                </a:cubicBezTo>
                <a:cubicBezTo>
                  <a:pt x="4620" y="18908"/>
                  <a:pt x="3787" y="18372"/>
                  <a:pt x="3394" y="17527"/>
                </a:cubicBezTo>
                <a:lnTo>
                  <a:pt x="1" y="17527"/>
                </a:lnTo>
                <a:lnTo>
                  <a:pt x="1" y="23028"/>
                </a:lnTo>
                <a:lnTo>
                  <a:pt x="3394" y="23028"/>
                </a:lnTo>
                <a:cubicBezTo>
                  <a:pt x="3787" y="22170"/>
                  <a:pt x="4620" y="21635"/>
                  <a:pt x="5561" y="21635"/>
                </a:cubicBezTo>
                <a:cubicBezTo>
                  <a:pt x="6906" y="21635"/>
                  <a:pt x="7990" y="22718"/>
                  <a:pt x="7990" y="24063"/>
                </a:cubicBezTo>
                <a:cubicBezTo>
                  <a:pt x="7990" y="25409"/>
                  <a:pt x="6906" y="26504"/>
                  <a:pt x="5561" y="26504"/>
                </a:cubicBezTo>
                <a:cubicBezTo>
                  <a:pt x="4620" y="26504"/>
                  <a:pt x="3775" y="25957"/>
                  <a:pt x="3394" y="25111"/>
                </a:cubicBezTo>
                <a:lnTo>
                  <a:pt x="1" y="25111"/>
                </a:lnTo>
                <a:lnTo>
                  <a:pt x="1" y="30600"/>
                </a:lnTo>
                <a:lnTo>
                  <a:pt x="3394" y="30600"/>
                </a:lnTo>
                <a:cubicBezTo>
                  <a:pt x="3787" y="29755"/>
                  <a:pt x="4620" y="29207"/>
                  <a:pt x="5561" y="29207"/>
                </a:cubicBezTo>
                <a:cubicBezTo>
                  <a:pt x="6906" y="29207"/>
                  <a:pt x="7990" y="30302"/>
                  <a:pt x="7990" y="31648"/>
                </a:cubicBezTo>
                <a:cubicBezTo>
                  <a:pt x="7990" y="32993"/>
                  <a:pt x="6906" y="34077"/>
                  <a:pt x="5561" y="34077"/>
                </a:cubicBezTo>
                <a:cubicBezTo>
                  <a:pt x="4632" y="34077"/>
                  <a:pt x="3787" y="33541"/>
                  <a:pt x="3394" y="32695"/>
                </a:cubicBezTo>
                <a:lnTo>
                  <a:pt x="1" y="32695"/>
                </a:lnTo>
                <a:lnTo>
                  <a:pt x="1" y="38184"/>
                </a:lnTo>
                <a:lnTo>
                  <a:pt x="3394" y="38184"/>
                </a:lnTo>
                <a:cubicBezTo>
                  <a:pt x="3787" y="37339"/>
                  <a:pt x="4632" y="36803"/>
                  <a:pt x="5561" y="36791"/>
                </a:cubicBezTo>
                <a:cubicBezTo>
                  <a:pt x="6906" y="36791"/>
                  <a:pt x="7990" y="37887"/>
                  <a:pt x="7990" y="39232"/>
                </a:cubicBezTo>
                <a:cubicBezTo>
                  <a:pt x="7990" y="40577"/>
                  <a:pt x="6906" y="41673"/>
                  <a:pt x="5561" y="41673"/>
                </a:cubicBezTo>
                <a:cubicBezTo>
                  <a:pt x="4620" y="41661"/>
                  <a:pt x="3787" y="41125"/>
                  <a:pt x="3394" y="40280"/>
                </a:cubicBezTo>
                <a:lnTo>
                  <a:pt x="1" y="40280"/>
                </a:lnTo>
                <a:lnTo>
                  <a:pt x="1" y="45768"/>
                </a:lnTo>
                <a:lnTo>
                  <a:pt x="3394" y="45768"/>
                </a:lnTo>
                <a:cubicBezTo>
                  <a:pt x="3787" y="44923"/>
                  <a:pt x="4632" y="44387"/>
                  <a:pt x="5561" y="44375"/>
                </a:cubicBezTo>
                <a:cubicBezTo>
                  <a:pt x="6883" y="44411"/>
                  <a:pt x="7930" y="45495"/>
                  <a:pt x="7930" y="46816"/>
                </a:cubicBezTo>
                <a:cubicBezTo>
                  <a:pt x="7930" y="48138"/>
                  <a:pt x="6883" y="49221"/>
                  <a:pt x="5561" y="49257"/>
                </a:cubicBezTo>
                <a:cubicBezTo>
                  <a:pt x="4632" y="49245"/>
                  <a:pt x="3787" y="48709"/>
                  <a:pt x="3394" y="47864"/>
                </a:cubicBezTo>
                <a:lnTo>
                  <a:pt x="1" y="47864"/>
                </a:lnTo>
                <a:lnTo>
                  <a:pt x="1" y="53353"/>
                </a:lnTo>
                <a:lnTo>
                  <a:pt x="3394" y="53353"/>
                </a:lnTo>
                <a:cubicBezTo>
                  <a:pt x="3787" y="52507"/>
                  <a:pt x="4620" y="51960"/>
                  <a:pt x="5561" y="51960"/>
                </a:cubicBezTo>
                <a:cubicBezTo>
                  <a:pt x="6906" y="51960"/>
                  <a:pt x="7990" y="53055"/>
                  <a:pt x="7990" y="54400"/>
                </a:cubicBezTo>
                <a:cubicBezTo>
                  <a:pt x="7990" y="55746"/>
                  <a:pt x="6906" y="56829"/>
                  <a:pt x="5561" y="56829"/>
                </a:cubicBezTo>
                <a:cubicBezTo>
                  <a:pt x="4620" y="56829"/>
                  <a:pt x="3787" y="56294"/>
                  <a:pt x="3394" y="55448"/>
                </a:cubicBezTo>
                <a:lnTo>
                  <a:pt x="1" y="55448"/>
                </a:lnTo>
                <a:lnTo>
                  <a:pt x="1" y="60937"/>
                </a:lnTo>
                <a:lnTo>
                  <a:pt x="3394" y="60937"/>
                </a:lnTo>
                <a:cubicBezTo>
                  <a:pt x="3787" y="60092"/>
                  <a:pt x="4620" y="59544"/>
                  <a:pt x="5561" y="59544"/>
                </a:cubicBezTo>
                <a:cubicBezTo>
                  <a:pt x="6906" y="59544"/>
                  <a:pt x="7990" y="60639"/>
                  <a:pt x="7990" y="61985"/>
                </a:cubicBezTo>
                <a:cubicBezTo>
                  <a:pt x="7990" y="63330"/>
                  <a:pt x="6906" y="64414"/>
                  <a:pt x="5561" y="64414"/>
                </a:cubicBezTo>
                <a:cubicBezTo>
                  <a:pt x="4620" y="64414"/>
                  <a:pt x="3787" y="63878"/>
                  <a:pt x="3394" y="63021"/>
                </a:cubicBezTo>
                <a:lnTo>
                  <a:pt x="1" y="63021"/>
                </a:lnTo>
                <a:lnTo>
                  <a:pt x="1" y="68521"/>
                </a:lnTo>
                <a:lnTo>
                  <a:pt x="3394" y="68521"/>
                </a:lnTo>
                <a:cubicBezTo>
                  <a:pt x="3787" y="67676"/>
                  <a:pt x="4620" y="67128"/>
                  <a:pt x="5561" y="67128"/>
                </a:cubicBezTo>
                <a:cubicBezTo>
                  <a:pt x="6906" y="67128"/>
                  <a:pt x="7990" y="68212"/>
                  <a:pt x="7990" y="69557"/>
                </a:cubicBezTo>
                <a:cubicBezTo>
                  <a:pt x="7990" y="70914"/>
                  <a:pt x="6906" y="71998"/>
                  <a:pt x="5561" y="71998"/>
                </a:cubicBezTo>
                <a:cubicBezTo>
                  <a:pt x="4620" y="71998"/>
                  <a:pt x="3787" y="71450"/>
                  <a:pt x="3394" y="70605"/>
                </a:cubicBezTo>
                <a:lnTo>
                  <a:pt x="1" y="70605"/>
                </a:lnTo>
                <a:lnTo>
                  <a:pt x="1" y="76106"/>
                </a:lnTo>
                <a:lnTo>
                  <a:pt x="3394" y="76106"/>
                </a:lnTo>
                <a:cubicBezTo>
                  <a:pt x="3787" y="75260"/>
                  <a:pt x="4620" y="74713"/>
                  <a:pt x="5561" y="74713"/>
                </a:cubicBezTo>
                <a:cubicBezTo>
                  <a:pt x="6906" y="74713"/>
                  <a:pt x="7990" y="75796"/>
                  <a:pt x="7990" y="77141"/>
                </a:cubicBezTo>
                <a:cubicBezTo>
                  <a:pt x="7990" y="78499"/>
                  <a:pt x="6906" y="79582"/>
                  <a:pt x="5561" y="79582"/>
                </a:cubicBezTo>
                <a:cubicBezTo>
                  <a:pt x="4620" y="79582"/>
                  <a:pt x="3787" y="79034"/>
                  <a:pt x="3394" y="78189"/>
                </a:cubicBezTo>
                <a:lnTo>
                  <a:pt x="1" y="78189"/>
                </a:lnTo>
                <a:lnTo>
                  <a:pt x="1" y="83690"/>
                </a:lnTo>
                <a:lnTo>
                  <a:pt x="3394" y="83690"/>
                </a:lnTo>
                <a:cubicBezTo>
                  <a:pt x="3787" y="82844"/>
                  <a:pt x="4620" y="82297"/>
                  <a:pt x="5561" y="82297"/>
                </a:cubicBezTo>
                <a:cubicBezTo>
                  <a:pt x="6906" y="82297"/>
                  <a:pt x="7990" y="83380"/>
                  <a:pt x="7990" y="84726"/>
                </a:cubicBezTo>
                <a:cubicBezTo>
                  <a:pt x="7990" y="86083"/>
                  <a:pt x="6906" y="87166"/>
                  <a:pt x="5561" y="87166"/>
                </a:cubicBezTo>
                <a:cubicBezTo>
                  <a:pt x="4620" y="87166"/>
                  <a:pt x="3787" y="86619"/>
                  <a:pt x="3394" y="85773"/>
                </a:cubicBezTo>
                <a:lnTo>
                  <a:pt x="1" y="85773"/>
                </a:lnTo>
                <a:lnTo>
                  <a:pt x="1" y="91274"/>
                </a:lnTo>
                <a:lnTo>
                  <a:pt x="3394" y="91274"/>
                </a:lnTo>
                <a:cubicBezTo>
                  <a:pt x="3787" y="90429"/>
                  <a:pt x="4620" y="89881"/>
                  <a:pt x="5561" y="89881"/>
                </a:cubicBezTo>
                <a:cubicBezTo>
                  <a:pt x="6906" y="89881"/>
                  <a:pt x="7990" y="90965"/>
                  <a:pt x="7990" y="92310"/>
                </a:cubicBezTo>
                <a:cubicBezTo>
                  <a:pt x="7990" y="93655"/>
                  <a:pt x="6906" y="94751"/>
                  <a:pt x="5561" y="94751"/>
                </a:cubicBezTo>
                <a:cubicBezTo>
                  <a:pt x="4620" y="94751"/>
                  <a:pt x="3787" y="94203"/>
                  <a:pt x="3394" y="93358"/>
                </a:cubicBezTo>
                <a:lnTo>
                  <a:pt x="1" y="93358"/>
                </a:lnTo>
                <a:lnTo>
                  <a:pt x="1" y="98846"/>
                </a:lnTo>
                <a:lnTo>
                  <a:pt x="3394" y="98846"/>
                </a:lnTo>
                <a:cubicBezTo>
                  <a:pt x="3787" y="98001"/>
                  <a:pt x="4620" y="97465"/>
                  <a:pt x="5561" y="97465"/>
                </a:cubicBezTo>
                <a:cubicBezTo>
                  <a:pt x="6906" y="97465"/>
                  <a:pt x="7990" y="98549"/>
                  <a:pt x="7990" y="99894"/>
                </a:cubicBezTo>
                <a:cubicBezTo>
                  <a:pt x="7990" y="101240"/>
                  <a:pt x="6906" y="102335"/>
                  <a:pt x="5561" y="102335"/>
                </a:cubicBezTo>
                <a:cubicBezTo>
                  <a:pt x="4620" y="102335"/>
                  <a:pt x="3787" y="101787"/>
                  <a:pt x="3394" y="100942"/>
                </a:cubicBezTo>
                <a:lnTo>
                  <a:pt x="1" y="100942"/>
                </a:lnTo>
                <a:lnTo>
                  <a:pt x="1" y="106431"/>
                </a:lnTo>
                <a:lnTo>
                  <a:pt x="3394" y="106431"/>
                </a:lnTo>
                <a:cubicBezTo>
                  <a:pt x="3787" y="105585"/>
                  <a:pt x="4620" y="105050"/>
                  <a:pt x="5561" y="105050"/>
                </a:cubicBezTo>
                <a:cubicBezTo>
                  <a:pt x="6906" y="105050"/>
                  <a:pt x="7990" y="106133"/>
                  <a:pt x="7990" y="107478"/>
                </a:cubicBezTo>
                <a:cubicBezTo>
                  <a:pt x="7990" y="108824"/>
                  <a:pt x="6906" y="109919"/>
                  <a:pt x="5561" y="109919"/>
                </a:cubicBezTo>
                <a:cubicBezTo>
                  <a:pt x="4620" y="109919"/>
                  <a:pt x="3787" y="109372"/>
                  <a:pt x="3394" y="108526"/>
                </a:cubicBezTo>
                <a:lnTo>
                  <a:pt x="1" y="108526"/>
                </a:lnTo>
                <a:lnTo>
                  <a:pt x="1" y="114015"/>
                </a:lnTo>
                <a:lnTo>
                  <a:pt x="3394" y="114015"/>
                </a:lnTo>
                <a:cubicBezTo>
                  <a:pt x="3787" y="113170"/>
                  <a:pt x="4620" y="112634"/>
                  <a:pt x="5561" y="112634"/>
                </a:cubicBezTo>
                <a:cubicBezTo>
                  <a:pt x="6906" y="112634"/>
                  <a:pt x="7990" y="113717"/>
                  <a:pt x="7990" y="115063"/>
                </a:cubicBezTo>
                <a:cubicBezTo>
                  <a:pt x="7990" y="116408"/>
                  <a:pt x="6906" y="117503"/>
                  <a:pt x="5561" y="117503"/>
                </a:cubicBezTo>
                <a:cubicBezTo>
                  <a:pt x="4620" y="117503"/>
                  <a:pt x="3787" y="116956"/>
                  <a:pt x="3394" y="116110"/>
                </a:cubicBezTo>
                <a:lnTo>
                  <a:pt x="1" y="116110"/>
                </a:lnTo>
                <a:lnTo>
                  <a:pt x="1" y="121611"/>
                </a:lnTo>
                <a:lnTo>
                  <a:pt x="3394" y="121611"/>
                </a:lnTo>
                <a:cubicBezTo>
                  <a:pt x="3775" y="120754"/>
                  <a:pt x="4620" y="120206"/>
                  <a:pt x="5561" y="120206"/>
                </a:cubicBezTo>
                <a:cubicBezTo>
                  <a:pt x="6906" y="120206"/>
                  <a:pt x="7990" y="121302"/>
                  <a:pt x="7990" y="122647"/>
                </a:cubicBezTo>
                <a:cubicBezTo>
                  <a:pt x="7990" y="123992"/>
                  <a:pt x="6906" y="125076"/>
                  <a:pt x="5561" y="125088"/>
                </a:cubicBezTo>
                <a:cubicBezTo>
                  <a:pt x="4620" y="125076"/>
                  <a:pt x="3787" y="124540"/>
                  <a:pt x="3394" y="123695"/>
                </a:cubicBezTo>
                <a:lnTo>
                  <a:pt x="1" y="123695"/>
                </a:lnTo>
                <a:lnTo>
                  <a:pt x="1" y="129183"/>
                </a:lnTo>
                <a:lnTo>
                  <a:pt x="3394" y="129183"/>
                </a:lnTo>
                <a:cubicBezTo>
                  <a:pt x="3787" y="128338"/>
                  <a:pt x="4632" y="127802"/>
                  <a:pt x="5561" y="127802"/>
                </a:cubicBezTo>
                <a:cubicBezTo>
                  <a:pt x="6906" y="127802"/>
                  <a:pt x="7990" y="128886"/>
                  <a:pt x="7990" y="130231"/>
                </a:cubicBezTo>
                <a:cubicBezTo>
                  <a:pt x="7990" y="131577"/>
                  <a:pt x="6906" y="132672"/>
                  <a:pt x="5561" y="132672"/>
                </a:cubicBezTo>
                <a:cubicBezTo>
                  <a:pt x="4620" y="132672"/>
                  <a:pt x="3787" y="132124"/>
                  <a:pt x="3394" y="131279"/>
                </a:cubicBezTo>
                <a:lnTo>
                  <a:pt x="1" y="131279"/>
                </a:lnTo>
                <a:lnTo>
                  <a:pt x="1" y="139125"/>
                </a:lnTo>
                <a:lnTo>
                  <a:pt x="253140" y="139125"/>
                </a:lnTo>
                <a:lnTo>
                  <a:pt x="25314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7" name="Google Shape;2667;p26"/>
          <p:cNvSpPr/>
          <p:nvPr/>
        </p:nvSpPr>
        <p:spPr>
          <a:xfrm>
            <a:off x="8543871" y="608069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8" name="Google Shape;2668;p26"/>
          <p:cNvSpPr/>
          <p:nvPr/>
        </p:nvSpPr>
        <p:spPr>
          <a:xfrm>
            <a:off x="8543871" y="1129567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9" name="Google Shape;2669;p26"/>
          <p:cNvSpPr/>
          <p:nvPr/>
        </p:nvSpPr>
        <p:spPr>
          <a:xfrm>
            <a:off x="8543871" y="1651064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0" name="Google Shape;2670;p26"/>
          <p:cNvSpPr/>
          <p:nvPr/>
        </p:nvSpPr>
        <p:spPr>
          <a:xfrm>
            <a:off x="8543871" y="2172562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1" name="Google Shape;2671;p26"/>
          <p:cNvSpPr/>
          <p:nvPr/>
        </p:nvSpPr>
        <p:spPr>
          <a:xfrm>
            <a:off x="8543871" y="2694060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2" name="Google Shape;2672;p26"/>
          <p:cNvSpPr/>
          <p:nvPr/>
        </p:nvSpPr>
        <p:spPr>
          <a:xfrm>
            <a:off x="8543871" y="3215558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3" name="Google Shape;2673;p26">
            <a:hlinkClick r:id="rId2" action="ppaction://hlinksldjump"/>
          </p:cNvPr>
          <p:cNvSpPr/>
          <p:nvPr/>
        </p:nvSpPr>
        <p:spPr>
          <a:xfrm>
            <a:off x="8543871" y="4190544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4" name="Google Shape;2674;p26"/>
          <p:cNvSpPr/>
          <p:nvPr/>
        </p:nvSpPr>
        <p:spPr>
          <a:xfrm rot="3753988" flipH="1">
            <a:off x="884201" y="3979026"/>
            <a:ext cx="497907" cy="499914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5" name="Google Shape;2675;p26"/>
          <p:cNvSpPr/>
          <p:nvPr/>
        </p:nvSpPr>
        <p:spPr>
          <a:xfrm rot="-6417219" flipH="1">
            <a:off x="7878821" y="427295"/>
            <a:ext cx="361568" cy="363026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6" name="Google Shape;2676;p26"/>
          <p:cNvSpPr/>
          <p:nvPr/>
        </p:nvSpPr>
        <p:spPr>
          <a:xfrm rot="-4089335" flipH="1">
            <a:off x="6310783" y="4305755"/>
            <a:ext cx="271700" cy="27279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7" name="Google Shape;2677;p26"/>
          <p:cNvSpPr/>
          <p:nvPr/>
        </p:nvSpPr>
        <p:spPr>
          <a:xfrm rot="-8449425" flipH="1">
            <a:off x="954518" y="1565948"/>
            <a:ext cx="253592" cy="254603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8" name="Google Shape;2678;p26"/>
          <p:cNvSpPr/>
          <p:nvPr/>
        </p:nvSpPr>
        <p:spPr>
          <a:xfrm rot="7514555">
            <a:off x="900519" y="482856"/>
            <a:ext cx="361570" cy="363027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9" name="Google Shape;2679;p26"/>
          <p:cNvSpPr/>
          <p:nvPr/>
        </p:nvSpPr>
        <p:spPr>
          <a:xfrm rot="8846482" flipH="1">
            <a:off x="7988328" y="3386571"/>
            <a:ext cx="283915" cy="285060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1"/>
        </a:solidFill>
        <a:effectLst/>
      </p:bgPr>
    </p:bg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8"/>
          <p:cNvSpPr/>
          <p:nvPr/>
        </p:nvSpPr>
        <p:spPr>
          <a:xfrm rot="10800000" flipH="1">
            <a:off x="8941950" y="369115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p8"/>
          <p:cNvSpPr/>
          <p:nvPr/>
        </p:nvSpPr>
        <p:spPr>
          <a:xfrm rot="10800000" flipH="1">
            <a:off x="8623038" y="3228790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7" name="Google Shape;667;p8"/>
          <p:cNvSpPr/>
          <p:nvPr/>
        </p:nvSpPr>
        <p:spPr>
          <a:xfrm rot="-6347472" flipH="1">
            <a:off x="8856197" y="1771895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8" name="Google Shape;668;p8"/>
          <p:cNvSpPr/>
          <p:nvPr/>
        </p:nvSpPr>
        <p:spPr>
          <a:xfrm rot="10800000" flipH="1">
            <a:off x="8007813" y="-4935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9" name="Google Shape;669;p8"/>
          <p:cNvSpPr/>
          <p:nvPr/>
        </p:nvSpPr>
        <p:spPr>
          <a:xfrm rot="-6347472" flipH="1">
            <a:off x="6105222" y="-137455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0" name="Google Shape;670;p8"/>
          <p:cNvSpPr/>
          <p:nvPr/>
        </p:nvSpPr>
        <p:spPr>
          <a:xfrm rot="10800000" flipH="1">
            <a:off x="3986538" y="48915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1" name="Google Shape;671;p8"/>
          <p:cNvSpPr/>
          <p:nvPr/>
        </p:nvSpPr>
        <p:spPr>
          <a:xfrm rot="-9149706" flipH="1">
            <a:off x="2294346" y="-137450"/>
            <a:ext cx="318922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2" name="Google Shape;672;p8"/>
          <p:cNvSpPr/>
          <p:nvPr/>
        </p:nvSpPr>
        <p:spPr>
          <a:xfrm rot="-9149706" flipH="1">
            <a:off x="57696" y="18425"/>
            <a:ext cx="318922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3" name="Google Shape;673;p8"/>
          <p:cNvSpPr/>
          <p:nvPr/>
        </p:nvSpPr>
        <p:spPr>
          <a:xfrm rot="10800000" flipH="1">
            <a:off x="-58137" y="1163340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4" name="Google Shape;674;p8"/>
          <p:cNvSpPr/>
          <p:nvPr/>
        </p:nvSpPr>
        <p:spPr>
          <a:xfrm rot="-7535460" flipH="1">
            <a:off x="2996789" y="4820361"/>
            <a:ext cx="318931" cy="320216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5" name="Google Shape;675;p8"/>
          <p:cNvSpPr/>
          <p:nvPr/>
        </p:nvSpPr>
        <p:spPr>
          <a:xfrm rot="-6347472" flipH="1">
            <a:off x="75622" y="4820382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6" name="Google Shape;676;p8"/>
          <p:cNvSpPr/>
          <p:nvPr/>
        </p:nvSpPr>
        <p:spPr>
          <a:xfrm rot="10800000" flipH="1">
            <a:off x="1149813" y="4841715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7" name="Google Shape;677;p8"/>
          <p:cNvSpPr/>
          <p:nvPr/>
        </p:nvSpPr>
        <p:spPr>
          <a:xfrm rot="-1176075" flipH="1">
            <a:off x="5107673" y="5006069"/>
            <a:ext cx="318916" cy="320202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8" name="Google Shape;678;p8"/>
          <p:cNvSpPr/>
          <p:nvPr/>
        </p:nvSpPr>
        <p:spPr>
          <a:xfrm rot="10800000" flipH="1">
            <a:off x="7134963" y="4818340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9" name="Google Shape;679;p8"/>
          <p:cNvSpPr/>
          <p:nvPr/>
        </p:nvSpPr>
        <p:spPr>
          <a:xfrm rot="-1176075" flipH="1">
            <a:off x="8801648" y="4811244"/>
            <a:ext cx="318916" cy="320202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0" name="Google Shape;680;p8"/>
          <p:cNvSpPr/>
          <p:nvPr/>
        </p:nvSpPr>
        <p:spPr>
          <a:xfrm>
            <a:off x="513898" y="586088"/>
            <a:ext cx="147748" cy="156554"/>
          </a:xfrm>
          <a:custGeom>
            <a:avLst/>
            <a:gdLst/>
            <a:ahLst/>
            <a:cxnLst/>
            <a:rect l="l" t="t" r="r" b="b"/>
            <a:pathLst>
              <a:path w="459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513" y="4870"/>
                  <a:pt x="4596" y="3787"/>
                  <a:pt x="4596" y="2441"/>
                </a:cubicBezTo>
                <a:cubicBezTo>
                  <a:pt x="4596" y="1084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1" name="Google Shape;681;p8"/>
          <p:cNvSpPr/>
          <p:nvPr/>
        </p:nvSpPr>
        <p:spPr>
          <a:xfrm>
            <a:off x="513898" y="829844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94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4"/>
                </a:cubicBezTo>
                <a:lnTo>
                  <a:pt x="3156" y="2918"/>
                </a:lnTo>
                <a:cubicBezTo>
                  <a:pt x="3156" y="3227"/>
                  <a:pt x="2906" y="3478"/>
                  <a:pt x="2596" y="3478"/>
                </a:cubicBezTo>
                <a:lnTo>
                  <a:pt x="1" y="3478"/>
                </a:lnTo>
                <a:cubicBezTo>
                  <a:pt x="382" y="4323"/>
                  <a:pt x="1227" y="4871"/>
                  <a:pt x="2168" y="4871"/>
                </a:cubicBezTo>
                <a:cubicBezTo>
                  <a:pt x="3489" y="4835"/>
                  <a:pt x="4537" y="3751"/>
                  <a:pt x="4537" y="2430"/>
                </a:cubicBezTo>
                <a:cubicBezTo>
                  <a:pt x="4537" y="1108"/>
                  <a:pt x="3489" y="37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2" name="Google Shape;682;p8"/>
          <p:cNvSpPr/>
          <p:nvPr/>
        </p:nvSpPr>
        <p:spPr>
          <a:xfrm>
            <a:off x="513898" y="1073632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513" y="4870"/>
                  <a:pt x="4596" y="3774"/>
                  <a:pt x="4596" y="2429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3" name="Google Shape;683;p8"/>
          <p:cNvSpPr/>
          <p:nvPr/>
        </p:nvSpPr>
        <p:spPr>
          <a:xfrm>
            <a:off x="513898" y="1317389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0"/>
                </a:moveTo>
                <a:cubicBezTo>
                  <a:pt x="1227" y="0"/>
                  <a:pt x="382" y="536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8"/>
                  <a:pt x="3489" y="24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4" name="Google Shape;684;p8"/>
          <p:cNvSpPr/>
          <p:nvPr/>
        </p:nvSpPr>
        <p:spPr>
          <a:xfrm>
            <a:off x="513898" y="1560759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94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65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5"/>
                  <a:pt x="1227" y="4870"/>
                  <a:pt x="2168" y="4882"/>
                </a:cubicBezTo>
                <a:cubicBezTo>
                  <a:pt x="3513" y="4882"/>
                  <a:pt x="4596" y="3787"/>
                  <a:pt x="4596" y="2442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5" name="Google Shape;685;p8"/>
          <p:cNvSpPr/>
          <p:nvPr/>
        </p:nvSpPr>
        <p:spPr>
          <a:xfrm>
            <a:off x="513898" y="1804548"/>
            <a:ext cx="145819" cy="156907"/>
          </a:xfrm>
          <a:custGeom>
            <a:avLst/>
            <a:gdLst/>
            <a:ahLst/>
            <a:cxnLst/>
            <a:rect l="l" t="t" r="r" b="b"/>
            <a:pathLst>
              <a:path w="4537" h="4882" extrusionOk="0">
                <a:moveTo>
                  <a:pt x="2168" y="0"/>
                </a:moveTo>
                <a:cubicBezTo>
                  <a:pt x="1227" y="12"/>
                  <a:pt x="382" y="548"/>
                  <a:pt x="1" y="1405"/>
                </a:cubicBezTo>
                <a:lnTo>
                  <a:pt x="2596" y="1405"/>
                </a:lnTo>
                <a:cubicBezTo>
                  <a:pt x="2906" y="1405"/>
                  <a:pt x="3156" y="1655"/>
                  <a:pt x="3156" y="1965"/>
                </a:cubicBezTo>
                <a:lnTo>
                  <a:pt x="3156" y="2929"/>
                </a:lnTo>
                <a:cubicBezTo>
                  <a:pt x="3156" y="3239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82"/>
                </a:cubicBezTo>
                <a:cubicBezTo>
                  <a:pt x="3489" y="4846"/>
                  <a:pt x="4537" y="3762"/>
                  <a:pt x="4537" y="2441"/>
                </a:cubicBezTo>
                <a:cubicBezTo>
                  <a:pt x="4537" y="1119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6" name="Google Shape;686;p8"/>
          <p:cNvSpPr/>
          <p:nvPr/>
        </p:nvSpPr>
        <p:spPr>
          <a:xfrm>
            <a:off x="513898" y="2048304"/>
            <a:ext cx="147748" cy="156907"/>
          </a:xfrm>
          <a:custGeom>
            <a:avLst/>
            <a:gdLst/>
            <a:ahLst/>
            <a:cxnLst/>
            <a:rect l="l" t="t" r="r" b="b"/>
            <a:pathLst>
              <a:path w="4597" h="4882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89"/>
                  <a:pt x="2596" y="3489"/>
                </a:cubicBezTo>
                <a:lnTo>
                  <a:pt x="1" y="3489"/>
                </a:lnTo>
                <a:cubicBezTo>
                  <a:pt x="394" y="4334"/>
                  <a:pt x="1227" y="4870"/>
                  <a:pt x="2168" y="4882"/>
                </a:cubicBezTo>
                <a:cubicBezTo>
                  <a:pt x="3513" y="4882"/>
                  <a:pt x="4596" y="3786"/>
                  <a:pt x="4596" y="2441"/>
                </a:cubicBezTo>
                <a:cubicBezTo>
                  <a:pt x="4596" y="1096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7" name="Google Shape;687;p8"/>
          <p:cNvSpPr/>
          <p:nvPr/>
        </p:nvSpPr>
        <p:spPr>
          <a:xfrm>
            <a:off x="513898" y="2292060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70"/>
                </a:cubicBezTo>
                <a:cubicBezTo>
                  <a:pt x="3489" y="4846"/>
                  <a:pt x="4537" y="3763"/>
                  <a:pt x="4537" y="2441"/>
                </a:cubicBezTo>
                <a:cubicBezTo>
                  <a:pt x="4537" y="1120"/>
                  <a:pt x="3489" y="36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8" name="Google Shape;688;p8"/>
          <p:cNvSpPr/>
          <p:nvPr/>
        </p:nvSpPr>
        <p:spPr>
          <a:xfrm>
            <a:off x="513898" y="2535817"/>
            <a:ext cx="147748" cy="156554"/>
          </a:xfrm>
          <a:custGeom>
            <a:avLst/>
            <a:gdLst/>
            <a:ahLst/>
            <a:cxnLst/>
            <a:rect l="l" t="t" r="r" b="b"/>
            <a:pathLst>
              <a:path w="4597" h="4871" extrusionOk="0">
                <a:moveTo>
                  <a:pt x="2168" y="1"/>
                </a:moveTo>
                <a:cubicBezTo>
                  <a:pt x="1227" y="1"/>
                  <a:pt x="382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513" y="4870"/>
                  <a:pt x="4596" y="3787"/>
                  <a:pt x="4596" y="2442"/>
                </a:cubicBezTo>
                <a:cubicBezTo>
                  <a:pt x="4596" y="1084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9" name="Google Shape;689;p8"/>
          <p:cNvSpPr/>
          <p:nvPr/>
        </p:nvSpPr>
        <p:spPr>
          <a:xfrm>
            <a:off x="513898" y="2779605"/>
            <a:ext cx="145819" cy="156522"/>
          </a:xfrm>
          <a:custGeom>
            <a:avLst/>
            <a:gdLst/>
            <a:ahLst/>
            <a:cxnLst/>
            <a:rect l="l" t="t" r="r" b="b"/>
            <a:pathLst>
              <a:path w="4537" h="4870" extrusionOk="0">
                <a:moveTo>
                  <a:pt x="2168" y="0"/>
                </a:moveTo>
                <a:cubicBezTo>
                  <a:pt x="1227" y="0"/>
                  <a:pt x="394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15"/>
                  <a:pt x="2906" y="3465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7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Google Shape;690;p8"/>
          <p:cNvSpPr/>
          <p:nvPr/>
        </p:nvSpPr>
        <p:spPr>
          <a:xfrm>
            <a:off x="513898" y="3023361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94" y="4322"/>
                  <a:pt x="1227" y="4870"/>
                  <a:pt x="2168" y="4870"/>
                </a:cubicBezTo>
                <a:cubicBezTo>
                  <a:pt x="3513" y="4870"/>
                  <a:pt x="4596" y="3775"/>
                  <a:pt x="4596" y="2429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1" name="Google Shape;691;p8"/>
          <p:cNvSpPr/>
          <p:nvPr/>
        </p:nvSpPr>
        <p:spPr>
          <a:xfrm>
            <a:off x="513898" y="3267118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36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489" y="4835"/>
                  <a:pt x="4537" y="3751"/>
                  <a:pt x="4537" y="2430"/>
                </a:cubicBezTo>
                <a:cubicBezTo>
                  <a:pt x="4537" y="1108"/>
                  <a:pt x="3489" y="24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2" name="Google Shape;692;p8"/>
          <p:cNvSpPr/>
          <p:nvPr/>
        </p:nvSpPr>
        <p:spPr>
          <a:xfrm>
            <a:off x="513898" y="3510488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82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56"/>
                  <a:pt x="3156" y="1966"/>
                </a:cubicBezTo>
                <a:lnTo>
                  <a:pt x="3156" y="2918"/>
                </a:lnTo>
                <a:cubicBezTo>
                  <a:pt x="3156" y="3228"/>
                  <a:pt x="2906" y="3478"/>
                  <a:pt x="2596" y="3490"/>
                </a:cubicBezTo>
                <a:lnTo>
                  <a:pt x="1" y="3490"/>
                </a:lnTo>
                <a:cubicBezTo>
                  <a:pt x="382" y="4335"/>
                  <a:pt x="1227" y="4871"/>
                  <a:pt x="2168" y="4883"/>
                </a:cubicBezTo>
                <a:cubicBezTo>
                  <a:pt x="3513" y="4883"/>
                  <a:pt x="4596" y="3787"/>
                  <a:pt x="4596" y="2442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3" name="Google Shape;693;p8"/>
          <p:cNvSpPr/>
          <p:nvPr/>
        </p:nvSpPr>
        <p:spPr>
          <a:xfrm>
            <a:off x="513898" y="3754662"/>
            <a:ext cx="145819" cy="156522"/>
          </a:xfrm>
          <a:custGeom>
            <a:avLst/>
            <a:gdLst/>
            <a:ahLst/>
            <a:cxnLst/>
            <a:rect l="l" t="t" r="r" b="b"/>
            <a:pathLst>
              <a:path w="4537" h="4870" extrusionOk="0">
                <a:moveTo>
                  <a:pt x="2168" y="0"/>
                </a:moveTo>
                <a:cubicBezTo>
                  <a:pt x="1227" y="0"/>
                  <a:pt x="394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94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7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4" name="Google Shape;694;p8"/>
          <p:cNvSpPr/>
          <p:nvPr/>
        </p:nvSpPr>
        <p:spPr>
          <a:xfrm>
            <a:off x="513898" y="3998033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82"/>
                </a:cubicBezTo>
                <a:cubicBezTo>
                  <a:pt x="3513" y="4882"/>
                  <a:pt x="4596" y="3787"/>
                  <a:pt x="4596" y="2441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5" name="Google Shape;695;p8"/>
          <p:cNvSpPr/>
          <p:nvPr/>
        </p:nvSpPr>
        <p:spPr>
          <a:xfrm>
            <a:off x="513898" y="4241789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5"/>
                  <a:pt x="1227" y="4870"/>
                  <a:pt x="2168" y="4870"/>
                </a:cubicBezTo>
                <a:cubicBezTo>
                  <a:pt x="3489" y="4847"/>
                  <a:pt x="4537" y="3763"/>
                  <a:pt x="4537" y="2442"/>
                </a:cubicBezTo>
                <a:cubicBezTo>
                  <a:pt x="4537" y="1120"/>
                  <a:pt x="3489" y="37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6" name="Google Shape;696;p8"/>
          <p:cNvSpPr/>
          <p:nvPr/>
        </p:nvSpPr>
        <p:spPr>
          <a:xfrm>
            <a:off x="513898" y="4485578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513" y="4870"/>
                  <a:pt x="4596" y="3786"/>
                  <a:pt x="4596" y="2441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7" name="Google Shape;697;p8"/>
          <p:cNvSpPr/>
          <p:nvPr/>
        </p:nvSpPr>
        <p:spPr>
          <a:xfrm>
            <a:off x="70773" y="630474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3"/>
                  <a:pt x="0" y="263"/>
                  <a:pt x="0" y="572"/>
                </a:cubicBezTo>
                <a:lnTo>
                  <a:pt x="0" y="1537"/>
                </a:lnTo>
                <a:cubicBezTo>
                  <a:pt x="0" y="1846"/>
                  <a:pt x="250" y="2096"/>
                  <a:pt x="548" y="2096"/>
                </a:cubicBezTo>
                <a:lnTo>
                  <a:pt x="16383" y="2096"/>
                </a:lnTo>
                <a:cubicBezTo>
                  <a:pt x="16693" y="2096"/>
                  <a:pt x="16943" y="1846"/>
                  <a:pt x="16943" y="1537"/>
                </a:cubicBezTo>
                <a:lnTo>
                  <a:pt x="16943" y="572"/>
                </a:lnTo>
                <a:cubicBezTo>
                  <a:pt x="16943" y="263"/>
                  <a:pt x="16693" y="13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8" name="Google Shape;698;p8"/>
          <p:cNvSpPr/>
          <p:nvPr/>
        </p:nvSpPr>
        <p:spPr>
          <a:xfrm>
            <a:off x="70773" y="874616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3"/>
                  <a:pt x="0" y="263"/>
                  <a:pt x="0" y="572"/>
                </a:cubicBezTo>
                <a:lnTo>
                  <a:pt x="0" y="1537"/>
                </a:lnTo>
                <a:cubicBezTo>
                  <a:pt x="0" y="1834"/>
                  <a:pt x="250" y="2085"/>
                  <a:pt x="548" y="2096"/>
                </a:cubicBezTo>
                <a:lnTo>
                  <a:pt x="13800" y="2096"/>
                </a:lnTo>
                <a:lnTo>
                  <a:pt x="13788" y="2085"/>
                </a:lnTo>
                <a:lnTo>
                  <a:pt x="16383" y="2085"/>
                </a:lnTo>
                <a:cubicBezTo>
                  <a:pt x="16693" y="2085"/>
                  <a:pt x="16943" y="1834"/>
                  <a:pt x="16943" y="1525"/>
                </a:cubicBezTo>
                <a:lnTo>
                  <a:pt x="16943" y="572"/>
                </a:lnTo>
                <a:cubicBezTo>
                  <a:pt x="16943" y="263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9" name="Google Shape;699;p8"/>
          <p:cNvSpPr/>
          <p:nvPr/>
        </p:nvSpPr>
        <p:spPr>
          <a:xfrm>
            <a:off x="70773" y="1118405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0" name="Google Shape;700;p8"/>
          <p:cNvSpPr/>
          <p:nvPr/>
        </p:nvSpPr>
        <p:spPr>
          <a:xfrm>
            <a:off x="70773" y="1362161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38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1" name="Google Shape;701;p8"/>
          <p:cNvSpPr/>
          <p:nvPr/>
        </p:nvSpPr>
        <p:spPr>
          <a:xfrm>
            <a:off x="70388" y="1605531"/>
            <a:ext cx="544934" cy="67398"/>
          </a:xfrm>
          <a:custGeom>
            <a:avLst/>
            <a:gdLst/>
            <a:ahLst/>
            <a:cxnLst/>
            <a:rect l="l" t="t" r="r" b="b"/>
            <a:pathLst>
              <a:path w="16955" h="2097" extrusionOk="0">
                <a:moveTo>
                  <a:pt x="560" y="1"/>
                </a:moveTo>
                <a:cubicBezTo>
                  <a:pt x="250" y="13"/>
                  <a:pt x="0" y="263"/>
                  <a:pt x="12" y="572"/>
                </a:cubicBezTo>
                <a:lnTo>
                  <a:pt x="12" y="1537"/>
                </a:lnTo>
                <a:cubicBezTo>
                  <a:pt x="0" y="1834"/>
                  <a:pt x="250" y="2096"/>
                  <a:pt x="560" y="2096"/>
                </a:cubicBezTo>
                <a:lnTo>
                  <a:pt x="16395" y="2096"/>
                </a:lnTo>
                <a:cubicBezTo>
                  <a:pt x="16705" y="2096"/>
                  <a:pt x="16955" y="1834"/>
                  <a:pt x="16955" y="1537"/>
                </a:cubicBezTo>
                <a:lnTo>
                  <a:pt x="16955" y="572"/>
                </a:lnTo>
                <a:cubicBezTo>
                  <a:pt x="16955" y="263"/>
                  <a:pt x="16705" y="1"/>
                  <a:pt x="16395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2" name="Google Shape;702;p8"/>
          <p:cNvSpPr/>
          <p:nvPr/>
        </p:nvSpPr>
        <p:spPr>
          <a:xfrm>
            <a:off x="70773" y="1849673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1"/>
                </a:moveTo>
                <a:cubicBezTo>
                  <a:pt x="238" y="1"/>
                  <a:pt x="0" y="251"/>
                  <a:pt x="0" y="549"/>
                </a:cubicBezTo>
                <a:lnTo>
                  <a:pt x="0" y="1525"/>
                </a:lnTo>
                <a:cubicBezTo>
                  <a:pt x="0" y="1823"/>
                  <a:pt x="238" y="2073"/>
                  <a:pt x="548" y="2085"/>
                </a:cubicBezTo>
                <a:lnTo>
                  <a:pt x="16383" y="2085"/>
                </a:lnTo>
                <a:cubicBezTo>
                  <a:pt x="16693" y="2073"/>
                  <a:pt x="16943" y="1823"/>
                  <a:pt x="16943" y="1513"/>
                </a:cubicBezTo>
                <a:lnTo>
                  <a:pt x="16943" y="549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3" name="Google Shape;703;p8"/>
          <p:cNvSpPr/>
          <p:nvPr/>
        </p:nvSpPr>
        <p:spPr>
          <a:xfrm>
            <a:off x="70773" y="2093462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48"/>
                </a:cubicBezTo>
                <a:lnTo>
                  <a:pt x="0" y="1512"/>
                </a:lnTo>
                <a:cubicBezTo>
                  <a:pt x="0" y="1822"/>
                  <a:pt x="238" y="2072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4" name="Google Shape;704;p8"/>
          <p:cNvSpPr/>
          <p:nvPr/>
        </p:nvSpPr>
        <p:spPr>
          <a:xfrm>
            <a:off x="70773" y="2336832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5" name="Google Shape;705;p8"/>
          <p:cNvSpPr/>
          <p:nvPr/>
        </p:nvSpPr>
        <p:spPr>
          <a:xfrm>
            <a:off x="70388" y="2580589"/>
            <a:ext cx="544934" cy="67012"/>
          </a:xfrm>
          <a:custGeom>
            <a:avLst/>
            <a:gdLst/>
            <a:ahLst/>
            <a:cxnLst/>
            <a:rect l="l" t="t" r="r" b="b"/>
            <a:pathLst>
              <a:path w="16955" h="2085" extrusionOk="0">
                <a:moveTo>
                  <a:pt x="560" y="1"/>
                </a:moveTo>
                <a:cubicBezTo>
                  <a:pt x="250" y="1"/>
                  <a:pt x="0" y="251"/>
                  <a:pt x="12" y="560"/>
                </a:cubicBezTo>
                <a:lnTo>
                  <a:pt x="12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395" y="2084"/>
                </a:lnTo>
                <a:cubicBezTo>
                  <a:pt x="16705" y="2084"/>
                  <a:pt x="16955" y="1834"/>
                  <a:pt x="16955" y="1525"/>
                </a:cubicBezTo>
                <a:lnTo>
                  <a:pt x="16955" y="560"/>
                </a:lnTo>
                <a:cubicBezTo>
                  <a:pt x="16955" y="251"/>
                  <a:pt x="16705" y="1"/>
                  <a:pt x="16395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6" name="Google Shape;706;p8"/>
          <p:cNvSpPr/>
          <p:nvPr/>
        </p:nvSpPr>
        <p:spPr>
          <a:xfrm>
            <a:off x="70773" y="2824377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22"/>
                  <a:pt x="250" y="2072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7" name="Google Shape;707;p8"/>
          <p:cNvSpPr/>
          <p:nvPr/>
        </p:nvSpPr>
        <p:spPr>
          <a:xfrm>
            <a:off x="70773" y="3068134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8" name="Google Shape;708;p8"/>
          <p:cNvSpPr/>
          <p:nvPr/>
        </p:nvSpPr>
        <p:spPr>
          <a:xfrm>
            <a:off x="70773" y="3311890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9" name="Google Shape;709;p8"/>
          <p:cNvSpPr/>
          <p:nvPr/>
        </p:nvSpPr>
        <p:spPr>
          <a:xfrm>
            <a:off x="70388" y="3555293"/>
            <a:ext cx="544934" cy="67365"/>
          </a:xfrm>
          <a:custGeom>
            <a:avLst/>
            <a:gdLst/>
            <a:ahLst/>
            <a:cxnLst/>
            <a:rect l="l" t="t" r="r" b="b"/>
            <a:pathLst>
              <a:path w="16955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395" y="2096"/>
                </a:lnTo>
                <a:cubicBezTo>
                  <a:pt x="16705" y="2096"/>
                  <a:pt x="16955" y="1834"/>
                  <a:pt x="16955" y="1536"/>
                </a:cubicBezTo>
                <a:lnTo>
                  <a:pt x="16955" y="572"/>
                </a:lnTo>
                <a:cubicBezTo>
                  <a:pt x="16955" y="262"/>
                  <a:pt x="16705" y="0"/>
                  <a:pt x="16395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0" name="Google Shape;710;p8"/>
          <p:cNvSpPr/>
          <p:nvPr/>
        </p:nvSpPr>
        <p:spPr>
          <a:xfrm>
            <a:off x="70773" y="3799049"/>
            <a:ext cx="544548" cy="67365"/>
          </a:xfrm>
          <a:custGeom>
            <a:avLst/>
            <a:gdLst/>
            <a:ahLst/>
            <a:cxnLst/>
            <a:rect l="l" t="t" r="r" b="b"/>
            <a:pathLst>
              <a:path w="16943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36"/>
                </a:lnTo>
                <a:cubicBezTo>
                  <a:pt x="0" y="1834"/>
                  <a:pt x="250" y="2084"/>
                  <a:pt x="548" y="2096"/>
                </a:cubicBezTo>
                <a:lnTo>
                  <a:pt x="16383" y="2096"/>
                </a:lnTo>
                <a:cubicBezTo>
                  <a:pt x="16693" y="2096"/>
                  <a:pt x="16943" y="1834"/>
                  <a:pt x="16943" y="1536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1" name="Google Shape;711;p8"/>
          <p:cNvSpPr/>
          <p:nvPr/>
        </p:nvSpPr>
        <p:spPr>
          <a:xfrm>
            <a:off x="70773" y="4042805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2"/>
                  <a:pt x="0" y="262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2" name="Google Shape;712;p8"/>
          <p:cNvSpPr/>
          <p:nvPr/>
        </p:nvSpPr>
        <p:spPr>
          <a:xfrm>
            <a:off x="70773" y="4286561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3" name="Google Shape;713;p8"/>
          <p:cNvSpPr/>
          <p:nvPr/>
        </p:nvSpPr>
        <p:spPr>
          <a:xfrm>
            <a:off x="70388" y="4530350"/>
            <a:ext cx="544934" cy="66980"/>
          </a:xfrm>
          <a:custGeom>
            <a:avLst/>
            <a:gdLst/>
            <a:ahLst/>
            <a:cxnLst/>
            <a:rect l="l" t="t" r="r" b="b"/>
            <a:pathLst>
              <a:path w="16955" h="2084" extrusionOk="0">
                <a:moveTo>
                  <a:pt x="560" y="0"/>
                </a:moveTo>
                <a:cubicBezTo>
                  <a:pt x="250" y="0"/>
                  <a:pt x="0" y="250"/>
                  <a:pt x="12" y="560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395" y="2084"/>
                </a:lnTo>
                <a:cubicBezTo>
                  <a:pt x="16705" y="2084"/>
                  <a:pt x="16955" y="1834"/>
                  <a:pt x="16955" y="1524"/>
                </a:cubicBezTo>
                <a:lnTo>
                  <a:pt x="16955" y="560"/>
                </a:lnTo>
                <a:cubicBezTo>
                  <a:pt x="16955" y="250"/>
                  <a:pt x="16705" y="0"/>
                  <a:pt x="16395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4" name="Google Shape;714;p8"/>
          <p:cNvSpPr/>
          <p:nvPr/>
        </p:nvSpPr>
        <p:spPr>
          <a:xfrm>
            <a:off x="228038" y="4353929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" name="Google Shape;715;p8"/>
          <p:cNvSpPr/>
          <p:nvPr/>
        </p:nvSpPr>
        <p:spPr>
          <a:xfrm>
            <a:off x="228038" y="4110172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" name="Google Shape;716;p8"/>
          <p:cNvSpPr/>
          <p:nvPr/>
        </p:nvSpPr>
        <p:spPr>
          <a:xfrm>
            <a:off x="228038" y="3866384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" name="Google Shape;717;p8"/>
          <p:cNvSpPr/>
          <p:nvPr/>
        </p:nvSpPr>
        <p:spPr>
          <a:xfrm>
            <a:off x="228038" y="3622628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" name="Google Shape;718;p8"/>
          <p:cNvSpPr/>
          <p:nvPr/>
        </p:nvSpPr>
        <p:spPr>
          <a:xfrm>
            <a:off x="228038" y="3378871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" name="Google Shape;719;p8"/>
          <p:cNvSpPr/>
          <p:nvPr/>
        </p:nvSpPr>
        <p:spPr>
          <a:xfrm>
            <a:off x="228038" y="3135083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1"/>
                </a:moveTo>
                <a:lnTo>
                  <a:pt x="1" y="5502"/>
                </a:lnTo>
                <a:lnTo>
                  <a:pt x="5501" y="5502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0" name="Google Shape;720;p8"/>
          <p:cNvSpPr/>
          <p:nvPr/>
        </p:nvSpPr>
        <p:spPr>
          <a:xfrm>
            <a:off x="228038" y="2891327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1" name="Google Shape;721;p8"/>
          <p:cNvSpPr/>
          <p:nvPr/>
        </p:nvSpPr>
        <p:spPr>
          <a:xfrm>
            <a:off x="228038" y="2647570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0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2" name="Google Shape;722;p8"/>
          <p:cNvSpPr/>
          <p:nvPr/>
        </p:nvSpPr>
        <p:spPr>
          <a:xfrm>
            <a:off x="228038" y="2404200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3" name="Google Shape;723;p8"/>
          <p:cNvSpPr/>
          <p:nvPr/>
        </p:nvSpPr>
        <p:spPr>
          <a:xfrm>
            <a:off x="228038" y="2160411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4" name="Google Shape;724;p8"/>
          <p:cNvSpPr/>
          <p:nvPr/>
        </p:nvSpPr>
        <p:spPr>
          <a:xfrm>
            <a:off x="228038" y="1916655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5" name="Google Shape;725;p8"/>
          <p:cNvSpPr/>
          <p:nvPr/>
        </p:nvSpPr>
        <p:spPr>
          <a:xfrm>
            <a:off x="228038" y="1672899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6" name="Google Shape;726;p8"/>
          <p:cNvSpPr/>
          <p:nvPr/>
        </p:nvSpPr>
        <p:spPr>
          <a:xfrm>
            <a:off x="228038" y="1429142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7" name="Google Shape;727;p8"/>
          <p:cNvSpPr/>
          <p:nvPr/>
        </p:nvSpPr>
        <p:spPr>
          <a:xfrm>
            <a:off x="228038" y="1185354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8" name="Google Shape;728;p8"/>
          <p:cNvSpPr/>
          <p:nvPr/>
        </p:nvSpPr>
        <p:spPr>
          <a:xfrm>
            <a:off x="228038" y="941598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1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9" name="Google Shape;729;p8"/>
          <p:cNvSpPr/>
          <p:nvPr/>
        </p:nvSpPr>
        <p:spPr>
          <a:xfrm>
            <a:off x="228038" y="697841"/>
            <a:ext cx="176834" cy="176802"/>
          </a:xfrm>
          <a:custGeom>
            <a:avLst/>
            <a:gdLst/>
            <a:ahLst/>
            <a:cxnLst/>
            <a:rect l="l" t="t" r="r" b="b"/>
            <a:pathLst>
              <a:path w="5502" h="5501" extrusionOk="0">
                <a:moveTo>
                  <a:pt x="1" y="0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0" name="Google Shape;730;p8"/>
          <p:cNvSpPr/>
          <p:nvPr/>
        </p:nvSpPr>
        <p:spPr>
          <a:xfrm>
            <a:off x="255583" y="173945"/>
            <a:ext cx="8517839" cy="4795609"/>
          </a:xfrm>
          <a:custGeom>
            <a:avLst/>
            <a:gdLst/>
            <a:ahLst/>
            <a:cxnLst/>
            <a:rect l="l" t="t" r="r" b="b"/>
            <a:pathLst>
              <a:path w="265023" h="149210" extrusionOk="0">
                <a:moveTo>
                  <a:pt x="7490" y="1"/>
                </a:moveTo>
                <a:cubicBezTo>
                  <a:pt x="3335" y="1"/>
                  <a:pt x="1" y="3346"/>
                  <a:pt x="1" y="7490"/>
                </a:cubicBezTo>
                <a:lnTo>
                  <a:pt x="1" y="141720"/>
                </a:lnTo>
                <a:cubicBezTo>
                  <a:pt x="1" y="145864"/>
                  <a:pt x="3335" y="149209"/>
                  <a:pt x="7490" y="149209"/>
                </a:cubicBezTo>
                <a:lnTo>
                  <a:pt x="257545" y="149209"/>
                </a:lnTo>
                <a:cubicBezTo>
                  <a:pt x="261688" y="149209"/>
                  <a:pt x="265022" y="145864"/>
                  <a:pt x="265022" y="141720"/>
                </a:cubicBezTo>
                <a:lnTo>
                  <a:pt x="265022" y="7490"/>
                </a:lnTo>
                <a:cubicBezTo>
                  <a:pt x="265022" y="3346"/>
                  <a:pt x="261688" y="1"/>
                  <a:pt x="25754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dir="7260000" algn="bl" rotWithShape="0">
              <a:srgbClr val="000000">
                <a:alpha val="17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1" name="Google Shape;731;p8"/>
          <p:cNvSpPr/>
          <p:nvPr/>
        </p:nvSpPr>
        <p:spPr>
          <a:xfrm>
            <a:off x="515826" y="494679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1"/>
                </a:moveTo>
                <a:cubicBezTo>
                  <a:pt x="1313" y="1"/>
                  <a:pt x="434" y="474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54"/>
                  <a:pt x="3167" y="1964"/>
                </a:cubicBezTo>
                <a:lnTo>
                  <a:pt x="3167" y="2928"/>
                </a:lnTo>
                <a:cubicBezTo>
                  <a:pt x="3167" y="3238"/>
                  <a:pt x="2917" y="3488"/>
                  <a:pt x="2608" y="3488"/>
                </a:cubicBezTo>
                <a:lnTo>
                  <a:pt x="0" y="3488"/>
                </a:lnTo>
                <a:cubicBezTo>
                  <a:pt x="381" y="4333"/>
                  <a:pt x="1238" y="4881"/>
                  <a:pt x="2167" y="4881"/>
                </a:cubicBezTo>
                <a:cubicBezTo>
                  <a:pt x="2173" y="4881"/>
                  <a:pt x="2178" y="4881"/>
                  <a:pt x="2183" y="4881"/>
                </a:cubicBezTo>
                <a:cubicBezTo>
                  <a:pt x="4103" y="4881"/>
                  <a:pt x="5284" y="2780"/>
                  <a:pt x="4263" y="1154"/>
                </a:cubicBezTo>
                <a:cubicBezTo>
                  <a:pt x="3779" y="379"/>
                  <a:pt x="2986" y="1"/>
                  <a:pt x="21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8"/>
          <p:cNvSpPr/>
          <p:nvPr/>
        </p:nvSpPr>
        <p:spPr>
          <a:xfrm>
            <a:off x="515826" y="738467"/>
            <a:ext cx="169828" cy="156843"/>
          </a:xfrm>
          <a:custGeom>
            <a:avLst/>
            <a:gdLst/>
            <a:ahLst/>
            <a:cxnLst/>
            <a:rect l="l" t="t" r="r" b="b"/>
            <a:pathLst>
              <a:path w="5284" h="4880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41"/>
                  <a:pt x="3167" y="1951"/>
                </a:cubicBezTo>
                <a:lnTo>
                  <a:pt x="3167" y="2927"/>
                </a:lnTo>
                <a:cubicBezTo>
                  <a:pt x="3167" y="3225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68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3" name="Google Shape;733;p8"/>
          <p:cNvSpPr/>
          <p:nvPr/>
        </p:nvSpPr>
        <p:spPr>
          <a:xfrm>
            <a:off x="515826" y="982224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4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42"/>
                  <a:pt x="3167" y="1951"/>
                </a:cubicBezTo>
                <a:lnTo>
                  <a:pt x="3167" y="2916"/>
                </a:lnTo>
                <a:cubicBezTo>
                  <a:pt x="3167" y="3225"/>
                  <a:pt x="2917" y="3475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68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4" name="Google Shape;734;p8"/>
          <p:cNvSpPr/>
          <p:nvPr/>
        </p:nvSpPr>
        <p:spPr>
          <a:xfrm>
            <a:off x="515826" y="1225948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6" y="0"/>
                </a:moveTo>
                <a:cubicBezTo>
                  <a:pt x="1320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2"/>
                </a:cubicBezTo>
                <a:lnTo>
                  <a:pt x="3167" y="2917"/>
                </a:lnTo>
                <a:cubicBezTo>
                  <a:pt x="3167" y="3226"/>
                  <a:pt x="2917" y="3476"/>
                  <a:pt x="2608" y="3488"/>
                </a:cubicBezTo>
                <a:lnTo>
                  <a:pt x="0" y="3488"/>
                </a:lnTo>
                <a:cubicBezTo>
                  <a:pt x="381" y="4334"/>
                  <a:pt x="1238" y="4869"/>
                  <a:pt x="2167" y="4869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77"/>
                  <a:pt x="4263" y="1143"/>
                </a:cubicBezTo>
                <a:cubicBezTo>
                  <a:pt x="3786" y="375"/>
                  <a:pt x="2995" y="0"/>
                  <a:pt x="2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5" name="Google Shape;735;p8"/>
          <p:cNvSpPr/>
          <p:nvPr/>
        </p:nvSpPr>
        <p:spPr>
          <a:xfrm>
            <a:off x="515826" y="1469704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2" y="0"/>
                </a:moveTo>
                <a:cubicBezTo>
                  <a:pt x="1316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6" name="Google Shape;736;p8"/>
          <p:cNvSpPr/>
          <p:nvPr/>
        </p:nvSpPr>
        <p:spPr>
          <a:xfrm>
            <a:off x="515826" y="1713460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7" name="Google Shape;737;p8"/>
          <p:cNvSpPr/>
          <p:nvPr/>
        </p:nvSpPr>
        <p:spPr>
          <a:xfrm>
            <a:off x="515826" y="1957217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3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6"/>
                  <a:pt x="4263" y="1144"/>
                </a:cubicBezTo>
                <a:cubicBezTo>
                  <a:pt x="3780" y="376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8" name="Google Shape;738;p8"/>
          <p:cNvSpPr/>
          <p:nvPr/>
        </p:nvSpPr>
        <p:spPr>
          <a:xfrm>
            <a:off x="515826" y="2200716"/>
            <a:ext cx="169731" cy="156811"/>
          </a:xfrm>
          <a:custGeom>
            <a:avLst/>
            <a:gdLst/>
            <a:ahLst/>
            <a:cxnLst/>
            <a:rect l="l" t="t" r="r" b="b"/>
            <a:pathLst>
              <a:path w="5281" h="4879" extrusionOk="0">
                <a:moveTo>
                  <a:pt x="2200" y="0"/>
                </a:moveTo>
                <a:cubicBezTo>
                  <a:pt x="1316" y="0"/>
                  <a:pt x="435" y="476"/>
                  <a:pt x="0" y="1402"/>
                </a:cubicBezTo>
                <a:lnTo>
                  <a:pt x="2608" y="1402"/>
                </a:lnTo>
                <a:cubicBezTo>
                  <a:pt x="2917" y="1402"/>
                  <a:pt x="3167" y="1652"/>
                  <a:pt x="3167" y="1962"/>
                </a:cubicBezTo>
                <a:lnTo>
                  <a:pt x="3167" y="2926"/>
                </a:lnTo>
                <a:cubicBezTo>
                  <a:pt x="3167" y="3235"/>
                  <a:pt x="2917" y="3486"/>
                  <a:pt x="2608" y="3486"/>
                </a:cubicBezTo>
                <a:lnTo>
                  <a:pt x="0" y="3486"/>
                </a:lnTo>
                <a:cubicBezTo>
                  <a:pt x="381" y="4331"/>
                  <a:pt x="1238" y="4879"/>
                  <a:pt x="2167" y="4879"/>
                </a:cubicBezTo>
                <a:cubicBezTo>
                  <a:pt x="2178" y="4879"/>
                  <a:pt x="2189" y="4879"/>
                  <a:pt x="2199" y="4879"/>
                </a:cubicBezTo>
                <a:cubicBezTo>
                  <a:pt x="4109" y="4879"/>
                  <a:pt x="5281" y="2774"/>
                  <a:pt x="4263" y="1152"/>
                </a:cubicBezTo>
                <a:cubicBezTo>
                  <a:pt x="3780" y="378"/>
                  <a:pt x="2989" y="0"/>
                  <a:pt x="2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9" name="Google Shape;739;p8"/>
          <p:cNvSpPr/>
          <p:nvPr/>
        </p:nvSpPr>
        <p:spPr>
          <a:xfrm>
            <a:off x="515826" y="2444440"/>
            <a:ext cx="169828" cy="156843"/>
          </a:xfrm>
          <a:custGeom>
            <a:avLst/>
            <a:gdLst/>
            <a:ahLst/>
            <a:cxnLst/>
            <a:rect l="l" t="t" r="r" b="b"/>
            <a:pathLst>
              <a:path w="5284" h="4880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53"/>
                  <a:pt x="3167" y="1963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0" name="Google Shape;740;p8"/>
          <p:cNvSpPr/>
          <p:nvPr/>
        </p:nvSpPr>
        <p:spPr>
          <a:xfrm>
            <a:off x="515826" y="2688196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3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42"/>
                  <a:pt x="3167" y="1951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93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1" name="Google Shape;741;p8"/>
          <p:cNvSpPr/>
          <p:nvPr/>
        </p:nvSpPr>
        <p:spPr>
          <a:xfrm>
            <a:off x="515826" y="2931888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89"/>
                </a:cubicBezTo>
                <a:lnTo>
                  <a:pt x="0" y="3489"/>
                </a:lnTo>
                <a:cubicBezTo>
                  <a:pt x="393" y="4335"/>
                  <a:pt x="1238" y="4870"/>
                  <a:pt x="2167" y="4870"/>
                </a:cubicBezTo>
                <a:cubicBezTo>
                  <a:pt x="2178" y="4871"/>
                  <a:pt x="2189" y="4871"/>
                  <a:pt x="2199" y="4871"/>
                </a:cubicBezTo>
                <a:cubicBezTo>
                  <a:pt x="4109" y="4871"/>
                  <a:pt x="5281" y="2766"/>
                  <a:pt x="4263" y="1144"/>
                </a:cubicBezTo>
                <a:cubicBezTo>
                  <a:pt x="3780" y="376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2" name="Google Shape;742;p8"/>
          <p:cNvSpPr/>
          <p:nvPr/>
        </p:nvSpPr>
        <p:spPr>
          <a:xfrm>
            <a:off x="515826" y="3175677"/>
            <a:ext cx="169731" cy="156907"/>
          </a:xfrm>
          <a:custGeom>
            <a:avLst/>
            <a:gdLst/>
            <a:ahLst/>
            <a:cxnLst/>
            <a:rect l="l" t="t" r="r" b="b"/>
            <a:pathLst>
              <a:path w="5281" h="4882" extrusionOk="0">
                <a:moveTo>
                  <a:pt x="2206" y="0"/>
                </a:moveTo>
                <a:cubicBezTo>
                  <a:pt x="1320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89"/>
                </a:cubicBezTo>
                <a:lnTo>
                  <a:pt x="0" y="3489"/>
                </a:lnTo>
                <a:cubicBezTo>
                  <a:pt x="381" y="4334"/>
                  <a:pt x="1238" y="4870"/>
                  <a:pt x="2167" y="4882"/>
                </a:cubicBezTo>
                <a:cubicBezTo>
                  <a:pt x="2178" y="4882"/>
                  <a:pt x="2189" y="4882"/>
                  <a:pt x="2199" y="4882"/>
                </a:cubicBezTo>
                <a:cubicBezTo>
                  <a:pt x="4109" y="4882"/>
                  <a:pt x="5281" y="2777"/>
                  <a:pt x="4263" y="1143"/>
                </a:cubicBezTo>
                <a:cubicBezTo>
                  <a:pt x="3786" y="375"/>
                  <a:pt x="2995" y="0"/>
                  <a:pt x="2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3" name="Google Shape;743;p8"/>
          <p:cNvSpPr/>
          <p:nvPr/>
        </p:nvSpPr>
        <p:spPr>
          <a:xfrm>
            <a:off x="515826" y="3419433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0"/>
                </a:moveTo>
                <a:cubicBezTo>
                  <a:pt x="1316" y="0"/>
                  <a:pt x="435" y="474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4" name="Google Shape;744;p8"/>
          <p:cNvSpPr/>
          <p:nvPr/>
        </p:nvSpPr>
        <p:spPr>
          <a:xfrm>
            <a:off x="515826" y="3663189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3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6"/>
                  <a:pt x="4263" y="1144"/>
                </a:cubicBezTo>
                <a:cubicBezTo>
                  <a:pt x="3780" y="375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5" name="Google Shape;745;p8"/>
          <p:cNvSpPr/>
          <p:nvPr/>
        </p:nvSpPr>
        <p:spPr>
          <a:xfrm>
            <a:off x="515826" y="3906978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2" y="0"/>
                </a:moveTo>
                <a:cubicBezTo>
                  <a:pt x="1316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2"/>
                </a:cubicBezTo>
                <a:lnTo>
                  <a:pt x="3167" y="2917"/>
                </a:lnTo>
                <a:cubicBezTo>
                  <a:pt x="3167" y="3226"/>
                  <a:pt x="2917" y="3476"/>
                  <a:pt x="2608" y="3476"/>
                </a:cubicBezTo>
                <a:lnTo>
                  <a:pt x="0" y="3476"/>
                </a:lnTo>
                <a:cubicBezTo>
                  <a:pt x="381" y="4322"/>
                  <a:pt x="1238" y="4869"/>
                  <a:pt x="2167" y="4869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6" name="Google Shape;746;p8"/>
          <p:cNvSpPr/>
          <p:nvPr/>
        </p:nvSpPr>
        <p:spPr>
          <a:xfrm>
            <a:off x="515826" y="4150445"/>
            <a:ext cx="169731" cy="156811"/>
          </a:xfrm>
          <a:custGeom>
            <a:avLst/>
            <a:gdLst/>
            <a:ahLst/>
            <a:cxnLst/>
            <a:rect l="l" t="t" r="r" b="b"/>
            <a:pathLst>
              <a:path w="5281" h="4879" extrusionOk="0">
                <a:moveTo>
                  <a:pt x="2200" y="0"/>
                </a:moveTo>
                <a:cubicBezTo>
                  <a:pt x="1316" y="0"/>
                  <a:pt x="435" y="476"/>
                  <a:pt x="0" y="1402"/>
                </a:cubicBezTo>
                <a:lnTo>
                  <a:pt x="2608" y="1402"/>
                </a:lnTo>
                <a:cubicBezTo>
                  <a:pt x="2917" y="1402"/>
                  <a:pt x="3167" y="1652"/>
                  <a:pt x="3167" y="1962"/>
                </a:cubicBezTo>
                <a:lnTo>
                  <a:pt x="3167" y="2926"/>
                </a:lnTo>
                <a:cubicBezTo>
                  <a:pt x="3167" y="3236"/>
                  <a:pt x="2917" y="3486"/>
                  <a:pt x="2608" y="3486"/>
                </a:cubicBezTo>
                <a:lnTo>
                  <a:pt x="0" y="3486"/>
                </a:lnTo>
                <a:cubicBezTo>
                  <a:pt x="381" y="4331"/>
                  <a:pt x="1238" y="4879"/>
                  <a:pt x="2167" y="4879"/>
                </a:cubicBezTo>
                <a:cubicBezTo>
                  <a:pt x="2178" y="4879"/>
                  <a:pt x="2189" y="4879"/>
                  <a:pt x="2199" y="4879"/>
                </a:cubicBezTo>
                <a:cubicBezTo>
                  <a:pt x="4109" y="4879"/>
                  <a:pt x="5281" y="2774"/>
                  <a:pt x="4263" y="1152"/>
                </a:cubicBezTo>
                <a:cubicBezTo>
                  <a:pt x="3780" y="378"/>
                  <a:pt x="2989" y="0"/>
                  <a:pt x="2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" name="Google Shape;747;p8"/>
          <p:cNvSpPr/>
          <p:nvPr/>
        </p:nvSpPr>
        <p:spPr>
          <a:xfrm>
            <a:off x="515826" y="4394169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53"/>
                  <a:pt x="3167" y="1963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8" name="Google Shape;748;p8"/>
          <p:cNvSpPr/>
          <p:nvPr/>
        </p:nvSpPr>
        <p:spPr>
          <a:xfrm>
            <a:off x="70388" y="539419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9" name="Google Shape;749;p8"/>
          <p:cNvSpPr/>
          <p:nvPr/>
        </p:nvSpPr>
        <p:spPr>
          <a:xfrm>
            <a:off x="70773" y="783175"/>
            <a:ext cx="546862" cy="67365"/>
          </a:xfrm>
          <a:custGeom>
            <a:avLst/>
            <a:gdLst/>
            <a:ahLst/>
            <a:cxnLst/>
            <a:rect l="l" t="t" r="r" b="b"/>
            <a:pathLst>
              <a:path w="17015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36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96"/>
                  <a:pt x="17014" y="1834"/>
                  <a:pt x="17014" y="1536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0" name="Google Shape;750;p8"/>
          <p:cNvSpPr/>
          <p:nvPr/>
        </p:nvSpPr>
        <p:spPr>
          <a:xfrm>
            <a:off x="70773" y="1026932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2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1" name="Google Shape;751;p8"/>
          <p:cNvSpPr/>
          <p:nvPr/>
        </p:nvSpPr>
        <p:spPr>
          <a:xfrm>
            <a:off x="70773" y="1270688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2" name="Google Shape;752;p8"/>
          <p:cNvSpPr/>
          <p:nvPr/>
        </p:nvSpPr>
        <p:spPr>
          <a:xfrm>
            <a:off x="70388" y="1514476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0"/>
                  <a:pt x="0" y="262"/>
                  <a:pt x="12" y="572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96"/>
                </a:cubicBezTo>
                <a:lnTo>
                  <a:pt x="16467" y="2096"/>
                </a:lnTo>
                <a:cubicBezTo>
                  <a:pt x="16776" y="2084"/>
                  <a:pt x="17026" y="1834"/>
                  <a:pt x="17026" y="1524"/>
                </a:cubicBezTo>
                <a:lnTo>
                  <a:pt x="17026" y="572"/>
                </a:lnTo>
                <a:cubicBezTo>
                  <a:pt x="17026" y="250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8"/>
          <p:cNvSpPr/>
          <p:nvPr/>
        </p:nvSpPr>
        <p:spPr>
          <a:xfrm>
            <a:off x="70773" y="1758233"/>
            <a:ext cx="546862" cy="66980"/>
          </a:xfrm>
          <a:custGeom>
            <a:avLst/>
            <a:gdLst/>
            <a:ahLst/>
            <a:cxnLst/>
            <a:rect l="l" t="t" r="r" b="b"/>
            <a:pathLst>
              <a:path w="17015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4" name="Google Shape;754;p8"/>
          <p:cNvSpPr/>
          <p:nvPr/>
        </p:nvSpPr>
        <p:spPr>
          <a:xfrm>
            <a:off x="70773" y="2001989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5" name="Google Shape;755;p8"/>
          <p:cNvSpPr/>
          <p:nvPr/>
        </p:nvSpPr>
        <p:spPr>
          <a:xfrm>
            <a:off x="70773" y="2245745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1"/>
                </a:cubicBezTo>
                <a:lnTo>
                  <a:pt x="0" y="1525"/>
                </a:lnTo>
                <a:cubicBezTo>
                  <a:pt x="0" y="1834"/>
                  <a:pt x="250" y="2085"/>
                  <a:pt x="560" y="2085"/>
                </a:cubicBezTo>
                <a:lnTo>
                  <a:pt x="16455" y="2085"/>
                </a:lnTo>
                <a:cubicBezTo>
                  <a:pt x="16764" y="2085"/>
                  <a:pt x="17014" y="1834"/>
                  <a:pt x="17014" y="1525"/>
                </a:cubicBezTo>
                <a:lnTo>
                  <a:pt x="17014" y="561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6" name="Google Shape;756;p8"/>
          <p:cNvSpPr/>
          <p:nvPr/>
        </p:nvSpPr>
        <p:spPr>
          <a:xfrm>
            <a:off x="70388" y="2489148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p8"/>
          <p:cNvSpPr/>
          <p:nvPr/>
        </p:nvSpPr>
        <p:spPr>
          <a:xfrm>
            <a:off x="70773" y="2733290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0"/>
                </a:moveTo>
                <a:cubicBezTo>
                  <a:pt x="250" y="0"/>
                  <a:pt x="0" y="250"/>
                  <a:pt x="0" y="548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8" name="Google Shape;758;p8"/>
          <p:cNvSpPr/>
          <p:nvPr/>
        </p:nvSpPr>
        <p:spPr>
          <a:xfrm>
            <a:off x="70773" y="2976661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3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9" name="Google Shape;759;p8"/>
          <p:cNvSpPr/>
          <p:nvPr/>
        </p:nvSpPr>
        <p:spPr>
          <a:xfrm>
            <a:off x="70773" y="3220449"/>
            <a:ext cx="546862" cy="67365"/>
          </a:xfrm>
          <a:custGeom>
            <a:avLst/>
            <a:gdLst/>
            <a:ahLst/>
            <a:cxnLst/>
            <a:rect l="l" t="t" r="r" b="b"/>
            <a:pathLst>
              <a:path w="17015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8"/>
          <p:cNvSpPr/>
          <p:nvPr/>
        </p:nvSpPr>
        <p:spPr>
          <a:xfrm>
            <a:off x="70388" y="3464205"/>
            <a:ext cx="547248" cy="66980"/>
          </a:xfrm>
          <a:custGeom>
            <a:avLst/>
            <a:gdLst/>
            <a:ahLst/>
            <a:cxnLst/>
            <a:rect l="l" t="t" r="r" b="b"/>
            <a:pathLst>
              <a:path w="17027" h="2084" extrusionOk="0">
                <a:moveTo>
                  <a:pt x="560" y="0"/>
                </a:moveTo>
                <a:cubicBezTo>
                  <a:pt x="250" y="0"/>
                  <a:pt x="0" y="250"/>
                  <a:pt x="12" y="560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67" y="2084"/>
                </a:lnTo>
                <a:cubicBezTo>
                  <a:pt x="16776" y="2084"/>
                  <a:pt x="17026" y="1834"/>
                  <a:pt x="17026" y="1524"/>
                </a:cubicBezTo>
                <a:lnTo>
                  <a:pt x="17026" y="560"/>
                </a:lnTo>
                <a:cubicBezTo>
                  <a:pt x="17026" y="250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8"/>
          <p:cNvSpPr/>
          <p:nvPr/>
        </p:nvSpPr>
        <p:spPr>
          <a:xfrm>
            <a:off x="70773" y="3707962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2" name="Google Shape;762;p8"/>
          <p:cNvSpPr/>
          <p:nvPr/>
        </p:nvSpPr>
        <p:spPr>
          <a:xfrm>
            <a:off x="70773" y="3951718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3" name="Google Shape;763;p8"/>
          <p:cNvSpPr/>
          <p:nvPr/>
        </p:nvSpPr>
        <p:spPr>
          <a:xfrm>
            <a:off x="70773" y="4195506"/>
            <a:ext cx="546862" cy="66980"/>
          </a:xfrm>
          <a:custGeom>
            <a:avLst/>
            <a:gdLst/>
            <a:ahLst/>
            <a:cxnLst/>
            <a:rect l="l" t="t" r="r" b="b"/>
            <a:pathLst>
              <a:path w="17015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4" name="Google Shape;764;p8"/>
          <p:cNvSpPr/>
          <p:nvPr/>
        </p:nvSpPr>
        <p:spPr>
          <a:xfrm>
            <a:off x="70388" y="4438877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46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5" name="Google Shape;765;p8"/>
          <p:cNvSpPr/>
          <p:nvPr/>
        </p:nvSpPr>
        <p:spPr>
          <a:xfrm>
            <a:off x="406001" y="4758421"/>
            <a:ext cx="8145080" cy="90346"/>
          </a:xfrm>
          <a:custGeom>
            <a:avLst/>
            <a:gdLst/>
            <a:ahLst/>
            <a:cxnLst/>
            <a:rect l="l" t="t" r="r" b="b"/>
            <a:pathLst>
              <a:path w="253425" h="2811" extrusionOk="0">
                <a:moveTo>
                  <a:pt x="0" y="0"/>
                </a:moveTo>
                <a:lnTo>
                  <a:pt x="0" y="2810"/>
                </a:lnTo>
                <a:lnTo>
                  <a:pt x="253425" y="2810"/>
                </a:lnTo>
                <a:lnTo>
                  <a:pt x="253425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6" name="Google Shape;766;p8"/>
          <p:cNvSpPr/>
          <p:nvPr/>
        </p:nvSpPr>
        <p:spPr>
          <a:xfrm>
            <a:off x="8543978" y="286824"/>
            <a:ext cx="92242" cy="4471510"/>
          </a:xfrm>
          <a:custGeom>
            <a:avLst/>
            <a:gdLst/>
            <a:ahLst/>
            <a:cxnLst/>
            <a:rect l="l" t="t" r="r" b="b"/>
            <a:pathLst>
              <a:path w="2870" h="139126" extrusionOk="0">
                <a:moveTo>
                  <a:pt x="0" y="1"/>
                </a:moveTo>
                <a:lnTo>
                  <a:pt x="0" y="139125"/>
                </a:lnTo>
                <a:lnTo>
                  <a:pt x="2870" y="139125"/>
                </a:lnTo>
                <a:lnTo>
                  <a:pt x="2870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7" name="Google Shape;767;p8"/>
          <p:cNvSpPr/>
          <p:nvPr/>
        </p:nvSpPr>
        <p:spPr>
          <a:xfrm>
            <a:off x="407126" y="286824"/>
            <a:ext cx="8135920" cy="4471510"/>
          </a:xfrm>
          <a:custGeom>
            <a:avLst/>
            <a:gdLst/>
            <a:ahLst/>
            <a:cxnLst/>
            <a:rect l="l" t="t" r="r" b="b"/>
            <a:pathLst>
              <a:path w="253140" h="139126" extrusionOk="0">
                <a:moveTo>
                  <a:pt x="1" y="1"/>
                </a:moveTo>
                <a:lnTo>
                  <a:pt x="1" y="7847"/>
                </a:lnTo>
                <a:lnTo>
                  <a:pt x="3394" y="7847"/>
                </a:lnTo>
                <a:cubicBezTo>
                  <a:pt x="3787" y="7002"/>
                  <a:pt x="4620" y="6466"/>
                  <a:pt x="5561" y="6466"/>
                </a:cubicBezTo>
                <a:cubicBezTo>
                  <a:pt x="6906" y="6466"/>
                  <a:pt x="7990" y="7549"/>
                  <a:pt x="7990" y="8895"/>
                </a:cubicBezTo>
                <a:cubicBezTo>
                  <a:pt x="7990" y="10240"/>
                  <a:pt x="6906" y="11336"/>
                  <a:pt x="5561" y="11336"/>
                </a:cubicBezTo>
                <a:cubicBezTo>
                  <a:pt x="4620" y="11336"/>
                  <a:pt x="3787" y="10788"/>
                  <a:pt x="3394" y="9943"/>
                </a:cubicBezTo>
                <a:lnTo>
                  <a:pt x="1" y="9943"/>
                </a:lnTo>
                <a:lnTo>
                  <a:pt x="1" y="15431"/>
                </a:lnTo>
                <a:lnTo>
                  <a:pt x="3394" y="15431"/>
                </a:lnTo>
                <a:cubicBezTo>
                  <a:pt x="3787" y="14586"/>
                  <a:pt x="4620" y="14038"/>
                  <a:pt x="5561" y="14038"/>
                </a:cubicBezTo>
                <a:cubicBezTo>
                  <a:pt x="6906" y="14038"/>
                  <a:pt x="7990" y="15134"/>
                  <a:pt x="7990" y="16479"/>
                </a:cubicBezTo>
                <a:cubicBezTo>
                  <a:pt x="7990" y="17825"/>
                  <a:pt x="6906" y="18908"/>
                  <a:pt x="5561" y="18908"/>
                </a:cubicBezTo>
                <a:cubicBezTo>
                  <a:pt x="4620" y="18908"/>
                  <a:pt x="3787" y="18372"/>
                  <a:pt x="3394" y="17527"/>
                </a:cubicBezTo>
                <a:lnTo>
                  <a:pt x="1" y="17527"/>
                </a:lnTo>
                <a:lnTo>
                  <a:pt x="1" y="23028"/>
                </a:lnTo>
                <a:lnTo>
                  <a:pt x="3394" y="23028"/>
                </a:lnTo>
                <a:cubicBezTo>
                  <a:pt x="3787" y="22170"/>
                  <a:pt x="4620" y="21635"/>
                  <a:pt x="5561" y="21635"/>
                </a:cubicBezTo>
                <a:cubicBezTo>
                  <a:pt x="6906" y="21635"/>
                  <a:pt x="7990" y="22718"/>
                  <a:pt x="7990" y="24063"/>
                </a:cubicBezTo>
                <a:cubicBezTo>
                  <a:pt x="7990" y="25409"/>
                  <a:pt x="6906" y="26504"/>
                  <a:pt x="5561" y="26504"/>
                </a:cubicBezTo>
                <a:cubicBezTo>
                  <a:pt x="4620" y="26504"/>
                  <a:pt x="3775" y="25957"/>
                  <a:pt x="3394" y="25111"/>
                </a:cubicBezTo>
                <a:lnTo>
                  <a:pt x="1" y="25111"/>
                </a:lnTo>
                <a:lnTo>
                  <a:pt x="1" y="30600"/>
                </a:lnTo>
                <a:lnTo>
                  <a:pt x="3394" y="30600"/>
                </a:lnTo>
                <a:cubicBezTo>
                  <a:pt x="3787" y="29755"/>
                  <a:pt x="4620" y="29207"/>
                  <a:pt x="5561" y="29207"/>
                </a:cubicBezTo>
                <a:cubicBezTo>
                  <a:pt x="6906" y="29207"/>
                  <a:pt x="7990" y="30302"/>
                  <a:pt x="7990" y="31648"/>
                </a:cubicBezTo>
                <a:cubicBezTo>
                  <a:pt x="7990" y="32993"/>
                  <a:pt x="6906" y="34077"/>
                  <a:pt x="5561" y="34077"/>
                </a:cubicBezTo>
                <a:cubicBezTo>
                  <a:pt x="4632" y="34077"/>
                  <a:pt x="3787" y="33541"/>
                  <a:pt x="3394" y="32695"/>
                </a:cubicBezTo>
                <a:lnTo>
                  <a:pt x="1" y="32695"/>
                </a:lnTo>
                <a:lnTo>
                  <a:pt x="1" y="38184"/>
                </a:lnTo>
                <a:lnTo>
                  <a:pt x="3394" y="38184"/>
                </a:lnTo>
                <a:cubicBezTo>
                  <a:pt x="3787" y="37339"/>
                  <a:pt x="4632" y="36803"/>
                  <a:pt x="5561" y="36791"/>
                </a:cubicBezTo>
                <a:cubicBezTo>
                  <a:pt x="6906" y="36791"/>
                  <a:pt x="7990" y="37887"/>
                  <a:pt x="7990" y="39232"/>
                </a:cubicBezTo>
                <a:cubicBezTo>
                  <a:pt x="7990" y="40577"/>
                  <a:pt x="6906" y="41673"/>
                  <a:pt x="5561" y="41673"/>
                </a:cubicBezTo>
                <a:cubicBezTo>
                  <a:pt x="4620" y="41661"/>
                  <a:pt x="3787" y="41125"/>
                  <a:pt x="3394" y="40280"/>
                </a:cubicBezTo>
                <a:lnTo>
                  <a:pt x="1" y="40280"/>
                </a:lnTo>
                <a:lnTo>
                  <a:pt x="1" y="45768"/>
                </a:lnTo>
                <a:lnTo>
                  <a:pt x="3394" y="45768"/>
                </a:lnTo>
                <a:cubicBezTo>
                  <a:pt x="3787" y="44923"/>
                  <a:pt x="4632" y="44387"/>
                  <a:pt x="5561" y="44375"/>
                </a:cubicBezTo>
                <a:cubicBezTo>
                  <a:pt x="6883" y="44411"/>
                  <a:pt x="7930" y="45495"/>
                  <a:pt x="7930" y="46816"/>
                </a:cubicBezTo>
                <a:cubicBezTo>
                  <a:pt x="7930" y="48138"/>
                  <a:pt x="6883" y="49221"/>
                  <a:pt x="5561" y="49257"/>
                </a:cubicBezTo>
                <a:cubicBezTo>
                  <a:pt x="4632" y="49245"/>
                  <a:pt x="3787" y="48709"/>
                  <a:pt x="3394" y="47864"/>
                </a:cubicBezTo>
                <a:lnTo>
                  <a:pt x="1" y="47864"/>
                </a:lnTo>
                <a:lnTo>
                  <a:pt x="1" y="53353"/>
                </a:lnTo>
                <a:lnTo>
                  <a:pt x="3394" y="53353"/>
                </a:lnTo>
                <a:cubicBezTo>
                  <a:pt x="3787" y="52507"/>
                  <a:pt x="4620" y="51960"/>
                  <a:pt x="5561" y="51960"/>
                </a:cubicBezTo>
                <a:cubicBezTo>
                  <a:pt x="6906" y="51960"/>
                  <a:pt x="7990" y="53055"/>
                  <a:pt x="7990" y="54400"/>
                </a:cubicBezTo>
                <a:cubicBezTo>
                  <a:pt x="7990" y="55746"/>
                  <a:pt x="6906" y="56829"/>
                  <a:pt x="5561" y="56829"/>
                </a:cubicBezTo>
                <a:cubicBezTo>
                  <a:pt x="4620" y="56829"/>
                  <a:pt x="3787" y="56294"/>
                  <a:pt x="3394" y="55448"/>
                </a:cubicBezTo>
                <a:lnTo>
                  <a:pt x="1" y="55448"/>
                </a:lnTo>
                <a:lnTo>
                  <a:pt x="1" y="60937"/>
                </a:lnTo>
                <a:lnTo>
                  <a:pt x="3394" y="60937"/>
                </a:lnTo>
                <a:cubicBezTo>
                  <a:pt x="3787" y="60092"/>
                  <a:pt x="4620" y="59544"/>
                  <a:pt x="5561" y="59544"/>
                </a:cubicBezTo>
                <a:cubicBezTo>
                  <a:pt x="6906" y="59544"/>
                  <a:pt x="7990" y="60639"/>
                  <a:pt x="7990" y="61985"/>
                </a:cubicBezTo>
                <a:cubicBezTo>
                  <a:pt x="7990" y="63330"/>
                  <a:pt x="6906" y="64414"/>
                  <a:pt x="5561" y="64414"/>
                </a:cubicBezTo>
                <a:cubicBezTo>
                  <a:pt x="4620" y="64414"/>
                  <a:pt x="3787" y="63878"/>
                  <a:pt x="3394" y="63021"/>
                </a:cubicBezTo>
                <a:lnTo>
                  <a:pt x="1" y="63021"/>
                </a:lnTo>
                <a:lnTo>
                  <a:pt x="1" y="68521"/>
                </a:lnTo>
                <a:lnTo>
                  <a:pt x="3394" y="68521"/>
                </a:lnTo>
                <a:cubicBezTo>
                  <a:pt x="3787" y="67676"/>
                  <a:pt x="4620" y="67128"/>
                  <a:pt x="5561" y="67128"/>
                </a:cubicBezTo>
                <a:cubicBezTo>
                  <a:pt x="6906" y="67128"/>
                  <a:pt x="7990" y="68212"/>
                  <a:pt x="7990" y="69557"/>
                </a:cubicBezTo>
                <a:cubicBezTo>
                  <a:pt x="7990" y="70914"/>
                  <a:pt x="6906" y="71998"/>
                  <a:pt x="5561" y="71998"/>
                </a:cubicBezTo>
                <a:cubicBezTo>
                  <a:pt x="4620" y="71998"/>
                  <a:pt x="3787" y="71450"/>
                  <a:pt x="3394" y="70605"/>
                </a:cubicBezTo>
                <a:lnTo>
                  <a:pt x="1" y="70605"/>
                </a:lnTo>
                <a:lnTo>
                  <a:pt x="1" y="76106"/>
                </a:lnTo>
                <a:lnTo>
                  <a:pt x="3394" y="76106"/>
                </a:lnTo>
                <a:cubicBezTo>
                  <a:pt x="3787" y="75260"/>
                  <a:pt x="4620" y="74713"/>
                  <a:pt x="5561" y="74713"/>
                </a:cubicBezTo>
                <a:cubicBezTo>
                  <a:pt x="6906" y="74713"/>
                  <a:pt x="7990" y="75796"/>
                  <a:pt x="7990" y="77141"/>
                </a:cubicBezTo>
                <a:cubicBezTo>
                  <a:pt x="7990" y="78499"/>
                  <a:pt x="6906" y="79582"/>
                  <a:pt x="5561" y="79582"/>
                </a:cubicBezTo>
                <a:cubicBezTo>
                  <a:pt x="4620" y="79582"/>
                  <a:pt x="3787" y="79034"/>
                  <a:pt x="3394" y="78189"/>
                </a:cubicBezTo>
                <a:lnTo>
                  <a:pt x="1" y="78189"/>
                </a:lnTo>
                <a:lnTo>
                  <a:pt x="1" y="83690"/>
                </a:lnTo>
                <a:lnTo>
                  <a:pt x="3394" y="83690"/>
                </a:lnTo>
                <a:cubicBezTo>
                  <a:pt x="3787" y="82844"/>
                  <a:pt x="4620" y="82297"/>
                  <a:pt x="5561" y="82297"/>
                </a:cubicBezTo>
                <a:cubicBezTo>
                  <a:pt x="6906" y="82297"/>
                  <a:pt x="7990" y="83380"/>
                  <a:pt x="7990" y="84726"/>
                </a:cubicBezTo>
                <a:cubicBezTo>
                  <a:pt x="7990" y="86083"/>
                  <a:pt x="6906" y="87166"/>
                  <a:pt x="5561" y="87166"/>
                </a:cubicBezTo>
                <a:cubicBezTo>
                  <a:pt x="4620" y="87166"/>
                  <a:pt x="3787" y="86619"/>
                  <a:pt x="3394" y="85773"/>
                </a:cubicBezTo>
                <a:lnTo>
                  <a:pt x="1" y="85773"/>
                </a:lnTo>
                <a:lnTo>
                  <a:pt x="1" y="91274"/>
                </a:lnTo>
                <a:lnTo>
                  <a:pt x="3394" y="91274"/>
                </a:lnTo>
                <a:cubicBezTo>
                  <a:pt x="3787" y="90429"/>
                  <a:pt x="4620" y="89881"/>
                  <a:pt x="5561" y="89881"/>
                </a:cubicBezTo>
                <a:cubicBezTo>
                  <a:pt x="6906" y="89881"/>
                  <a:pt x="7990" y="90965"/>
                  <a:pt x="7990" y="92310"/>
                </a:cubicBezTo>
                <a:cubicBezTo>
                  <a:pt x="7990" y="93655"/>
                  <a:pt x="6906" y="94751"/>
                  <a:pt x="5561" y="94751"/>
                </a:cubicBezTo>
                <a:cubicBezTo>
                  <a:pt x="4620" y="94751"/>
                  <a:pt x="3787" y="94203"/>
                  <a:pt x="3394" y="93358"/>
                </a:cubicBezTo>
                <a:lnTo>
                  <a:pt x="1" y="93358"/>
                </a:lnTo>
                <a:lnTo>
                  <a:pt x="1" y="98846"/>
                </a:lnTo>
                <a:lnTo>
                  <a:pt x="3394" y="98846"/>
                </a:lnTo>
                <a:cubicBezTo>
                  <a:pt x="3787" y="98001"/>
                  <a:pt x="4620" y="97465"/>
                  <a:pt x="5561" y="97465"/>
                </a:cubicBezTo>
                <a:cubicBezTo>
                  <a:pt x="6906" y="97465"/>
                  <a:pt x="7990" y="98549"/>
                  <a:pt x="7990" y="99894"/>
                </a:cubicBezTo>
                <a:cubicBezTo>
                  <a:pt x="7990" y="101240"/>
                  <a:pt x="6906" y="102335"/>
                  <a:pt x="5561" y="102335"/>
                </a:cubicBezTo>
                <a:cubicBezTo>
                  <a:pt x="4620" y="102335"/>
                  <a:pt x="3787" y="101787"/>
                  <a:pt x="3394" y="100942"/>
                </a:cubicBezTo>
                <a:lnTo>
                  <a:pt x="1" y="100942"/>
                </a:lnTo>
                <a:lnTo>
                  <a:pt x="1" y="106431"/>
                </a:lnTo>
                <a:lnTo>
                  <a:pt x="3394" y="106431"/>
                </a:lnTo>
                <a:cubicBezTo>
                  <a:pt x="3787" y="105585"/>
                  <a:pt x="4620" y="105050"/>
                  <a:pt x="5561" y="105050"/>
                </a:cubicBezTo>
                <a:cubicBezTo>
                  <a:pt x="6906" y="105050"/>
                  <a:pt x="7990" y="106133"/>
                  <a:pt x="7990" y="107478"/>
                </a:cubicBezTo>
                <a:cubicBezTo>
                  <a:pt x="7990" y="108824"/>
                  <a:pt x="6906" y="109919"/>
                  <a:pt x="5561" y="109919"/>
                </a:cubicBezTo>
                <a:cubicBezTo>
                  <a:pt x="4620" y="109919"/>
                  <a:pt x="3787" y="109372"/>
                  <a:pt x="3394" y="108526"/>
                </a:cubicBezTo>
                <a:lnTo>
                  <a:pt x="1" y="108526"/>
                </a:lnTo>
                <a:lnTo>
                  <a:pt x="1" y="114015"/>
                </a:lnTo>
                <a:lnTo>
                  <a:pt x="3394" y="114015"/>
                </a:lnTo>
                <a:cubicBezTo>
                  <a:pt x="3787" y="113170"/>
                  <a:pt x="4620" y="112634"/>
                  <a:pt x="5561" y="112634"/>
                </a:cubicBezTo>
                <a:cubicBezTo>
                  <a:pt x="6906" y="112634"/>
                  <a:pt x="7990" y="113717"/>
                  <a:pt x="7990" y="115063"/>
                </a:cubicBezTo>
                <a:cubicBezTo>
                  <a:pt x="7990" y="116408"/>
                  <a:pt x="6906" y="117503"/>
                  <a:pt x="5561" y="117503"/>
                </a:cubicBezTo>
                <a:cubicBezTo>
                  <a:pt x="4620" y="117503"/>
                  <a:pt x="3787" y="116956"/>
                  <a:pt x="3394" y="116110"/>
                </a:cubicBezTo>
                <a:lnTo>
                  <a:pt x="1" y="116110"/>
                </a:lnTo>
                <a:lnTo>
                  <a:pt x="1" y="121611"/>
                </a:lnTo>
                <a:lnTo>
                  <a:pt x="3394" y="121611"/>
                </a:lnTo>
                <a:cubicBezTo>
                  <a:pt x="3775" y="120754"/>
                  <a:pt x="4620" y="120206"/>
                  <a:pt x="5561" y="120206"/>
                </a:cubicBezTo>
                <a:cubicBezTo>
                  <a:pt x="6906" y="120206"/>
                  <a:pt x="7990" y="121302"/>
                  <a:pt x="7990" y="122647"/>
                </a:cubicBezTo>
                <a:cubicBezTo>
                  <a:pt x="7990" y="123992"/>
                  <a:pt x="6906" y="125076"/>
                  <a:pt x="5561" y="125088"/>
                </a:cubicBezTo>
                <a:cubicBezTo>
                  <a:pt x="4620" y="125076"/>
                  <a:pt x="3787" y="124540"/>
                  <a:pt x="3394" y="123695"/>
                </a:cubicBezTo>
                <a:lnTo>
                  <a:pt x="1" y="123695"/>
                </a:lnTo>
                <a:lnTo>
                  <a:pt x="1" y="129183"/>
                </a:lnTo>
                <a:lnTo>
                  <a:pt x="3394" y="129183"/>
                </a:lnTo>
                <a:cubicBezTo>
                  <a:pt x="3787" y="128338"/>
                  <a:pt x="4632" y="127802"/>
                  <a:pt x="5561" y="127802"/>
                </a:cubicBezTo>
                <a:cubicBezTo>
                  <a:pt x="6906" y="127802"/>
                  <a:pt x="7990" y="128886"/>
                  <a:pt x="7990" y="130231"/>
                </a:cubicBezTo>
                <a:cubicBezTo>
                  <a:pt x="7990" y="131577"/>
                  <a:pt x="6906" y="132672"/>
                  <a:pt x="5561" y="132672"/>
                </a:cubicBezTo>
                <a:cubicBezTo>
                  <a:pt x="4620" y="132672"/>
                  <a:pt x="3787" y="132124"/>
                  <a:pt x="3394" y="131279"/>
                </a:cubicBezTo>
                <a:lnTo>
                  <a:pt x="1" y="131279"/>
                </a:lnTo>
                <a:lnTo>
                  <a:pt x="1" y="139125"/>
                </a:lnTo>
                <a:lnTo>
                  <a:pt x="253140" y="139125"/>
                </a:lnTo>
                <a:lnTo>
                  <a:pt x="25314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8" name="Google Shape;768;p8"/>
          <p:cNvSpPr txBox="1">
            <a:spLocks noGrp="1"/>
          </p:cNvSpPr>
          <p:nvPr>
            <p:ph type="title"/>
          </p:nvPr>
        </p:nvSpPr>
        <p:spPr>
          <a:xfrm>
            <a:off x="1898250" y="1371600"/>
            <a:ext cx="5347500" cy="240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86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lt1"/>
        </a:solidFill>
        <a:effectLst/>
      </p:bgPr>
    </p:bg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p9"/>
          <p:cNvSpPr/>
          <p:nvPr/>
        </p:nvSpPr>
        <p:spPr>
          <a:xfrm rot="-1176075" flipH="1">
            <a:off x="-117077" y="2958419"/>
            <a:ext cx="318916" cy="320202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1" name="Google Shape;771;p9"/>
          <p:cNvSpPr/>
          <p:nvPr/>
        </p:nvSpPr>
        <p:spPr>
          <a:xfrm rot="10800000" flipH="1">
            <a:off x="8941950" y="369115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2" name="Google Shape;772;p9"/>
          <p:cNvSpPr/>
          <p:nvPr/>
        </p:nvSpPr>
        <p:spPr>
          <a:xfrm rot="10800000" flipH="1">
            <a:off x="8704288" y="3754640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3" name="Google Shape;773;p9"/>
          <p:cNvSpPr/>
          <p:nvPr/>
        </p:nvSpPr>
        <p:spPr>
          <a:xfrm rot="-6347472" flipH="1">
            <a:off x="8856197" y="1771895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4" name="Google Shape;774;p9"/>
          <p:cNvSpPr/>
          <p:nvPr/>
        </p:nvSpPr>
        <p:spPr>
          <a:xfrm rot="10800000" flipH="1">
            <a:off x="8007813" y="-4935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5" name="Google Shape;775;p9"/>
          <p:cNvSpPr/>
          <p:nvPr/>
        </p:nvSpPr>
        <p:spPr>
          <a:xfrm rot="-6347472" flipH="1">
            <a:off x="6105222" y="-137455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6" name="Google Shape;776;p9"/>
          <p:cNvSpPr/>
          <p:nvPr/>
        </p:nvSpPr>
        <p:spPr>
          <a:xfrm rot="10800000" flipH="1">
            <a:off x="3986538" y="48915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7" name="Google Shape;777;p9"/>
          <p:cNvSpPr/>
          <p:nvPr/>
        </p:nvSpPr>
        <p:spPr>
          <a:xfrm rot="-9149706" flipH="1">
            <a:off x="2294346" y="-137450"/>
            <a:ext cx="318922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8" name="Google Shape;778;p9"/>
          <p:cNvSpPr/>
          <p:nvPr/>
        </p:nvSpPr>
        <p:spPr>
          <a:xfrm rot="-9149706" flipH="1">
            <a:off x="57696" y="18425"/>
            <a:ext cx="318922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9" name="Google Shape;779;p9"/>
          <p:cNvSpPr/>
          <p:nvPr/>
        </p:nvSpPr>
        <p:spPr>
          <a:xfrm rot="10800000" flipH="1">
            <a:off x="-58137" y="1163340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0" name="Google Shape;780;p9"/>
          <p:cNvSpPr/>
          <p:nvPr/>
        </p:nvSpPr>
        <p:spPr>
          <a:xfrm rot="-7535460" flipH="1">
            <a:off x="2996789" y="4820361"/>
            <a:ext cx="318931" cy="320216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1" name="Google Shape;781;p9"/>
          <p:cNvSpPr/>
          <p:nvPr/>
        </p:nvSpPr>
        <p:spPr>
          <a:xfrm rot="-6347472" flipH="1">
            <a:off x="75622" y="4820382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2" name="Google Shape;782;p9"/>
          <p:cNvSpPr/>
          <p:nvPr/>
        </p:nvSpPr>
        <p:spPr>
          <a:xfrm rot="10800000" flipH="1">
            <a:off x="1149813" y="4841715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3" name="Google Shape;783;p9"/>
          <p:cNvSpPr/>
          <p:nvPr/>
        </p:nvSpPr>
        <p:spPr>
          <a:xfrm rot="-1176075" flipH="1">
            <a:off x="5107673" y="5006069"/>
            <a:ext cx="318916" cy="320202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4" name="Google Shape;784;p9"/>
          <p:cNvSpPr/>
          <p:nvPr/>
        </p:nvSpPr>
        <p:spPr>
          <a:xfrm rot="10800000" flipH="1">
            <a:off x="7134963" y="4818340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5" name="Google Shape;785;p9"/>
          <p:cNvSpPr/>
          <p:nvPr/>
        </p:nvSpPr>
        <p:spPr>
          <a:xfrm rot="-1176075" flipH="1">
            <a:off x="8801648" y="4811244"/>
            <a:ext cx="318916" cy="320202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6" name="Google Shape;786;p9"/>
          <p:cNvSpPr/>
          <p:nvPr/>
        </p:nvSpPr>
        <p:spPr>
          <a:xfrm>
            <a:off x="513898" y="586088"/>
            <a:ext cx="147748" cy="156554"/>
          </a:xfrm>
          <a:custGeom>
            <a:avLst/>
            <a:gdLst/>
            <a:ahLst/>
            <a:cxnLst/>
            <a:rect l="l" t="t" r="r" b="b"/>
            <a:pathLst>
              <a:path w="459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513" y="4870"/>
                  <a:pt x="4596" y="3787"/>
                  <a:pt x="4596" y="2441"/>
                </a:cubicBezTo>
                <a:cubicBezTo>
                  <a:pt x="4596" y="1084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" name="Google Shape;787;p9"/>
          <p:cNvSpPr/>
          <p:nvPr/>
        </p:nvSpPr>
        <p:spPr>
          <a:xfrm>
            <a:off x="513898" y="829844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94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4"/>
                </a:cubicBezTo>
                <a:lnTo>
                  <a:pt x="3156" y="2918"/>
                </a:lnTo>
                <a:cubicBezTo>
                  <a:pt x="3156" y="3227"/>
                  <a:pt x="2906" y="3478"/>
                  <a:pt x="2596" y="3478"/>
                </a:cubicBezTo>
                <a:lnTo>
                  <a:pt x="1" y="3478"/>
                </a:lnTo>
                <a:cubicBezTo>
                  <a:pt x="382" y="4323"/>
                  <a:pt x="1227" y="4871"/>
                  <a:pt x="2168" y="4871"/>
                </a:cubicBezTo>
                <a:cubicBezTo>
                  <a:pt x="3489" y="4835"/>
                  <a:pt x="4537" y="3751"/>
                  <a:pt x="4537" y="2430"/>
                </a:cubicBezTo>
                <a:cubicBezTo>
                  <a:pt x="4537" y="1108"/>
                  <a:pt x="3489" y="37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8" name="Google Shape;788;p9"/>
          <p:cNvSpPr/>
          <p:nvPr/>
        </p:nvSpPr>
        <p:spPr>
          <a:xfrm>
            <a:off x="513898" y="1073632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513" y="4870"/>
                  <a:pt x="4596" y="3774"/>
                  <a:pt x="4596" y="2429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9" name="Google Shape;789;p9"/>
          <p:cNvSpPr/>
          <p:nvPr/>
        </p:nvSpPr>
        <p:spPr>
          <a:xfrm>
            <a:off x="513898" y="1317389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0"/>
                </a:moveTo>
                <a:cubicBezTo>
                  <a:pt x="1227" y="0"/>
                  <a:pt x="382" y="536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8"/>
                  <a:pt x="3489" y="24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9"/>
          <p:cNvSpPr/>
          <p:nvPr/>
        </p:nvSpPr>
        <p:spPr>
          <a:xfrm>
            <a:off x="513898" y="1560759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94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65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5"/>
                  <a:pt x="1227" y="4870"/>
                  <a:pt x="2168" y="4882"/>
                </a:cubicBezTo>
                <a:cubicBezTo>
                  <a:pt x="3513" y="4882"/>
                  <a:pt x="4596" y="3787"/>
                  <a:pt x="4596" y="2442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1" name="Google Shape;791;p9"/>
          <p:cNvSpPr/>
          <p:nvPr/>
        </p:nvSpPr>
        <p:spPr>
          <a:xfrm>
            <a:off x="513898" y="1804548"/>
            <a:ext cx="145819" cy="156907"/>
          </a:xfrm>
          <a:custGeom>
            <a:avLst/>
            <a:gdLst/>
            <a:ahLst/>
            <a:cxnLst/>
            <a:rect l="l" t="t" r="r" b="b"/>
            <a:pathLst>
              <a:path w="4537" h="4882" extrusionOk="0">
                <a:moveTo>
                  <a:pt x="2168" y="0"/>
                </a:moveTo>
                <a:cubicBezTo>
                  <a:pt x="1227" y="12"/>
                  <a:pt x="382" y="548"/>
                  <a:pt x="1" y="1405"/>
                </a:cubicBezTo>
                <a:lnTo>
                  <a:pt x="2596" y="1405"/>
                </a:lnTo>
                <a:cubicBezTo>
                  <a:pt x="2906" y="1405"/>
                  <a:pt x="3156" y="1655"/>
                  <a:pt x="3156" y="1965"/>
                </a:cubicBezTo>
                <a:lnTo>
                  <a:pt x="3156" y="2929"/>
                </a:lnTo>
                <a:cubicBezTo>
                  <a:pt x="3156" y="3239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82"/>
                </a:cubicBezTo>
                <a:cubicBezTo>
                  <a:pt x="3489" y="4846"/>
                  <a:pt x="4537" y="3762"/>
                  <a:pt x="4537" y="2441"/>
                </a:cubicBezTo>
                <a:cubicBezTo>
                  <a:pt x="4537" y="1119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9"/>
          <p:cNvSpPr/>
          <p:nvPr/>
        </p:nvSpPr>
        <p:spPr>
          <a:xfrm>
            <a:off x="513898" y="2048304"/>
            <a:ext cx="147748" cy="156907"/>
          </a:xfrm>
          <a:custGeom>
            <a:avLst/>
            <a:gdLst/>
            <a:ahLst/>
            <a:cxnLst/>
            <a:rect l="l" t="t" r="r" b="b"/>
            <a:pathLst>
              <a:path w="4597" h="4882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89"/>
                  <a:pt x="2596" y="3489"/>
                </a:cubicBezTo>
                <a:lnTo>
                  <a:pt x="1" y="3489"/>
                </a:lnTo>
                <a:cubicBezTo>
                  <a:pt x="394" y="4334"/>
                  <a:pt x="1227" y="4870"/>
                  <a:pt x="2168" y="4882"/>
                </a:cubicBezTo>
                <a:cubicBezTo>
                  <a:pt x="3513" y="4882"/>
                  <a:pt x="4596" y="3786"/>
                  <a:pt x="4596" y="2441"/>
                </a:cubicBezTo>
                <a:cubicBezTo>
                  <a:pt x="4596" y="1096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9"/>
          <p:cNvSpPr/>
          <p:nvPr/>
        </p:nvSpPr>
        <p:spPr>
          <a:xfrm>
            <a:off x="513898" y="2292060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70"/>
                </a:cubicBezTo>
                <a:cubicBezTo>
                  <a:pt x="3489" y="4846"/>
                  <a:pt x="4537" y="3763"/>
                  <a:pt x="4537" y="2441"/>
                </a:cubicBezTo>
                <a:cubicBezTo>
                  <a:pt x="4537" y="1120"/>
                  <a:pt x="3489" y="36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4" name="Google Shape;794;p9"/>
          <p:cNvSpPr/>
          <p:nvPr/>
        </p:nvSpPr>
        <p:spPr>
          <a:xfrm>
            <a:off x="513898" y="2535817"/>
            <a:ext cx="147748" cy="156554"/>
          </a:xfrm>
          <a:custGeom>
            <a:avLst/>
            <a:gdLst/>
            <a:ahLst/>
            <a:cxnLst/>
            <a:rect l="l" t="t" r="r" b="b"/>
            <a:pathLst>
              <a:path w="4597" h="4871" extrusionOk="0">
                <a:moveTo>
                  <a:pt x="2168" y="1"/>
                </a:moveTo>
                <a:cubicBezTo>
                  <a:pt x="1227" y="1"/>
                  <a:pt x="382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513" y="4870"/>
                  <a:pt x="4596" y="3787"/>
                  <a:pt x="4596" y="2442"/>
                </a:cubicBezTo>
                <a:cubicBezTo>
                  <a:pt x="4596" y="1084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5" name="Google Shape;795;p9"/>
          <p:cNvSpPr/>
          <p:nvPr/>
        </p:nvSpPr>
        <p:spPr>
          <a:xfrm>
            <a:off x="513898" y="2779605"/>
            <a:ext cx="145819" cy="156522"/>
          </a:xfrm>
          <a:custGeom>
            <a:avLst/>
            <a:gdLst/>
            <a:ahLst/>
            <a:cxnLst/>
            <a:rect l="l" t="t" r="r" b="b"/>
            <a:pathLst>
              <a:path w="4537" h="4870" extrusionOk="0">
                <a:moveTo>
                  <a:pt x="2168" y="0"/>
                </a:moveTo>
                <a:cubicBezTo>
                  <a:pt x="1227" y="0"/>
                  <a:pt x="394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15"/>
                  <a:pt x="2906" y="3465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7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6" name="Google Shape;796;p9"/>
          <p:cNvSpPr/>
          <p:nvPr/>
        </p:nvSpPr>
        <p:spPr>
          <a:xfrm>
            <a:off x="513898" y="3023361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94" y="4322"/>
                  <a:pt x="1227" y="4870"/>
                  <a:pt x="2168" y="4870"/>
                </a:cubicBezTo>
                <a:cubicBezTo>
                  <a:pt x="3513" y="4870"/>
                  <a:pt x="4596" y="3775"/>
                  <a:pt x="4596" y="2429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7" name="Google Shape;797;p9"/>
          <p:cNvSpPr/>
          <p:nvPr/>
        </p:nvSpPr>
        <p:spPr>
          <a:xfrm>
            <a:off x="513898" y="3267118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36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489" y="4835"/>
                  <a:pt x="4537" y="3751"/>
                  <a:pt x="4537" y="2430"/>
                </a:cubicBezTo>
                <a:cubicBezTo>
                  <a:pt x="4537" y="1108"/>
                  <a:pt x="3489" y="24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8" name="Google Shape;798;p9"/>
          <p:cNvSpPr/>
          <p:nvPr/>
        </p:nvSpPr>
        <p:spPr>
          <a:xfrm>
            <a:off x="513898" y="3510488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82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56"/>
                  <a:pt x="3156" y="1966"/>
                </a:cubicBezTo>
                <a:lnTo>
                  <a:pt x="3156" y="2918"/>
                </a:lnTo>
                <a:cubicBezTo>
                  <a:pt x="3156" y="3228"/>
                  <a:pt x="2906" y="3478"/>
                  <a:pt x="2596" y="3490"/>
                </a:cubicBezTo>
                <a:lnTo>
                  <a:pt x="1" y="3490"/>
                </a:lnTo>
                <a:cubicBezTo>
                  <a:pt x="382" y="4335"/>
                  <a:pt x="1227" y="4871"/>
                  <a:pt x="2168" y="4883"/>
                </a:cubicBezTo>
                <a:cubicBezTo>
                  <a:pt x="3513" y="4883"/>
                  <a:pt x="4596" y="3787"/>
                  <a:pt x="4596" y="2442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9" name="Google Shape;799;p9"/>
          <p:cNvSpPr/>
          <p:nvPr/>
        </p:nvSpPr>
        <p:spPr>
          <a:xfrm>
            <a:off x="513898" y="3754662"/>
            <a:ext cx="145819" cy="156522"/>
          </a:xfrm>
          <a:custGeom>
            <a:avLst/>
            <a:gdLst/>
            <a:ahLst/>
            <a:cxnLst/>
            <a:rect l="l" t="t" r="r" b="b"/>
            <a:pathLst>
              <a:path w="4537" h="4870" extrusionOk="0">
                <a:moveTo>
                  <a:pt x="2168" y="0"/>
                </a:moveTo>
                <a:cubicBezTo>
                  <a:pt x="1227" y="0"/>
                  <a:pt x="394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94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7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0" name="Google Shape;800;p9"/>
          <p:cNvSpPr/>
          <p:nvPr/>
        </p:nvSpPr>
        <p:spPr>
          <a:xfrm>
            <a:off x="513898" y="3998033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82"/>
                </a:cubicBezTo>
                <a:cubicBezTo>
                  <a:pt x="3513" y="4882"/>
                  <a:pt x="4596" y="3787"/>
                  <a:pt x="4596" y="2441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1" name="Google Shape;801;p9"/>
          <p:cNvSpPr/>
          <p:nvPr/>
        </p:nvSpPr>
        <p:spPr>
          <a:xfrm>
            <a:off x="513898" y="4241789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5"/>
                  <a:pt x="1227" y="4870"/>
                  <a:pt x="2168" y="4870"/>
                </a:cubicBezTo>
                <a:cubicBezTo>
                  <a:pt x="3489" y="4847"/>
                  <a:pt x="4537" y="3763"/>
                  <a:pt x="4537" y="2442"/>
                </a:cubicBezTo>
                <a:cubicBezTo>
                  <a:pt x="4537" y="1120"/>
                  <a:pt x="3489" y="37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2" name="Google Shape;802;p9"/>
          <p:cNvSpPr/>
          <p:nvPr/>
        </p:nvSpPr>
        <p:spPr>
          <a:xfrm>
            <a:off x="513898" y="4485578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513" y="4870"/>
                  <a:pt x="4596" y="3786"/>
                  <a:pt x="4596" y="2441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3" name="Google Shape;803;p9"/>
          <p:cNvSpPr/>
          <p:nvPr/>
        </p:nvSpPr>
        <p:spPr>
          <a:xfrm>
            <a:off x="70773" y="630474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3"/>
                  <a:pt x="0" y="263"/>
                  <a:pt x="0" y="572"/>
                </a:cubicBezTo>
                <a:lnTo>
                  <a:pt x="0" y="1537"/>
                </a:lnTo>
                <a:cubicBezTo>
                  <a:pt x="0" y="1846"/>
                  <a:pt x="250" y="2096"/>
                  <a:pt x="548" y="2096"/>
                </a:cubicBezTo>
                <a:lnTo>
                  <a:pt x="16383" y="2096"/>
                </a:lnTo>
                <a:cubicBezTo>
                  <a:pt x="16693" y="2096"/>
                  <a:pt x="16943" y="1846"/>
                  <a:pt x="16943" y="1537"/>
                </a:cubicBezTo>
                <a:lnTo>
                  <a:pt x="16943" y="572"/>
                </a:lnTo>
                <a:cubicBezTo>
                  <a:pt x="16943" y="263"/>
                  <a:pt x="16693" y="13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4" name="Google Shape;804;p9"/>
          <p:cNvSpPr/>
          <p:nvPr/>
        </p:nvSpPr>
        <p:spPr>
          <a:xfrm>
            <a:off x="70773" y="874616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3"/>
                  <a:pt x="0" y="263"/>
                  <a:pt x="0" y="572"/>
                </a:cubicBezTo>
                <a:lnTo>
                  <a:pt x="0" y="1537"/>
                </a:lnTo>
                <a:cubicBezTo>
                  <a:pt x="0" y="1834"/>
                  <a:pt x="250" y="2085"/>
                  <a:pt x="548" y="2096"/>
                </a:cubicBezTo>
                <a:lnTo>
                  <a:pt x="13800" y="2096"/>
                </a:lnTo>
                <a:lnTo>
                  <a:pt x="13788" y="2085"/>
                </a:lnTo>
                <a:lnTo>
                  <a:pt x="16383" y="2085"/>
                </a:lnTo>
                <a:cubicBezTo>
                  <a:pt x="16693" y="2085"/>
                  <a:pt x="16943" y="1834"/>
                  <a:pt x="16943" y="1525"/>
                </a:cubicBezTo>
                <a:lnTo>
                  <a:pt x="16943" y="572"/>
                </a:lnTo>
                <a:cubicBezTo>
                  <a:pt x="16943" y="263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5" name="Google Shape;805;p9"/>
          <p:cNvSpPr/>
          <p:nvPr/>
        </p:nvSpPr>
        <p:spPr>
          <a:xfrm>
            <a:off x="70773" y="1118405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6" name="Google Shape;806;p9"/>
          <p:cNvSpPr/>
          <p:nvPr/>
        </p:nvSpPr>
        <p:spPr>
          <a:xfrm>
            <a:off x="70773" y="1362161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38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7" name="Google Shape;807;p9"/>
          <p:cNvSpPr/>
          <p:nvPr/>
        </p:nvSpPr>
        <p:spPr>
          <a:xfrm>
            <a:off x="70388" y="1605531"/>
            <a:ext cx="544934" cy="67398"/>
          </a:xfrm>
          <a:custGeom>
            <a:avLst/>
            <a:gdLst/>
            <a:ahLst/>
            <a:cxnLst/>
            <a:rect l="l" t="t" r="r" b="b"/>
            <a:pathLst>
              <a:path w="16955" h="2097" extrusionOk="0">
                <a:moveTo>
                  <a:pt x="560" y="1"/>
                </a:moveTo>
                <a:cubicBezTo>
                  <a:pt x="250" y="13"/>
                  <a:pt x="0" y="263"/>
                  <a:pt x="12" y="572"/>
                </a:cubicBezTo>
                <a:lnTo>
                  <a:pt x="12" y="1537"/>
                </a:lnTo>
                <a:cubicBezTo>
                  <a:pt x="0" y="1834"/>
                  <a:pt x="250" y="2096"/>
                  <a:pt x="560" y="2096"/>
                </a:cubicBezTo>
                <a:lnTo>
                  <a:pt x="16395" y="2096"/>
                </a:lnTo>
                <a:cubicBezTo>
                  <a:pt x="16705" y="2096"/>
                  <a:pt x="16955" y="1834"/>
                  <a:pt x="16955" y="1537"/>
                </a:cubicBezTo>
                <a:lnTo>
                  <a:pt x="16955" y="572"/>
                </a:lnTo>
                <a:cubicBezTo>
                  <a:pt x="16955" y="263"/>
                  <a:pt x="16705" y="1"/>
                  <a:pt x="16395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8" name="Google Shape;808;p9"/>
          <p:cNvSpPr/>
          <p:nvPr/>
        </p:nvSpPr>
        <p:spPr>
          <a:xfrm>
            <a:off x="70773" y="1849673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1"/>
                </a:moveTo>
                <a:cubicBezTo>
                  <a:pt x="238" y="1"/>
                  <a:pt x="0" y="251"/>
                  <a:pt x="0" y="549"/>
                </a:cubicBezTo>
                <a:lnTo>
                  <a:pt x="0" y="1525"/>
                </a:lnTo>
                <a:cubicBezTo>
                  <a:pt x="0" y="1823"/>
                  <a:pt x="238" y="2073"/>
                  <a:pt x="548" y="2085"/>
                </a:cubicBezTo>
                <a:lnTo>
                  <a:pt x="16383" y="2085"/>
                </a:lnTo>
                <a:cubicBezTo>
                  <a:pt x="16693" y="2073"/>
                  <a:pt x="16943" y="1823"/>
                  <a:pt x="16943" y="1513"/>
                </a:cubicBezTo>
                <a:lnTo>
                  <a:pt x="16943" y="549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9" name="Google Shape;809;p9"/>
          <p:cNvSpPr/>
          <p:nvPr/>
        </p:nvSpPr>
        <p:spPr>
          <a:xfrm>
            <a:off x="70773" y="2093462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48"/>
                </a:cubicBezTo>
                <a:lnTo>
                  <a:pt x="0" y="1512"/>
                </a:lnTo>
                <a:cubicBezTo>
                  <a:pt x="0" y="1822"/>
                  <a:pt x="238" y="2072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0" name="Google Shape;810;p9"/>
          <p:cNvSpPr/>
          <p:nvPr/>
        </p:nvSpPr>
        <p:spPr>
          <a:xfrm>
            <a:off x="70773" y="2336832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1" name="Google Shape;811;p9"/>
          <p:cNvSpPr/>
          <p:nvPr/>
        </p:nvSpPr>
        <p:spPr>
          <a:xfrm>
            <a:off x="70388" y="2580589"/>
            <a:ext cx="544934" cy="67012"/>
          </a:xfrm>
          <a:custGeom>
            <a:avLst/>
            <a:gdLst/>
            <a:ahLst/>
            <a:cxnLst/>
            <a:rect l="l" t="t" r="r" b="b"/>
            <a:pathLst>
              <a:path w="16955" h="2085" extrusionOk="0">
                <a:moveTo>
                  <a:pt x="560" y="1"/>
                </a:moveTo>
                <a:cubicBezTo>
                  <a:pt x="250" y="1"/>
                  <a:pt x="0" y="251"/>
                  <a:pt x="12" y="560"/>
                </a:cubicBezTo>
                <a:lnTo>
                  <a:pt x="12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395" y="2084"/>
                </a:lnTo>
                <a:cubicBezTo>
                  <a:pt x="16705" y="2084"/>
                  <a:pt x="16955" y="1834"/>
                  <a:pt x="16955" y="1525"/>
                </a:cubicBezTo>
                <a:lnTo>
                  <a:pt x="16955" y="560"/>
                </a:lnTo>
                <a:cubicBezTo>
                  <a:pt x="16955" y="251"/>
                  <a:pt x="16705" y="1"/>
                  <a:pt x="16395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2" name="Google Shape;812;p9"/>
          <p:cNvSpPr/>
          <p:nvPr/>
        </p:nvSpPr>
        <p:spPr>
          <a:xfrm>
            <a:off x="70773" y="2824377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22"/>
                  <a:pt x="250" y="2072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3" name="Google Shape;813;p9"/>
          <p:cNvSpPr/>
          <p:nvPr/>
        </p:nvSpPr>
        <p:spPr>
          <a:xfrm>
            <a:off x="70773" y="3068134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4" name="Google Shape;814;p9"/>
          <p:cNvSpPr/>
          <p:nvPr/>
        </p:nvSpPr>
        <p:spPr>
          <a:xfrm>
            <a:off x="70773" y="3311890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5" name="Google Shape;815;p9"/>
          <p:cNvSpPr/>
          <p:nvPr/>
        </p:nvSpPr>
        <p:spPr>
          <a:xfrm>
            <a:off x="70388" y="3555293"/>
            <a:ext cx="544934" cy="67365"/>
          </a:xfrm>
          <a:custGeom>
            <a:avLst/>
            <a:gdLst/>
            <a:ahLst/>
            <a:cxnLst/>
            <a:rect l="l" t="t" r="r" b="b"/>
            <a:pathLst>
              <a:path w="16955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395" y="2096"/>
                </a:lnTo>
                <a:cubicBezTo>
                  <a:pt x="16705" y="2096"/>
                  <a:pt x="16955" y="1834"/>
                  <a:pt x="16955" y="1536"/>
                </a:cubicBezTo>
                <a:lnTo>
                  <a:pt x="16955" y="572"/>
                </a:lnTo>
                <a:cubicBezTo>
                  <a:pt x="16955" y="262"/>
                  <a:pt x="16705" y="0"/>
                  <a:pt x="16395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6" name="Google Shape;816;p9"/>
          <p:cNvSpPr/>
          <p:nvPr/>
        </p:nvSpPr>
        <p:spPr>
          <a:xfrm>
            <a:off x="70773" y="3799049"/>
            <a:ext cx="544548" cy="67365"/>
          </a:xfrm>
          <a:custGeom>
            <a:avLst/>
            <a:gdLst/>
            <a:ahLst/>
            <a:cxnLst/>
            <a:rect l="l" t="t" r="r" b="b"/>
            <a:pathLst>
              <a:path w="16943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36"/>
                </a:lnTo>
                <a:cubicBezTo>
                  <a:pt x="0" y="1834"/>
                  <a:pt x="250" y="2084"/>
                  <a:pt x="548" y="2096"/>
                </a:cubicBezTo>
                <a:lnTo>
                  <a:pt x="16383" y="2096"/>
                </a:lnTo>
                <a:cubicBezTo>
                  <a:pt x="16693" y="2096"/>
                  <a:pt x="16943" y="1834"/>
                  <a:pt x="16943" y="1536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7" name="Google Shape;817;p9"/>
          <p:cNvSpPr/>
          <p:nvPr/>
        </p:nvSpPr>
        <p:spPr>
          <a:xfrm>
            <a:off x="70773" y="4042805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2"/>
                  <a:pt x="0" y="262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8" name="Google Shape;818;p9"/>
          <p:cNvSpPr/>
          <p:nvPr/>
        </p:nvSpPr>
        <p:spPr>
          <a:xfrm>
            <a:off x="70773" y="4286561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9" name="Google Shape;819;p9"/>
          <p:cNvSpPr/>
          <p:nvPr/>
        </p:nvSpPr>
        <p:spPr>
          <a:xfrm>
            <a:off x="70388" y="4530350"/>
            <a:ext cx="544934" cy="66980"/>
          </a:xfrm>
          <a:custGeom>
            <a:avLst/>
            <a:gdLst/>
            <a:ahLst/>
            <a:cxnLst/>
            <a:rect l="l" t="t" r="r" b="b"/>
            <a:pathLst>
              <a:path w="16955" h="2084" extrusionOk="0">
                <a:moveTo>
                  <a:pt x="560" y="0"/>
                </a:moveTo>
                <a:cubicBezTo>
                  <a:pt x="250" y="0"/>
                  <a:pt x="0" y="250"/>
                  <a:pt x="12" y="560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395" y="2084"/>
                </a:lnTo>
                <a:cubicBezTo>
                  <a:pt x="16705" y="2084"/>
                  <a:pt x="16955" y="1834"/>
                  <a:pt x="16955" y="1524"/>
                </a:cubicBezTo>
                <a:lnTo>
                  <a:pt x="16955" y="560"/>
                </a:lnTo>
                <a:cubicBezTo>
                  <a:pt x="16955" y="250"/>
                  <a:pt x="16705" y="0"/>
                  <a:pt x="16395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0" name="Google Shape;820;p9"/>
          <p:cNvSpPr/>
          <p:nvPr/>
        </p:nvSpPr>
        <p:spPr>
          <a:xfrm>
            <a:off x="228038" y="4353929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1" name="Google Shape;821;p9"/>
          <p:cNvSpPr/>
          <p:nvPr/>
        </p:nvSpPr>
        <p:spPr>
          <a:xfrm>
            <a:off x="228038" y="4110172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2" name="Google Shape;822;p9"/>
          <p:cNvSpPr/>
          <p:nvPr/>
        </p:nvSpPr>
        <p:spPr>
          <a:xfrm>
            <a:off x="228038" y="3866384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3" name="Google Shape;823;p9"/>
          <p:cNvSpPr/>
          <p:nvPr/>
        </p:nvSpPr>
        <p:spPr>
          <a:xfrm>
            <a:off x="228038" y="3622628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4" name="Google Shape;824;p9"/>
          <p:cNvSpPr/>
          <p:nvPr/>
        </p:nvSpPr>
        <p:spPr>
          <a:xfrm>
            <a:off x="228038" y="3378871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5" name="Google Shape;825;p9"/>
          <p:cNvSpPr/>
          <p:nvPr/>
        </p:nvSpPr>
        <p:spPr>
          <a:xfrm>
            <a:off x="228038" y="3135083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1"/>
                </a:moveTo>
                <a:lnTo>
                  <a:pt x="1" y="5502"/>
                </a:lnTo>
                <a:lnTo>
                  <a:pt x="5501" y="5502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6" name="Google Shape;826;p9"/>
          <p:cNvSpPr/>
          <p:nvPr/>
        </p:nvSpPr>
        <p:spPr>
          <a:xfrm>
            <a:off x="228038" y="2891327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7" name="Google Shape;827;p9"/>
          <p:cNvSpPr/>
          <p:nvPr/>
        </p:nvSpPr>
        <p:spPr>
          <a:xfrm>
            <a:off x="228038" y="2647570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0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8" name="Google Shape;828;p9"/>
          <p:cNvSpPr/>
          <p:nvPr/>
        </p:nvSpPr>
        <p:spPr>
          <a:xfrm>
            <a:off x="228038" y="2404200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9" name="Google Shape;829;p9"/>
          <p:cNvSpPr/>
          <p:nvPr/>
        </p:nvSpPr>
        <p:spPr>
          <a:xfrm>
            <a:off x="228038" y="2160411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0" name="Google Shape;830;p9"/>
          <p:cNvSpPr/>
          <p:nvPr/>
        </p:nvSpPr>
        <p:spPr>
          <a:xfrm>
            <a:off x="228038" y="1916655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1" name="Google Shape;831;p9"/>
          <p:cNvSpPr/>
          <p:nvPr/>
        </p:nvSpPr>
        <p:spPr>
          <a:xfrm>
            <a:off x="228038" y="1672899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2" name="Google Shape;832;p9"/>
          <p:cNvSpPr/>
          <p:nvPr/>
        </p:nvSpPr>
        <p:spPr>
          <a:xfrm>
            <a:off x="228038" y="1429142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3" name="Google Shape;833;p9"/>
          <p:cNvSpPr/>
          <p:nvPr/>
        </p:nvSpPr>
        <p:spPr>
          <a:xfrm>
            <a:off x="228038" y="1185354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4" name="Google Shape;834;p9"/>
          <p:cNvSpPr/>
          <p:nvPr/>
        </p:nvSpPr>
        <p:spPr>
          <a:xfrm>
            <a:off x="228038" y="941598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1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5" name="Google Shape;835;p9"/>
          <p:cNvSpPr/>
          <p:nvPr/>
        </p:nvSpPr>
        <p:spPr>
          <a:xfrm>
            <a:off x="228038" y="697841"/>
            <a:ext cx="176834" cy="176802"/>
          </a:xfrm>
          <a:custGeom>
            <a:avLst/>
            <a:gdLst/>
            <a:ahLst/>
            <a:cxnLst/>
            <a:rect l="l" t="t" r="r" b="b"/>
            <a:pathLst>
              <a:path w="5502" h="5501" extrusionOk="0">
                <a:moveTo>
                  <a:pt x="1" y="0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6" name="Google Shape;836;p9"/>
          <p:cNvSpPr/>
          <p:nvPr/>
        </p:nvSpPr>
        <p:spPr>
          <a:xfrm>
            <a:off x="255583" y="173945"/>
            <a:ext cx="8517839" cy="4795609"/>
          </a:xfrm>
          <a:custGeom>
            <a:avLst/>
            <a:gdLst/>
            <a:ahLst/>
            <a:cxnLst/>
            <a:rect l="l" t="t" r="r" b="b"/>
            <a:pathLst>
              <a:path w="265023" h="149210" extrusionOk="0">
                <a:moveTo>
                  <a:pt x="7490" y="1"/>
                </a:moveTo>
                <a:cubicBezTo>
                  <a:pt x="3335" y="1"/>
                  <a:pt x="1" y="3346"/>
                  <a:pt x="1" y="7490"/>
                </a:cubicBezTo>
                <a:lnTo>
                  <a:pt x="1" y="141720"/>
                </a:lnTo>
                <a:cubicBezTo>
                  <a:pt x="1" y="145864"/>
                  <a:pt x="3335" y="149209"/>
                  <a:pt x="7490" y="149209"/>
                </a:cubicBezTo>
                <a:lnTo>
                  <a:pt x="257545" y="149209"/>
                </a:lnTo>
                <a:cubicBezTo>
                  <a:pt x="261688" y="149209"/>
                  <a:pt x="265022" y="145864"/>
                  <a:pt x="265022" y="141720"/>
                </a:cubicBezTo>
                <a:lnTo>
                  <a:pt x="265022" y="7490"/>
                </a:lnTo>
                <a:cubicBezTo>
                  <a:pt x="265022" y="3346"/>
                  <a:pt x="261688" y="1"/>
                  <a:pt x="25754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dir="7260000" algn="bl" rotWithShape="0">
              <a:srgbClr val="000000">
                <a:alpha val="17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7" name="Google Shape;837;p9"/>
          <p:cNvSpPr/>
          <p:nvPr/>
        </p:nvSpPr>
        <p:spPr>
          <a:xfrm>
            <a:off x="515826" y="494679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1"/>
                </a:moveTo>
                <a:cubicBezTo>
                  <a:pt x="1313" y="1"/>
                  <a:pt x="434" y="474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54"/>
                  <a:pt x="3167" y="1964"/>
                </a:cubicBezTo>
                <a:lnTo>
                  <a:pt x="3167" y="2928"/>
                </a:lnTo>
                <a:cubicBezTo>
                  <a:pt x="3167" y="3238"/>
                  <a:pt x="2917" y="3488"/>
                  <a:pt x="2608" y="3488"/>
                </a:cubicBezTo>
                <a:lnTo>
                  <a:pt x="0" y="3488"/>
                </a:lnTo>
                <a:cubicBezTo>
                  <a:pt x="381" y="4333"/>
                  <a:pt x="1238" y="4881"/>
                  <a:pt x="2167" y="4881"/>
                </a:cubicBezTo>
                <a:cubicBezTo>
                  <a:pt x="2173" y="4881"/>
                  <a:pt x="2178" y="4881"/>
                  <a:pt x="2183" y="4881"/>
                </a:cubicBezTo>
                <a:cubicBezTo>
                  <a:pt x="4103" y="4881"/>
                  <a:pt x="5284" y="2780"/>
                  <a:pt x="4263" y="1154"/>
                </a:cubicBezTo>
                <a:cubicBezTo>
                  <a:pt x="3779" y="379"/>
                  <a:pt x="2986" y="1"/>
                  <a:pt x="21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8" name="Google Shape;838;p9"/>
          <p:cNvSpPr/>
          <p:nvPr/>
        </p:nvSpPr>
        <p:spPr>
          <a:xfrm>
            <a:off x="515826" y="738467"/>
            <a:ext cx="169828" cy="156843"/>
          </a:xfrm>
          <a:custGeom>
            <a:avLst/>
            <a:gdLst/>
            <a:ahLst/>
            <a:cxnLst/>
            <a:rect l="l" t="t" r="r" b="b"/>
            <a:pathLst>
              <a:path w="5284" h="4880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41"/>
                  <a:pt x="3167" y="1951"/>
                </a:cubicBezTo>
                <a:lnTo>
                  <a:pt x="3167" y="2927"/>
                </a:lnTo>
                <a:cubicBezTo>
                  <a:pt x="3167" y="3225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68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9" name="Google Shape;839;p9"/>
          <p:cNvSpPr/>
          <p:nvPr/>
        </p:nvSpPr>
        <p:spPr>
          <a:xfrm>
            <a:off x="515826" y="982224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4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42"/>
                  <a:pt x="3167" y="1951"/>
                </a:cubicBezTo>
                <a:lnTo>
                  <a:pt x="3167" y="2916"/>
                </a:lnTo>
                <a:cubicBezTo>
                  <a:pt x="3167" y="3225"/>
                  <a:pt x="2917" y="3475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68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0" name="Google Shape;840;p9"/>
          <p:cNvSpPr/>
          <p:nvPr/>
        </p:nvSpPr>
        <p:spPr>
          <a:xfrm>
            <a:off x="515826" y="1225948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6" y="0"/>
                </a:moveTo>
                <a:cubicBezTo>
                  <a:pt x="1320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2"/>
                </a:cubicBezTo>
                <a:lnTo>
                  <a:pt x="3167" y="2917"/>
                </a:lnTo>
                <a:cubicBezTo>
                  <a:pt x="3167" y="3226"/>
                  <a:pt x="2917" y="3476"/>
                  <a:pt x="2608" y="3488"/>
                </a:cubicBezTo>
                <a:lnTo>
                  <a:pt x="0" y="3488"/>
                </a:lnTo>
                <a:cubicBezTo>
                  <a:pt x="381" y="4334"/>
                  <a:pt x="1238" y="4869"/>
                  <a:pt x="2167" y="4869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77"/>
                  <a:pt x="4263" y="1143"/>
                </a:cubicBezTo>
                <a:cubicBezTo>
                  <a:pt x="3786" y="375"/>
                  <a:pt x="2995" y="0"/>
                  <a:pt x="2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1" name="Google Shape;841;p9"/>
          <p:cNvSpPr/>
          <p:nvPr/>
        </p:nvSpPr>
        <p:spPr>
          <a:xfrm>
            <a:off x="515826" y="1469704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2" y="0"/>
                </a:moveTo>
                <a:cubicBezTo>
                  <a:pt x="1316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2" name="Google Shape;842;p9"/>
          <p:cNvSpPr/>
          <p:nvPr/>
        </p:nvSpPr>
        <p:spPr>
          <a:xfrm>
            <a:off x="515826" y="1713460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9"/>
          <p:cNvSpPr/>
          <p:nvPr/>
        </p:nvSpPr>
        <p:spPr>
          <a:xfrm>
            <a:off x="515826" y="1957217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3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6"/>
                  <a:pt x="4263" y="1144"/>
                </a:cubicBezTo>
                <a:cubicBezTo>
                  <a:pt x="3780" y="376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4" name="Google Shape;844;p9"/>
          <p:cNvSpPr/>
          <p:nvPr/>
        </p:nvSpPr>
        <p:spPr>
          <a:xfrm>
            <a:off x="515826" y="2200716"/>
            <a:ext cx="169731" cy="156811"/>
          </a:xfrm>
          <a:custGeom>
            <a:avLst/>
            <a:gdLst/>
            <a:ahLst/>
            <a:cxnLst/>
            <a:rect l="l" t="t" r="r" b="b"/>
            <a:pathLst>
              <a:path w="5281" h="4879" extrusionOk="0">
                <a:moveTo>
                  <a:pt x="2200" y="0"/>
                </a:moveTo>
                <a:cubicBezTo>
                  <a:pt x="1316" y="0"/>
                  <a:pt x="435" y="476"/>
                  <a:pt x="0" y="1402"/>
                </a:cubicBezTo>
                <a:lnTo>
                  <a:pt x="2608" y="1402"/>
                </a:lnTo>
                <a:cubicBezTo>
                  <a:pt x="2917" y="1402"/>
                  <a:pt x="3167" y="1652"/>
                  <a:pt x="3167" y="1962"/>
                </a:cubicBezTo>
                <a:lnTo>
                  <a:pt x="3167" y="2926"/>
                </a:lnTo>
                <a:cubicBezTo>
                  <a:pt x="3167" y="3235"/>
                  <a:pt x="2917" y="3486"/>
                  <a:pt x="2608" y="3486"/>
                </a:cubicBezTo>
                <a:lnTo>
                  <a:pt x="0" y="3486"/>
                </a:lnTo>
                <a:cubicBezTo>
                  <a:pt x="381" y="4331"/>
                  <a:pt x="1238" y="4879"/>
                  <a:pt x="2167" y="4879"/>
                </a:cubicBezTo>
                <a:cubicBezTo>
                  <a:pt x="2178" y="4879"/>
                  <a:pt x="2189" y="4879"/>
                  <a:pt x="2199" y="4879"/>
                </a:cubicBezTo>
                <a:cubicBezTo>
                  <a:pt x="4109" y="4879"/>
                  <a:pt x="5281" y="2774"/>
                  <a:pt x="4263" y="1152"/>
                </a:cubicBezTo>
                <a:cubicBezTo>
                  <a:pt x="3780" y="378"/>
                  <a:pt x="2989" y="0"/>
                  <a:pt x="2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5" name="Google Shape;845;p9"/>
          <p:cNvSpPr/>
          <p:nvPr/>
        </p:nvSpPr>
        <p:spPr>
          <a:xfrm>
            <a:off x="515826" y="2444440"/>
            <a:ext cx="169828" cy="156843"/>
          </a:xfrm>
          <a:custGeom>
            <a:avLst/>
            <a:gdLst/>
            <a:ahLst/>
            <a:cxnLst/>
            <a:rect l="l" t="t" r="r" b="b"/>
            <a:pathLst>
              <a:path w="5284" h="4880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53"/>
                  <a:pt x="3167" y="1963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6" name="Google Shape;846;p9"/>
          <p:cNvSpPr/>
          <p:nvPr/>
        </p:nvSpPr>
        <p:spPr>
          <a:xfrm>
            <a:off x="515826" y="2688196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3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42"/>
                  <a:pt x="3167" y="1951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93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9"/>
          <p:cNvSpPr/>
          <p:nvPr/>
        </p:nvSpPr>
        <p:spPr>
          <a:xfrm>
            <a:off x="515826" y="2931888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89"/>
                </a:cubicBezTo>
                <a:lnTo>
                  <a:pt x="0" y="3489"/>
                </a:lnTo>
                <a:cubicBezTo>
                  <a:pt x="393" y="4335"/>
                  <a:pt x="1238" y="4870"/>
                  <a:pt x="2167" y="4870"/>
                </a:cubicBezTo>
                <a:cubicBezTo>
                  <a:pt x="2178" y="4871"/>
                  <a:pt x="2189" y="4871"/>
                  <a:pt x="2199" y="4871"/>
                </a:cubicBezTo>
                <a:cubicBezTo>
                  <a:pt x="4109" y="4871"/>
                  <a:pt x="5281" y="2766"/>
                  <a:pt x="4263" y="1144"/>
                </a:cubicBezTo>
                <a:cubicBezTo>
                  <a:pt x="3780" y="376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8" name="Google Shape;848;p9"/>
          <p:cNvSpPr/>
          <p:nvPr/>
        </p:nvSpPr>
        <p:spPr>
          <a:xfrm>
            <a:off x="515826" y="3175677"/>
            <a:ext cx="169731" cy="156907"/>
          </a:xfrm>
          <a:custGeom>
            <a:avLst/>
            <a:gdLst/>
            <a:ahLst/>
            <a:cxnLst/>
            <a:rect l="l" t="t" r="r" b="b"/>
            <a:pathLst>
              <a:path w="5281" h="4882" extrusionOk="0">
                <a:moveTo>
                  <a:pt x="2206" y="0"/>
                </a:moveTo>
                <a:cubicBezTo>
                  <a:pt x="1320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89"/>
                </a:cubicBezTo>
                <a:lnTo>
                  <a:pt x="0" y="3489"/>
                </a:lnTo>
                <a:cubicBezTo>
                  <a:pt x="381" y="4334"/>
                  <a:pt x="1238" y="4870"/>
                  <a:pt x="2167" y="4882"/>
                </a:cubicBezTo>
                <a:cubicBezTo>
                  <a:pt x="2178" y="4882"/>
                  <a:pt x="2189" y="4882"/>
                  <a:pt x="2199" y="4882"/>
                </a:cubicBezTo>
                <a:cubicBezTo>
                  <a:pt x="4109" y="4882"/>
                  <a:pt x="5281" y="2777"/>
                  <a:pt x="4263" y="1143"/>
                </a:cubicBezTo>
                <a:cubicBezTo>
                  <a:pt x="3786" y="375"/>
                  <a:pt x="2995" y="0"/>
                  <a:pt x="2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9" name="Google Shape;849;p9"/>
          <p:cNvSpPr/>
          <p:nvPr/>
        </p:nvSpPr>
        <p:spPr>
          <a:xfrm>
            <a:off x="515826" y="3419433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0"/>
                </a:moveTo>
                <a:cubicBezTo>
                  <a:pt x="1316" y="0"/>
                  <a:pt x="435" y="474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0" name="Google Shape;850;p9"/>
          <p:cNvSpPr/>
          <p:nvPr/>
        </p:nvSpPr>
        <p:spPr>
          <a:xfrm>
            <a:off x="515826" y="3663189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3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6"/>
                  <a:pt x="4263" y="1144"/>
                </a:cubicBezTo>
                <a:cubicBezTo>
                  <a:pt x="3780" y="375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1" name="Google Shape;851;p9"/>
          <p:cNvSpPr/>
          <p:nvPr/>
        </p:nvSpPr>
        <p:spPr>
          <a:xfrm>
            <a:off x="515826" y="3906978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2" y="0"/>
                </a:moveTo>
                <a:cubicBezTo>
                  <a:pt x="1316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2"/>
                </a:cubicBezTo>
                <a:lnTo>
                  <a:pt x="3167" y="2917"/>
                </a:lnTo>
                <a:cubicBezTo>
                  <a:pt x="3167" y="3226"/>
                  <a:pt x="2917" y="3476"/>
                  <a:pt x="2608" y="3476"/>
                </a:cubicBezTo>
                <a:lnTo>
                  <a:pt x="0" y="3476"/>
                </a:lnTo>
                <a:cubicBezTo>
                  <a:pt x="381" y="4322"/>
                  <a:pt x="1238" y="4869"/>
                  <a:pt x="2167" y="4869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2" name="Google Shape;852;p9"/>
          <p:cNvSpPr/>
          <p:nvPr/>
        </p:nvSpPr>
        <p:spPr>
          <a:xfrm>
            <a:off x="515826" y="4150445"/>
            <a:ext cx="169731" cy="156811"/>
          </a:xfrm>
          <a:custGeom>
            <a:avLst/>
            <a:gdLst/>
            <a:ahLst/>
            <a:cxnLst/>
            <a:rect l="l" t="t" r="r" b="b"/>
            <a:pathLst>
              <a:path w="5281" h="4879" extrusionOk="0">
                <a:moveTo>
                  <a:pt x="2200" y="0"/>
                </a:moveTo>
                <a:cubicBezTo>
                  <a:pt x="1316" y="0"/>
                  <a:pt x="435" y="476"/>
                  <a:pt x="0" y="1402"/>
                </a:cubicBezTo>
                <a:lnTo>
                  <a:pt x="2608" y="1402"/>
                </a:lnTo>
                <a:cubicBezTo>
                  <a:pt x="2917" y="1402"/>
                  <a:pt x="3167" y="1652"/>
                  <a:pt x="3167" y="1962"/>
                </a:cubicBezTo>
                <a:lnTo>
                  <a:pt x="3167" y="2926"/>
                </a:lnTo>
                <a:cubicBezTo>
                  <a:pt x="3167" y="3236"/>
                  <a:pt x="2917" y="3486"/>
                  <a:pt x="2608" y="3486"/>
                </a:cubicBezTo>
                <a:lnTo>
                  <a:pt x="0" y="3486"/>
                </a:lnTo>
                <a:cubicBezTo>
                  <a:pt x="381" y="4331"/>
                  <a:pt x="1238" y="4879"/>
                  <a:pt x="2167" y="4879"/>
                </a:cubicBezTo>
                <a:cubicBezTo>
                  <a:pt x="2178" y="4879"/>
                  <a:pt x="2189" y="4879"/>
                  <a:pt x="2199" y="4879"/>
                </a:cubicBezTo>
                <a:cubicBezTo>
                  <a:pt x="4109" y="4879"/>
                  <a:pt x="5281" y="2774"/>
                  <a:pt x="4263" y="1152"/>
                </a:cubicBezTo>
                <a:cubicBezTo>
                  <a:pt x="3780" y="378"/>
                  <a:pt x="2989" y="0"/>
                  <a:pt x="2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3" name="Google Shape;853;p9"/>
          <p:cNvSpPr/>
          <p:nvPr/>
        </p:nvSpPr>
        <p:spPr>
          <a:xfrm>
            <a:off x="515826" y="4394169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53"/>
                  <a:pt x="3167" y="1963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4" name="Google Shape;854;p9"/>
          <p:cNvSpPr/>
          <p:nvPr/>
        </p:nvSpPr>
        <p:spPr>
          <a:xfrm>
            <a:off x="70388" y="539419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5" name="Google Shape;855;p9"/>
          <p:cNvSpPr/>
          <p:nvPr/>
        </p:nvSpPr>
        <p:spPr>
          <a:xfrm>
            <a:off x="70773" y="783175"/>
            <a:ext cx="546862" cy="67365"/>
          </a:xfrm>
          <a:custGeom>
            <a:avLst/>
            <a:gdLst/>
            <a:ahLst/>
            <a:cxnLst/>
            <a:rect l="l" t="t" r="r" b="b"/>
            <a:pathLst>
              <a:path w="17015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36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96"/>
                  <a:pt x="17014" y="1834"/>
                  <a:pt x="17014" y="1536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6" name="Google Shape;856;p9"/>
          <p:cNvSpPr/>
          <p:nvPr/>
        </p:nvSpPr>
        <p:spPr>
          <a:xfrm>
            <a:off x="70773" y="1026932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2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7" name="Google Shape;857;p9"/>
          <p:cNvSpPr/>
          <p:nvPr/>
        </p:nvSpPr>
        <p:spPr>
          <a:xfrm>
            <a:off x="70773" y="1270688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8" name="Google Shape;858;p9"/>
          <p:cNvSpPr/>
          <p:nvPr/>
        </p:nvSpPr>
        <p:spPr>
          <a:xfrm>
            <a:off x="70388" y="1514476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0"/>
                  <a:pt x="0" y="262"/>
                  <a:pt x="12" y="572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96"/>
                </a:cubicBezTo>
                <a:lnTo>
                  <a:pt x="16467" y="2096"/>
                </a:lnTo>
                <a:cubicBezTo>
                  <a:pt x="16776" y="2084"/>
                  <a:pt x="17026" y="1834"/>
                  <a:pt x="17026" y="1524"/>
                </a:cubicBezTo>
                <a:lnTo>
                  <a:pt x="17026" y="572"/>
                </a:lnTo>
                <a:cubicBezTo>
                  <a:pt x="17026" y="250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9" name="Google Shape;859;p9"/>
          <p:cNvSpPr/>
          <p:nvPr/>
        </p:nvSpPr>
        <p:spPr>
          <a:xfrm>
            <a:off x="70773" y="1758233"/>
            <a:ext cx="546862" cy="66980"/>
          </a:xfrm>
          <a:custGeom>
            <a:avLst/>
            <a:gdLst/>
            <a:ahLst/>
            <a:cxnLst/>
            <a:rect l="l" t="t" r="r" b="b"/>
            <a:pathLst>
              <a:path w="17015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0" name="Google Shape;860;p9"/>
          <p:cNvSpPr/>
          <p:nvPr/>
        </p:nvSpPr>
        <p:spPr>
          <a:xfrm>
            <a:off x="70773" y="2001989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1" name="Google Shape;861;p9"/>
          <p:cNvSpPr/>
          <p:nvPr/>
        </p:nvSpPr>
        <p:spPr>
          <a:xfrm>
            <a:off x="70773" y="2245745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1"/>
                </a:cubicBezTo>
                <a:lnTo>
                  <a:pt x="0" y="1525"/>
                </a:lnTo>
                <a:cubicBezTo>
                  <a:pt x="0" y="1834"/>
                  <a:pt x="250" y="2085"/>
                  <a:pt x="560" y="2085"/>
                </a:cubicBezTo>
                <a:lnTo>
                  <a:pt x="16455" y="2085"/>
                </a:lnTo>
                <a:cubicBezTo>
                  <a:pt x="16764" y="2085"/>
                  <a:pt x="17014" y="1834"/>
                  <a:pt x="17014" y="1525"/>
                </a:cubicBezTo>
                <a:lnTo>
                  <a:pt x="17014" y="561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2" name="Google Shape;862;p9"/>
          <p:cNvSpPr/>
          <p:nvPr/>
        </p:nvSpPr>
        <p:spPr>
          <a:xfrm>
            <a:off x="70388" y="2489148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3" name="Google Shape;863;p9"/>
          <p:cNvSpPr/>
          <p:nvPr/>
        </p:nvSpPr>
        <p:spPr>
          <a:xfrm>
            <a:off x="70773" y="2733290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0"/>
                </a:moveTo>
                <a:cubicBezTo>
                  <a:pt x="250" y="0"/>
                  <a:pt x="0" y="250"/>
                  <a:pt x="0" y="548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4" name="Google Shape;864;p9"/>
          <p:cNvSpPr/>
          <p:nvPr/>
        </p:nvSpPr>
        <p:spPr>
          <a:xfrm>
            <a:off x="70773" y="2976661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3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5" name="Google Shape;865;p9"/>
          <p:cNvSpPr/>
          <p:nvPr/>
        </p:nvSpPr>
        <p:spPr>
          <a:xfrm>
            <a:off x="70773" y="3220449"/>
            <a:ext cx="546862" cy="67365"/>
          </a:xfrm>
          <a:custGeom>
            <a:avLst/>
            <a:gdLst/>
            <a:ahLst/>
            <a:cxnLst/>
            <a:rect l="l" t="t" r="r" b="b"/>
            <a:pathLst>
              <a:path w="17015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6" name="Google Shape;866;p9"/>
          <p:cNvSpPr/>
          <p:nvPr/>
        </p:nvSpPr>
        <p:spPr>
          <a:xfrm>
            <a:off x="70388" y="3464205"/>
            <a:ext cx="547248" cy="66980"/>
          </a:xfrm>
          <a:custGeom>
            <a:avLst/>
            <a:gdLst/>
            <a:ahLst/>
            <a:cxnLst/>
            <a:rect l="l" t="t" r="r" b="b"/>
            <a:pathLst>
              <a:path w="17027" h="2084" extrusionOk="0">
                <a:moveTo>
                  <a:pt x="560" y="0"/>
                </a:moveTo>
                <a:cubicBezTo>
                  <a:pt x="250" y="0"/>
                  <a:pt x="0" y="250"/>
                  <a:pt x="12" y="560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67" y="2084"/>
                </a:lnTo>
                <a:cubicBezTo>
                  <a:pt x="16776" y="2084"/>
                  <a:pt x="17026" y="1834"/>
                  <a:pt x="17026" y="1524"/>
                </a:cubicBezTo>
                <a:lnTo>
                  <a:pt x="17026" y="560"/>
                </a:lnTo>
                <a:cubicBezTo>
                  <a:pt x="17026" y="250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7" name="Google Shape;867;p9"/>
          <p:cNvSpPr/>
          <p:nvPr/>
        </p:nvSpPr>
        <p:spPr>
          <a:xfrm>
            <a:off x="70773" y="3707962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8" name="Google Shape;868;p9"/>
          <p:cNvSpPr/>
          <p:nvPr/>
        </p:nvSpPr>
        <p:spPr>
          <a:xfrm>
            <a:off x="70773" y="3951718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9" name="Google Shape;869;p9"/>
          <p:cNvSpPr/>
          <p:nvPr/>
        </p:nvSpPr>
        <p:spPr>
          <a:xfrm>
            <a:off x="70773" y="4195506"/>
            <a:ext cx="546862" cy="66980"/>
          </a:xfrm>
          <a:custGeom>
            <a:avLst/>
            <a:gdLst/>
            <a:ahLst/>
            <a:cxnLst/>
            <a:rect l="l" t="t" r="r" b="b"/>
            <a:pathLst>
              <a:path w="17015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0" name="Google Shape;870;p9"/>
          <p:cNvSpPr/>
          <p:nvPr/>
        </p:nvSpPr>
        <p:spPr>
          <a:xfrm>
            <a:off x="70388" y="4438877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46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1" name="Google Shape;871;p9"/>
          <p:cNvSpPr/>
          <p:nvPr/>
        </p:nvSpPr>
        <p:spPr>
          <a:xfrm>
            <a:off x="406001" y="4758421"/>
            <a:ext cx="8145080" cy="90346"/>
          </a:xfrm>
          <a:custGeom>
            <a:avLst/>
            <a:gdLst/>
            <a:ahLst/>
            <a:cxnLst/>
            <a:rect l="l" t="t" r="r" b="b"/>
            <a:pathLst>
              <a:path w="253425" h="2811" extrusionOk="0">
                <a:moveTo>
                  <a:pt x="0" y="0"/>
                </a:moveTo>
                <a:lnTo>
                  <a:pt x="0" y="2810"/>
                </a:lnTo>
                <a:lnTo>
                  <a:pt x="253425" y="2810"/>
                </a:lnTo>
                <a:lnTo>
                  <a:pt x="253425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9"/>
          <p:cNvSpPr/>
          <p:nvPr/>
        </p:nvSpPr>
        <p:spPr>
          <a:xfrm>
            <a:off x="8543978" y="286824"/>
            <a:ext cx="92242" cy="4471510"/>
          </a:xfrm>
          <a:custGeom>
            <a:avLst/>
            <a:gdLst/>
            <a:ahLst/>
            <a:cxnLst/>
            <a:rect l="l" t="t" r="r" b="b"/>
            <a:pathLst>
              <a:path w="2870" h="139126" extrusionOk="0">
                <a:moveTo>
                  <a:pt x="0" y="1"/>
                </a:moveTo>
                <a:lnTo>
                  <a:pt x="0" y="139125"/>
                </a:lnTo>
                <a:lnTo>
                  <a:pt x="2870" y="139125"/>
                </a:lnTo>
                <a:lnTo>
                  <a:pt x="2870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3" name="Google Shape;873;p9"/>
          <p:cNvSpPr/>
          <p:nvPr/>
        </p:nvSpPr>
        <p:spPr>
          <a:xfrm>
            <a:off x="407126" y="286824"/>
            <a:ext cx="8135920" cy="4471510"/>
          </a:xfrm>
          <a:custGeom>
            <a:avLst/>
            <a:gdLst/>
            <a:ahLst/>
            <a:cxnLst/>
            <a:rect l="l" t="t" r="r" b="b"/>
            <a:pathLst>
              <a:path w="253140" h="139126" extrusionOk="0">
                <a:moveTo>
                  <a:pt x="1" y="1"/>
                </a:moveTo>
                <a:lnTo>
                  <a:pt x="1" y="7847"/>
                </a:lnTo>
                <a:lnTo>
                  <a:pt x="3394" y="7847"/>
                </a:lnTo>
                <a:cubicBezTo>
                  <a:pt x="3787" y="7002"/>
                  <a:pt x="4620" y="6466"/>
                  <a:pt x="5561" y="6466"/>
                </a:cubicBezTo>
                <a:cubicBezTo>
                  <a:pt x="6906" y="6466"/>
                  <a:pt x="7990" y="7549"/>
                  <a:pt x="7990" y="8895"/>
                </a:cubicBezTo>
                <a:cubicBezTo>
                  <a:pt x="7990" y="10240"/>
                  <a:pt x="6906" y="11336"/>
                  <a:pt x="5561" y="11336"/>
                </a:cubicBezTo>
                <a:cubicBezTo>
                  <a:pt x="4620" y="11336"/>
                  <a:pt x="3787" y="10788"/>
                  <a:pt x="3394" y="9943"/>
                </a:cubicBezTo>
                <a:lnTo>
                  <a:pt x="1" y="9943"/>
                </a:lnTo>
                <a:lnTo>
                  <a:pt x="1" y="15431"/>
                </a:lnTo>
                <a:lnTo>
                  <a:pt x="3394" y="15431"/>
                </a:lnTo>
                <a:cubicBezTo>
                  <a:pt x="3787" y="14586"/>
                  <a:pt x="4620" y="14038"/>
                  <a:pt x="5561" y="14038"/>
                </a:cubicBezTo>
                <a:cubicBezTo>
                  <a:pt x="6906" y="14038"/>
                  <a:pt x="7990" y="15134"/>
                  <a:pt x="7990" y="16479"/>
                </a:cubicBezTo>
                <a:cubicBezTo>
                  <a:pt x="7990" y="17825"/>
                  <a:pt x="6906" y="18908"/>
                  <a:pt x="5561" y="18908"/>
                </a:cubicBezTo>
                <a:cubicBezTo>
                  <a:pt x="4620" y="18908"/>
                  <a:pt x="3787" y="18372"/>
                  <a:pt x="3394" y="17527"/>
                </a:cubicBezTo>
                <a:lnTo>
                  <a:pt x="1" y="17527"/>
                </a:lnTo>
                <a:lnTo>
                  <a:pt x="1" y="23028"/>
                </a:lnTo>
                <a:lnTo>
                  <a:pt x="3394" y="23028"/>
                </a:lnTo>
                <a:cubicBezTo>
                  <a:pt x="3787" y="22170"/>
                  <a:pt x="4620" y="21635"/>
                  <a:pt x="5561" y="21635"/>
                </a:cubicBezTo>
                <a:cubicBezTo>
                  <a:pt x="6906" y="21635"/>
                  <a:pt x="7990" y="22718"/>
                  <a:pt x="7990" y="24063"/>
                </a:cubicBezTo>
                <a:cubicBezTo>
                  <a:pt x="7990" y="25409"/>
                  <a:pt x="6906" y="26504"/>
                  <a:pt x="5561" y="26504"/>
                </a:cubicBezTo>
                <a:cubicBezTo>
                  <a:pt x="4620" y="26504"/>
                  <a:pt x="3775" y="25957"/>
                  <a:pt x="3394" y="25111"/>
                </a:cubicBezTo>
                <a:lnTo>
                  <a:pt x="1" y="25111"/>
                </a:lnTo>
                <a:lnTo>
                  <a:pt x="1" y="30600"/>
                </a:lnTo>
                <a:lnTo>
                  <a:pt x="3394" y="30600"/>
                </a:lnTo>
                <a:cubicBezTo>
                  <a:pt x="3787" y="29755"/>
                  <a:pt x="4620" y="29207"/>
                  <a:pt x="5561" y="29207"/>
                </a:cubicBezTo>
                <a:cubicBezTo>
                  <a:pt x="6906" y="29207"/>
                  <a:pt x="7990" y="30302"/>
                  <a:pt x="7990" y="31648"/>
                </a:cubicBezTo>
                <a:cubicBezTo>
                  <a:pt x="7990" y="32993"/>
                  <a:pt x="6906" y="34077"/>
                  <a:pt x="5561" y="34077"/>
                </a:cubicBezTo>
                <a:cubicBezTo>
                  <a:pt x="4632" y="34077"/>
                  <a:pt x="3787" y="33541"/>
                  <a:pt x="3394" y="32695"/>
                </a:cubicBezTo>
                <a:lnTo>
                  <a:pt x="1" y="32695"/>
                </a:lnTo>
                <a:lnTo>
                  <a:pt x="1" y="38184"/>
                </a:lnTo>
                <a:lnTo>
                  <a:pt x="3394" y="38184"/>
                </a:lnTo>
                <a:cubicBezTo>
                  <a:pt x="3787" y="37339"/>
                  <a:pt x="4632" y="36803"/>
                  <a:pt x="5561" y="36791"/>
                </a:cubicBezTo>
                <a:cubicBezTo>
                  <a:pt x="6906" y="36791"/>
                  <a:pt x="7990" y="37887"/>
                  <a:pt x="7990" y="39232"/>
                </a:cubicBezTo>
                <a:cubicBezTo>
                  <a:pt x="7990" y="40577"/>
                  <a:pt x="6906" y="41673"/>
                  <a:pt x="5561" y="41673"/>
                </a:cubicBezTo>
                <a:cubicBezTo>
                  <a:pt x="4620" y="41661"/>
                  <a:pt x="3787" y="41125"/>
                  <a:pt x="3394" y="40280"/>
                </a:cubicBezTo>
                <a:lnTo>
                  <a:pt x="1" y="40280"/>
                </a:lnTo>
                <a:lnTo>
                  <a:pt x="1" y="45768"/>
                </a:lnTo>
                <a:lnTo>
                  <a:pt x="3394" y="45768"/>
                </a:lnTo>
                <a:cubicBezTo>
                  <a:pt x="3787" y="44923"/>
                  <a:pt x="4632" y="44387"/>
                  <a:pt x="5561" y="44375"/>
                </a:cubicBezTo>
                <a:cubicBezTo>
                  <a:pt x="6883" y="44411"/>
                  <a:pt x="7930" y="45495"/>
                  <a:pt x="7930" y="46816"/>
                </a:cubicBezTo>
                <a:cubicBezTo>
                  <a:pt x="7930" y="48138"/>
                  <a:pt x="6883" y="49221"/>
                  <a:pt x="5561" y="49257"/>
                </a:cubicBezTo>
                <a:cubicBezTo>
                  <a:pt x="4632" y="49245"/>
                  <a:pt x="3787" y="48709"/>
                  <a:pt x="3394" y="47864"/>
                </a:cubicBezTo>
                <a:lnTo>
                  <a:pt x="1" y="47864"/>
                </a:lnTo>
                <a:lnTo>
                  <a:pt x="1" y="53353"/>
                </a:lnTo>
                <a:lnTo>
                  <a:pt x="3394" y="53353"/>
                </a:lnTo>
                <a:cubicBezTo>
                  <a:pt x="3787" y="52507"/>
                  <a:pt x="4620" y="51960"/>
                  <a:pt x="5561" y="51960"/>
                </a:cubicBezTo>
                <a:cubicBezTo>
                  <a:pt x="6906" y="51960"/>
                  <a:pt x="7990" y="53055"/>
                  <a:pt x="7990" y="54400"/>
                </a:cubicBezTo>
                <a:cubicBezTo>
                  <a:pt x="7990" y="55746"/>
                  <a:pt x="6906" y="56829"/>
                  <a:pt x="5561" y="56829"/>
                </a:cubicBezTo>
                <a:cubicBezTo>
                  <a:pt x="4620" y="56829"/>
                  <a:pt x="3787" y="56294"/>
                  <a:pt x="3394" y="55448"/>
                </a:cubicBezTo>
                <a:lnTo>
                  <a:pt x="1" y="55448"/>
                </a:lnTo>
                <a:lnTo>
                  <a:pt x="1" y="60937"/>
                </a:lnTo>
                <a:lnTo>
                  <a:pt x="3394" y="60937"/>
                </a:lnTo>
                <a:cubicBezTo>
                  <a:pt x="3787" y="60092"/>
                  <a:pt x="4620" y="59544"/>
                  <a:pt x="5561" y="59544"/>
                </a:cubicBezTo>
                <a:cubicBezTo>
                  <a:pt x="6906" y="59544"/>
                  <a:pt x="7990" y="60639"/>
                  <a:pt x="7990" y="61985"/>
                </a:cubicBezTo>
                <a:cubicBezTo>
                  <a:pt x="7990" y="63330"/>
                  <a:pt x="6906" y="64414"/>
                  <a:pt x="5561" y="64414"/>
                </a:cubicBezTo>
                <a:cubicBezTo>
                  <a:pt x="4620" y="64414"/>
                  <a:pt x="3787" y="63878"/>
                  <a:pt x="3394" y="63021"/>
                </a:cubicBezTo>
                <a:lnTo>
                  <a:pt x="1" y="63021"/>
                </a:lnTo>
                <a:lnTo>
                  <a:pt x="1" y="68521"/>
                </a:lnTo>
                <a:lnTo>
                  <a:pt x="3394" y="68521"/>
                </a:lnTo>
                <a:cubicBezTo>
                  <a:pt x="3787" y="67676"/>
                  <a:pt x="4620" y="67128"/>
                  <a:pt x="5561" y="67128"/>
                </a:cubicBezTo>
                <a:cubicBezTo>
                  <a:pt x="6906" y="67128"/>
                  <a:pt x="7990" y="68212"/>
                  <a:pt x="7990" y="69557"/>
                </a:cubicBezTo>
                <a:cubicBezTo>
                  <a:pt x="7990" y="70914"/>
                  <a:pt x="6906" y="71998"/>
                  <a:pt x="5561" y="71998"/>
                </a:cubicBezTo>
                <a:cubicBezTo>
                  <a:pt x="4620" y="71998"/>
                  <a:pt x="3787" y="71450"/>
                  <a:pt x="3394" y="70605"/>
                </a:cubicBezTo>
                <a:lnTo>
                  <a:pt x="1" y="70605"/>
                </a:lnTo>
                <a:lnTo>
                  <a:pt x="1" y="76106"/>
                </a:lnTo>
                <a:lnTo>
                  <a:pt x="3394" y="76106"/>
                </a:lnTo>
                <a:cubicBezTo>
                  <a:pt x="3787" y="75260"/>
                  <a:pt x="4620" y="74713"/>
                  <a:pt x="5561" y="74713"/>
                </a:cubicBezTo>
                <a:cubicBezTo>
                  <a:pt x="6906" y="74713"/>
                  <a:pt x="7990" y="75796"/>
                  <a:pt x="7990" y="77141"/>
                </a:cubicBezTo>
                <a:cubicBezTo>
                  <a:pt x="7990" y="78499"/>
                  <a:pt x="6906" y="79582"/>
                  <a:pt x="5561" y="79582"/>
                </a:cubicBezTo>
                <a:cubicBezTo>
                  <a:pt x="4620" y="79582"/>
                  <a:pt x="3787" y="79034"/>
                  <a:pt x="3394" y="78189"/>
                </a:cubicBezTo>
                <a:lnTo>
                  <a:pt x="1" y="78189"/>
                </a:lnTo>
                <a:lnTo>
                  <a:pt x="1" y="83690"/>
                </a:lnTo>
                <a:lnTo>
                  <a:pt x="3394" y="83690"/>
                </a:lnTo>
                <a:cubicBezTo>
                  <a:pt x="3787" y="82844"/>
                  <a:pt x="4620" y="82297"/>
                  <a:pt x="5561" y="82297"/>
                </a:cubicBezTo>
                <a:cubicBezTo>
                  <a:pt x="6906" y="82297"/>
                  <a:pt x="7990" y="83380"/>
                  <a:pt x="7990" y="84726"/>
                </a:cubicBezTo>
                <a:cubicBezTo>
                  <a:pt x="7990" y="86083"/>
                  <a:pt x="6906" y="87166"/>
                  <a:pt x="5561" y="87166"/>
                </a:cubicBezTo>
                <a:cubicBezTo>
                  <a:pt x="4620" y="87166"/>
                  <a:pt x="3787" y="86619"/>
                  <a:pt x="3394" y="85773"/>
                </a:cubicBezTo>
                <a:lnTo>
                  <a:pt x="1" y="85773"/>
                </a:lnTo>
                <a:lnTo>
                  <a:pt x="1" y="91274"/>
                </a:lnTo>
                <a:lnTo>
                  <a:pt x="3394" y="91274"/>
                </a:lnTo>
                <a:cubicBezTo>
                  <a:pt x="3787" y="90429"/>
                  <a:pt x="4620" y="89881"/>
                  <a:pt x="5561" y="89881"/>
                </a:cubicBezTo>
                <a:cubicBezTo>
                  <a:pt x="6906" y="89881"/>
                  <a:pt x="7990" y="90965"/>
                  <a:pt x="7990" y="92310"/>
                </a:cubicBezTo>
                <a:cubicBezTo>
                  <a:pt x="7990" y="93655"/>
                  <a:pt x="6906" y="94751"/>
                  <a:pt x="5561" y="94751"/>
                </a:cubicBezTo>
                <a:cubicBezTo>
                  <a:pt x="4620" y="94751"/>
                  <a:pt x="3787" y="94203"/>
                  <a:pt x="3394" y="93358"/>
                </a:cubicBezTo>
                <a:lnTo>
                  <a:pt x="1" y="93358"/>
                </a:lnTo>
                <a:lnTo>
                  <a:pt x="1" y="98846"/>
                </a:lnTo>
                <a:lnTo>
                  <a:pt x="3394" y="98846"/>
                </a:lnTo>
                <a:cubicBezTo>
                  <a:pt x="3787" y="98001"/>
                  <a:pt x="4620" y="97465"/>
                  <a:pt x="5561" y="97465"/>
                </a:cubicBezTo>
                <a:cubicBezTo>
                  <a:pt x="6906" y="97465"/>
                  <a:pt x="7990" y="98549"/>
                  <a:pt x="7990" y="99894"/>
                </a:cubicBezTo>
                <a:cubicBezTo>
                  <a:pt x="7990" y="101240"/>
                  <a:pt x="6906" y="102335"/>
                  <a:pt x="5561" y="102335"/>
                </a:cubicBezTo>
                <a:cubicBezTo>
                  <a:pt x="4620" y="102335"/>
                  <a:pt x="3787" y="101787"/>
                  <a:pt x="3394" y="100942"/>
                </a:cubicBezTo>
                <a:lnTo>
                  <a:pt x="1" y="100942"/>
                </a:lnTo>
                <a:lnTo>
                  <a:pt x="1" y="106431"/>
                </a:lnTo>
                <a:lnTo>
                  <a:pt x="3394" y="106431"/>
                </a:lnTo>
                <a:cubicBezTo>
                  <a:pt x="3787" y="105585"/>
                  <a:pt x="4620" y="105050"/>
                  <a:pt x="5561" y="105050"/>
                </a:cubicBezTo>
                <a:cubicBezTo>
                  <a:pt x="6906" y="105050"/>
                  <a:pt x="7990" y="106133"/>
                  <a:pt x="7990" y="107478"/>
                </a:cubicBezTo>
                <a:cubicBezTo>
                  <a:pt x="7990" y="108824"/>
                  <a:pt x="6906" y="109919"/>
                  <a:pt x="5561" y="109919"/>
                </a:cubicBezTo>
                <a:cubicBezTo>
                  <a:pt x="4620" y="109919"/>
                  <a:pt x="3787" y="109372"/>
                  <a:pt x="3394" y="108526"/>
                </a:cubicBezTo>
                <a:lnTo>
                  <a:pt x="1" y="108526"/>
                </a:lnTo>
                <a:lnTo>
                  <a:pt x="1" y="114015"/>
                </a:lnTo>
                <a:lnTo>
                  <a:pt x="3394" y="114015"/>
                </a:lnTo>
                <a:cubicBezTo>
                  <a:pt x="3787" y="113170"/>
                  <a:pt x="4620" y="112634"/>
                  <a:pt x="5561" y="112634"/>
                </a:cubicBezTo>
                <a:cubicBezTo>
                  <a:pt x="6906" y="112634"/>
                  <a:pt x="7990" y="113717"/>
                  <a:pt x="7990" y="115063"/>
                </a:cubicBezTo>
                <a:cubicBezTo>
                  <a:pt x="7990" y="116408"/>
                  <a:pt x="6906" y="117503"/>
                  <a:pt x="5561" y="117503"/>
                </a:cubicBezTo>
                <a:cubicBezTo>
                  <a:pt x="4620" y="117503"/>
                  <a:pt x="3787" y="116956"/>
                  <a:pt x="3394" y="116110"/>
                </a:cubicBezTo>
                <a:lnTo>
                  <a:pt x="1" y="116110"/>
                </a:lnTo>
                <a:lnTo>
                  <a:pt x="1" y="121611"/>
                </a:lnTo>
                <a:lnTo>
                  <a:pt x="3394" y="121611"/>
                </a:lnTo>
                <a:cubicBezTo>
                  <a:pt x="3775" y="120754"/>
                  <a:pt x="4620" y="120206"/>
                  <a:pt x="5561" y="120206"/>
                </a:cubicBezTo>
                <a:cubicBezTo>
                  <a:pt x="6906" y="120206"/>
                  <a:pt x="7990" y="121302"/>
                  <a:pt x="7990" y="122647"/>
                </a:cubicBezTo>
                <a:cubicBezTo>
                  <a:pt x="7990" y="123992"/>
                  <a:pt x="6906" y="125076"/>
                  <a:pt x="5561" y="125088"/>
                </a:cubicBezTo>
                <a:cubicBezTo>
                  <a:pt x="4620" y="125076"/>
                  <a:pt x="3787" y="124540"/>
                  <a:pt x="3394" y="123695"/>
                </a:cubicBezTo>
                <a:lnTo>
                  <a:pt x="1" y="123695"/>
                </a:lnTo>
                <a:lnTo>
                  <a:pt x="1" y="129183"/>
                </a:lnTo>
                <a:lnTo>
                  <a:pt x="3394" y="129183"/>
                </a:lnTo>
                <a:cubicBezTo>
                  <a:pt x="3787" y="128338"/>
                  <a:pt x="4632" y="127802"/>
                  <a:pt x="5561" y="127802"/>
                </a:cubicBezTo>
                <a:cubicBezTo>
                  <a:pt x="6906" y="127802"/>
                  <a:pt x="7990" y="128886"/>
                  <a:pt x="7990" y="130231"/>
                </a:cubicBezTo>
                <a:cubicBezTo>
                  <a:pt x="7990" y="131577"/>
                  <a:pt x="6906" y="132672"/>
                  <a:pt x="5561" y="132672"/>
                </a:cubicBezTo>
                <a:cubicBezTo>
                  <a:pt x="4620" y="132672"/>
                  <a:pt x="3787" y="132124"/>
                  <a:pt x="3394" y="131279"/>
                </a:cubicBezTo>
                <a:lnTo>
                  <a:pt x="1" y="131279"/>
                </a:lnTo>
                <a:lnTo>
                  <a:pt x="1" y="139125"/>
                </a:lnTo>
                <a:lnTo>
                  <a:pt x="253140" y="139125"/>
                </a:lnTo>
                <a:lnTo>
                  <a:pt x="25314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4" name="Google Shape;874;p9"/>
          <p:cNvSpPr txBox="1">
            <a:spLocks noGrp="1"/>
          </p:cNvSpPr>
          <p:nvPr>
            <p:ph type="title"/>
          </p:nvPr>
        </p:nvSpPr>
        <p:spPr>
          <a:xfrm>
            <a:off x="1061913" y="1219250"/>
            <a:ext cx="3411000" cy="81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75" name="Google Shape;875;p9"/>
          <p:cNvSpPr txBox="1">
            <a:spLocks noGrp="1"/>
          </p:cNvSpPr>
          <p:nvPr>
            <p:ph type="subTitle" idx="1"/>
          </p:nvPr>
        </p:nvSpPr>
        <p:spPr>
          <a:xfrm>
            <a:off x="1045575" y="2033450"/>
            <a:ext cx="3538200" cy="166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76" name="Google Shape;876;p9"/>
          <p:cNvSpPr/>
          <p:nvPr/>
        </p:nvSpPr>
        <p:spPr>
          <a:xfrm rot="9470733">
            <a:off x="831631" y="869445"/>
            <a:ext cx="130305" cy="194040"/>
          </a:xfrm>
          <a:custGeom>
            <a:avLst/>
            <a:gdLst/>
            <a:ahLst/>
            <a:cxnLst/>
            <a:rect l="l" t="t" r="r" b="b"/>
            <a:pathLst>
              <a:path w="2206" h="3285" extrusionOk="0">
                <a:moveTo>
                  <a:pt x="1910" y="1000"/>
                </a:moveTo>
                <a:cubicBezTo>
                  <a:pt x="1821" y="910"/>
                  <a:pt x="1723" y="821"/>
                  <a:pt x="1598" y="723"/>
                </a:cubicBezTo>
                <a:cubicBezTo>
                  <a:pt x="1259" y="428"/>
                  <a:pt x="884" y="187"/>
                  <a:pt x="474" y="0"/>
                </a:cubicBezTo>
                <a:cubicBezTo>
                  <a:pt x="491" y="205"/>
                  <a:pt x="72" y="1464"/>
                  <a:pt x="36" y="1830"/>
                </a:cubicBezTo>
                <a:cubicBezTo>
                  <a:pt x="1" y="2151"/>
                  <a:pt x="134" y="2722"/>
                  <a:pt x="491" y="3284"/>
                </a:cubicBezTo>
                <a:cubicBezTo>
                  <a:pt x="625" y="3267"/>
                  <a:pt x="759" y="3231"/>
                  <a:pt x="875" y="3186"/>
                </a:cubicBezTo>
                <a:cubicBezTo>
                  <a:pt x="1750" y="2847"/>
                  <a:pt x="2205" y="1883"/>
                  <a:pt x="1910" y="100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2196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7" name="Google Shape;877;p9"/>
          <p:cNvSpPr/>
          <p:nvPr/>
        </p:nvSpPr>
        <p:spPr>
          <a:xfrm rot="9470733">
            <a:off x="906633" y="639611"/>
            <a:ext cx="180336" cy="176142"/>
          </a:xfrm>
          <a:custGeom>
            <a:avLst/>
            <a:gdLst/>
            <a:ahLst/>
            <a:cxnLst/>
            <a:rect l="l" t="t" r="r" b="b"/>
            <a:pathLst>
              <a:path w="3053" h="2982" extrusionOk="0">
                <a:moveTo>
                  <a:pt x="1098" y="54"/>
                </a:moveTo>
                <a:cubicBezTo>
                  <a:pt x="919" y="117"/>
                  <a:pt x="794" y="367"/>
                  <a:pt x="794" y="367"/>
                </a:cubicBezTo>
                <a:cubicBezTo>
                  <a:pt x="553" y="99"/>
                  <a:pt x="429" y="411"/>
                  <a:pt x="429" y="411"/>
                </a:cubicBezTo>
                <a:cubicBezTo>
                  <a:pt x="429" y="411"/>
                  <a:pt x="116" y="367"/>
                  <a:pt x="63" y="500"/>
                </a:cubicBezTo>
                <a:cubicBezTo>
                  <a:pt x="0" y="634"/>
                  <a:pt x="312" y="866"/>
                  <a:pt x="312" y="866"/>
                </a:cubicBezTo>
                <a:cubicBezTo>
                  <a:pt x="250" y="938"/>
                  <a:pt x="223" y="1036"/>
                  <a:pt x="232" y="1134"/>
                </a:cubicBezTo>
                <a:cubicBezTo>
                  <a:pt x="250" y="1304"/>
                  <a:pt x="571" y="1455"/>
                  <a:pt x="571" y="1455"/>
                </a:cubicBezTo>
                <a:cubicBezTo>
                  <a:pt x="571" y="1455"/>
                  <a:pt x="384" y="1607"/>
                  <a:pt x="446" y="1777"/>
                </a:cubicBezTo>
                <a:cubicBezTo>
                  <a:pt x="500" y="1937"/>
                  <a:pt x="812" y="1928"/>
                  <a:pt x="812" y="1928"/>
                </a:cubicBezTo>
                <a:cubicBezTo>
                  <a:pt x="812" y="1928"/>
                  <a:pt x="696" y="2241"/>
                  <a:pt x="910" y="2393"/>
                </a:cubicBezTo>
                <a:cubicBezTo>
                  <a:pt x="1116" y="2544"/>
                  <a:pt x="1410" y="2446"/>
                  <a:pt x="1410" y="2446"/>
                </a:cubicBezTo>
                <a:cubicBezTo>
                  <a:pt x="1410" y="2446"/>
                  <a:pt x="1294" y="2616"/>
                  <a:pt x="1526" y="2830"/>
                </a:cubicBezTo>
                <a:cubicBezTo>
                  <a:pt x="1642" y="2928"/>
                  <a:pt x="1794" y="2982"/>
                  <a:pt x="1946" y="2964"/>
                </a:cubicBezTo>
                <a:cubicBezTo>
                  <a:pt x="3052" y="2241"/>
                  <a:pt x="2928" y="572"/>
                  <a:pt x="1723" y="19"/>
                </a:cubicBezTo>
                <a:cubicBezTo>
                  <a:pt x="1633" y="63"/>
                  <a:pt x="1571" y="135"/>
                  <a:pt x="1526" y="224"/>
                </a:cubicBezTo>
                <a:cubicBezTo>
                  <a:pt x="1526" y="224"/>
                  <a:pt x="1267" y="1"/>
                  <a:pt x="1098" y="54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2196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lt1"/>
        </a:solidFill>
        <a:effectLst/>
      </p:bgPr>
    </p:bg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Google Shape;879;p10"/>
          <p:cNvSpPr/>
          <p:nvPr/>
        </p:nvSpPr>
        <p:spPr>
          <a:xfrm rot="10800000">
            <a:off x="-177538" y="115603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0" name="Google Shape;880;p10"/>
          <p:cNvSpPr/>
          <p:nvPr/>
        </p:nvSpPr>
        <p:spPr>
          <a:xfrm rot="10800000">
            <a:off x="173900" y="3254153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1" name="Google Shape;881;p10"/>
          <p:cNvSpPr/>
          <p:nvPr/>
        </p:nvSpPr>
        <p:spPr>
          <a:xfrm rot="6347472">
            <a:off x="8739244" y="3581357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2" name="Google Shape;882;p10"/>
          <p:cNvSpPr/>
          <p:nvPr/>
        </p:nvSpPr>
        <p:spPr>
          <a:xfrm rot="10800000">
            <a:off x="789125" y="20428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3" name="Google Shape;883;p10"/>
          <p:cNvSpPr/>
          <p:nvPr/>
        </p:nvSpPr>
        <p:spPr>
          <a:xfrm rot="6347472">
            <a:off x="2691719" y="-112093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4" name="Google Shape;884;p10"/>
          <p:cNvSpPr/>
          <p:nvPr/>
        </p:nvSpPr>
        <p:spPr>
          <a:xfrm rot="10800000">
            <a:off x="4810400" y="74278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5" name="Google Shape;885;p10"/>
          <p:cNvSpPr/>
          <p:nvPr/>
        </p:nvSpPr>
        <p:spPr>
          <a:xfrm rot="9149706">
            <a:off x="6502591" y="-112088"/>
            <a:ext cx="318922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6" name="Google Shape;886;p10"/>
          <p:cNvSpPr/>
          <p:nvPr/>
        </p:nvSpPr>
        <p:spPr>
          <a:xfrm rot="9149706">
            <a:off x="8739241" y="43787"/>
            <a:ext cx="318922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7" name="Google Shape;887;p10"/>
          <p:cNvSpPr/>
          <p:nvPr/>
        </p:nvSpPr>
        <p:spPr>
          <a:xfrm rot="10800000">
            <a:off x="8825075" y="1387865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8" name="Google Shape;888;p10"/>
          <p:cNvSpPr/>
          <p:nvPr/>
        </p:nvSpPr>
        <p:spPr>
          <a:xfrm rot="7535460">
            <a:off x="5800140" y="4845723"/>
            <a:ext cx="318931" cy="320216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9" name="Google Shape;889;p10"/>
          <p:cNvSpPr/>
          <p:nvPr/>
        </p:nvSpPr>
        <p:spPr>
          <a:xfrm rot="6347472">
            <a:off x="8721319" y="4845745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0" name="Google Shape;890;p10"/>
          <p:cNvSpPr/>
          <p:nvPr/>
        </p:nvSpPr>
        <p:spPr>
          <a:xfrm rot="10800000">
            <a:off x="7647125" y="4867078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1" name="Google Shape;891;p10"/>
          <p:cNvSpPr/>
          <p:nvPr/>
        </p:nvSpPr>
        <p:spPr>
          <a:xfrm rot="1176075">
            <a:off x="3689271" y="5031431"/>
            <a:ext cx="318916" cy="320202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10"/>
          <p:cNvSpPr/>
          <p:nvPr/>
        </p:nvSpPr>
        <p:spPr>
          <a:xfrm rot="10800000">
            <a:off x="1661975" y="4843703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10"/>
          <p:cNvSpPr/>
          <p:nvPr/>
        </p:nvSpPr>
        <p:spPr>
          <a:xfrm rot="1176075">
            <a:off x="-4704" y="4836606"/>
            <a:ext cx="318916" cy="320202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4" name="Google Shape;894;p10"/>
          <p:cNvSpPr/>
          <p:nvPr/>
        </p:nvSpPr>
        <p:spPr>
          <a:xfrm>
            <a:off x="513898" y="586088"/>
            <a:ext cx="147748" cy="156554"/>
          </a:xfrm>
          <a:custGeom>
            <a:avLst/>
            <a:gdLst/>
            <a:ahLst/>
            <a:cxnLst/>
            <a:rect l="l" t="t" r="r" b="b"/>
            <a:pathLst>
              <a:path w="459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513" y="4870"/>
                  <a:pt x="4596" y="3787"/>
                  <a:pt x="4596" y="2441"/>
                </a:cubicBezTo>
                <a:cubicBezTo>
                  <a:pt x="4596" y="1084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5" name="Google Shape;895;p10"/>
          <p:cNvSpPr/>
          <p:nvPr/>
        </p:nvSpPr>
        <p:spPr>
          <a:xfrm>
            <a:off x="513898" y="829844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94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4"/>
                </a:cubicBezTo>
                <a:lnTo>
                  <a:pt x="3156" y="2918"/>
                </a:lnTo>
                <a:cubicBezTo>
                  <a:pt x="3156" y="3227"/>
                  <a:pt x="2906" y="3478"/>
                  <a:pt x="2596" y="3478"/>
                </a:cubicBezTo>
                <a:lnTo>
                  <a:pt x="1" y="3478"/>
                </a:lnTo>
                <a:cubicBezTo>
                  <a:pt x="382" y="4323"/>
                  <a:pt x="1227" y="4871"/>
                  <a:pt x="2168" y="4871"/>
                </a:cubicBezTo>
                <a:cubicBezTo>
                  <a:pt x="3489" y="4835"/>
                  <a:pt x="4537" y="3751"/>
                  <a:pt x="4537" y="2430"/>
                </a:cubicBezTo>
                <a:cubicBezTo>
                  <a:pt x="4537" y="1108"/>
                  <a:pt x="3489" y="37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6" name="Google Shape;896;p10"/>
          <p:cNvSpPr/>
          <p:nvPr/>
        </p:nvSpPr>
        <p:spPr>
          <a:xfrm>
            <a:off x="513898" y="1073632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513" y="4870"/>
                  <a:pt x="4596" y="3774"/>
                  <a:pt x="4596" y="2429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7" name="Google Shape;897;p10"/>
          <p:cNvSpPr/>
          <p:nvPr/>
        </p:nvSpPr>
        <p:spPr>
          <a:xfrm>
            <a:off x="513898" y="1317389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0"/>
                </a:moveTo>
                <a:cubicBezTo>
                  <a:pt x="1227" y="0"/>
                  <a:pt x="382" y="536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8"/>
                  <a:pt x="3489" y="24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8" name="Google Shape;898;p10"/>
          <p:cNvSpPr/>
          <p:nvPr/>
        </p:nvSpPr>
        <p:spPr>
          <a:xfrm>
            <a:off x="513898" y="1560759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94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65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5"/>
                  <a:pt x="1227" y="4870"/>
                  <a:pt x="2168" y="4882"/>
                </a:cubicBezTo>
                <a:cubicBezTo>
                  <a:pt x="3513" y="4882"/>
                  <a:pt x="4596" y="3787"/>
                  <a:pt x="4596" y="2442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9" name="Google Shape;899;p10"/>
          <p:cNvSpPr/>
          <p:nvPr/>
        </p:nvSpPr>
        <p:spPr>
          <a:xfrm>
            <a:off x="513898" y="1804548"/>
            <a:ext cx="145819" cy="156907"/>
          </a:xfrm>
          <a:custGeom>
            <a:avLst/>
            <a:gdLst/>
            <a:ahLst/>
            <a:cxnLst/>
            <a:rect l="l" t="t" r="r" b="b"/>
            <a:pathLst>
              <a:path w="4537" h="4882" extrusionOk="0">
                <a:moveTo>
                  <a:pt x="2168" y="0"/>
                </a:moveTo>
                <a:cubicBezTo>
                  <a:pt x="1227" y="12"/>
                  <a:pt x="382" y="548"/>
                  <a:pt x="1" y="1405"/>
                </a:cubicBezTo>
                <a:lnTo>
                  <a:pt x="2596" y="1405"/>
                </a:lnTo>
                <a:cubicBezTo>
                  <a:pt x="2906" y="1405"/>
                  <a:pt x="3156" y="1655"/>
                  <a:pt x="3156" y="1965"/>
                </a:cubicBezTo>
                <a:lnTo>
                  <a:pt x="3156" y="2929"/>
                </a:lnTo>
                <a:cubicBezTo>
                  <a:pt x="3156" y="3239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82"/>
                </a:cubicBezTo>
                <a:cubicBezTo>
                  <a:pt x="3489" y="4846"/>
                  <a:pt x="4537" y="3762"/>
                  <a:pt x="4537" y="2441"/>
                </a:cubicBezTo>
                <a:cubicBezTo>
                  <a:pt x="4537" y="1119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0" name="Google Shape;900;p10"/>
          <p:cNvSpPr/>
          <p:nvPr/>
        </p:nvSpPr>
        <p:spPr>
          <a:xfrm>
            <a:off x="513898" y="2048304"/>
            <a:ext cx="147748" cy="156907"/>
          </a:xfrm>
          <a:custGeom>
            <a:avLst/>
            <a:gdLst/>
            <a:ahLst/>
            <a:cxnLst/>
            <a:rect l="l" t="t" r="r" b="b"/>
            <a:pathLst>
              <a:path w="4597" h="4882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89"/>
                  <a:pt x="2596" y="3489"/>
                </a:cubicBezTo>
                <a:lnTo>
                  <a:pt x="1" y="3489"/>
                </a:lnTo>
                <a:cubicBezTo>
                  <a:pt x="394" y="4334"/>
                  <a:pt x="1227" y="4870"/>
                  <a:pt x="2168" y="4882"/>
                </a:cubicBezTo>
                <a:cubicBezTo>
                  <a:pt x="3513" y="4882"/>
                  <a:pt x="4596" y="3786"/>
                  <a:pt x="4596" y="2441"/>
                </a:cubicBezTo>
                <a:cubicBezTo>
                  <a:pt x="4596" y="1096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1" name="Google Shape;901;p10"/>
          <p:cNvSpPr/>
          <p:nvPr/>
        </p:nvSpPr>
        <p:spPr>
          <a:xfrm>
            <a:off x="513898" y="2292060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70"/>
                </a:cubicBezTo>
                <a:cubicBezTo>
                  <a:pt x="3489" y="4846"/>
                  <a:pt x="4537" y="3763"/>
                  <a:pt x="4537" y="2441"/>
                </a:cubicBezTo>
                <a:cubicBezTo>
                  <a:pt x="4537" y="1120"/>
                  <a:pt x="3489" y="36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2" name="Google Shape;902;p10"/>
          <p:cNvSpPr/>
          <p:nvPr/>
        </p:nvSpPr>
        <p:spPr>
          <a:xfrm>
            <a:off x="513898" y="2535817"/>
            <a:ext cx="147748" cy="156554"/>
          </a:xfrm>
          <a:custGeom>
            <a:avLst/>
            <a:gdLst/>
            <a:ahLst/>
            <a:cxnLst/>
            <a:rect l="l" t="t" r="r" b="b"/>
            <a:pathLst>
              <a:path w="4597" h="4871" extrusionOk="0">
                <a:moveTo>
                  <a:pt x="2168" y="1"/>
                </a:moveTo>
                <a:cubicBezTo>
                  <a:pt x="1227" y="1"/>
                  <a:pt x="382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513" y="4870"/>
                  <a:pt x="4596" y="3787"/>
                  <a:pt x="4596" y="2442"/>
                </a:cubicBezTo>
                <a:cubicBezTo>
                  <a:pt x="4596" y="1084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3" name="Google Shape;903;p10"/>
          <p:cNvSpPr/>
          <p:nvPr/>
        </p:nvSpPr>
        <p:spPr>
          <a:xfrm>
            <a:off x="513898" y="2779605"/>
            <a:ext cx="145819" cy="156522"/>
          </a:xfrm>
          <a:custGeom>
            <a:avLst/>
            <a:gdLst/>
            <a:ahLst/>
            <a:cxnLst/>
            <a:rect l="l" t="t" r="r" b="b"/>
            <a:pathLst>
              <a:path w="4537" h="4870" extrusionOk="0">
                <a:moveTo>
                  <a:pt x="2168" y="0"/>
                </a:moveTo>
                <a:cubicBezTo>
                  <a:pt x="1227" y="0"/>
                  <a:pt x="394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15"/>
                  <a:pt x="2906" y="3465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7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4" name="Google Shape;904;p10"/>
          <p:cNvSpPr/>
          <p:nvPr/>
        </p:nvSpPr>
        <p:spPr>
          <a:xfrm>
            <a:off x="513898" y="3023361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94" y="4322"/>
                  <a:pt x="1227" y="4870"/>
                  <a:pt x="2168" y="4870"/>
                </a:cubicBezTo>
                <a:cubicBezTo>
                  <a:pt x="3513" y="4870"/>
                  <a:pt x="4596" y="3775"/>
                  <a:pt x="4596" y="2429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5" name="Google Shape;905;p10"/>
          <p:cNvSpPr/>
          <p:nvPr/>
        </p:nvSpPr>
        <p:spPr>
          <a:xfrm>
            <a:off x="513898" y="3267118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36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489" y="4835"/>
                  <a:pt x="4537" y="3751"/>
                  <a:pt x="4537" y="2430"/>
                </a:cubicBezTo>
                <a:cubicBezTo>
                  <a:pt x="4537" y="1108"/>
                  <a:pt x="3489" y="24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6" name="Google Shape;906;p10"/>
          <p:cNvSpPr/>
          <p:nvPr/>
        </p:nvSpPr>
        <p:spPr>
          <a:xfrm>
            <a:off x="513898" y="3510488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82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56"/>
                  <a:pt x="3156" y="1966"/>
                </a:cubicBezTo>
                <a:lnTo>
                  <a:pt x="3156" y="2918"/>
                </a:lnTo>
                <a:cubicBezTo>
                  <a:pt x="3156" y="3228"/>
                  <a:pt x="2906" y="3478"/>
                  <a:pt x="2596" y="3490"/>
                </a:cubicBezTo>
                <a:lnTo>
                  <a:pt x="1" y="3490"/>
                </a:lnTo>
                <a:cubicBezTo>
                  <a:pt x="382" y="4335"/>
                  <a:pt x="1227" y="4871"/>
                  <a:pt x="2168" y="4883"/>
                </a:cubicBezTo>
                <a:cubicBezTo>
                  <a:pt x="3513" y="4883"/>
                  <a:pt x="4596" y="3787"/>
                  <a:pt x="4596" y="2442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7" name="Google Shape;907;p10"/>
          <p:cNvSpPr/>
          <p:nvPr/>
        </p:nvSpPr>
        <p:spPr>
          <a:xfrm>
            <a:off x="513898" y="3754662"/>
            <a:ext cx="145819" cy="156522"/>
          </a:xfrm>
          <a:custGeom>
            <a:avLst/>
            <a:gdLst/>
            <a:ahLst/>
            <a:cxnLst/>
            <a:rect l="l" t="t" r="r" b="b"/>
            <a:pathLst>
              <a:path w="4537" h="4870" extrusionOk="0">
                <a:moveTo>
                  <a:pt x="2168" y="0"/>
                </a:moveTo>
                <a:cubicBezTo>
                  <a:pt x="1227" y="0"/>
                  <a:pt x="394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94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7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8" name="Google Shape;908;p10"/>
          <p:cNvSpPr/>
          <p:nvPr/>
        </p:nvSpPr>
        <p:spPr>
          <a:xfrm>
            <a:off x="513898" y="3998033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82"/>
                </a:cubicBezTo>
                <a:cubicBezTo>
                  <a:pt x="3513" y="4882"/>
                  <a:pt x="4596" y="3787"/>
                  <a:pt x="4596" y="2441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9" name="Google Shape;909;p10"/>
          <p:cNvSpPr/>
          <p:nvPr/>
        </p:nvSpPr>
        <p:spPr>
          <a:xfrm>
            <a:off x="513898" y="4241789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5"/>
                  <a:pt x="1227" y="4870"/>
                  <a:pt x="2168" y="4870"/>
                </a:cubicBezTo>
                <a:cubicBezTo>
                  <a:pt x="3489" y="4847"/>
                  <a:pt x="4537" y="3763"/>
                  <a:pt x="4537" y="2442"/>
                </a:cubicBezTo>
                <a:cubicBezTo>
                  <a:pt x="4537" y="1120"/>
                  <a:pt x="3489" y="37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0" name="Google Shape;910;p10"/>
          <p:cNvSpPr/>
          <p:nvPr/>
        </p:nvSpPr>
        <p:spPr>
          <a:xfrm>
            <a:off x="513898" y="4485578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513" y="4870"/>
                  <a:pt x="4596" y="3786"/>
                  <a:pt x="4596" y="2441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1" name="Google Shape;911;p10"/>
          <p:cNvSpPr/>
          <p:nvPr/>
        </p:nvSpPr>
        <p:spPr>
          <a:xfrm>
            <a:off x="70773" y="630474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3"/>
                  <a:pt x="0" y="263"/>
                  <a:pt x="0" y="572"/>
                </a:cubicBezTo>
                <a:lnTo>
                  <a:pt x="0" y="1537"/>
                </a:lnTo>
                <a:cubicBezTo>
                  <a:pt x="0" y="1846"/>
                  <a:pt x="250" y="2096"/>
                  <a:pt x="548" y="2096"/>
                </a:cubicBezTo>
                <a:lnTo>
                  <a:pt x="16383" y="2096"/>
                </a:lnTo>
                <a:cubicBezTo>
                  <a:pt x="16693" y="2096"/>
                  <a:pt x="16943" y="1846"/>
                  <a:pt x="16943" y="1537"/>
                </a:cubicBezTo>
                <a:lnTo>
                  <a:pt x="16943" y="572"/>
                </a:lnTo>
                <a:cubicBezTo>
                  <a:pt x="16943" y="263"/>
                  <a:pt x="16693" y="13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2" name="Google Shape;912;p10"/>
          <p:cNvSpPr/>
          <p:nvPr/>
        </p:nvSpPr>
        <p:spPr>
          <a:xfrm>
            <a:off x="70773" y="874616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3"/>
                  <a:pt x="0" y="263"/>
                  <a:pt x="0" y="572"/>
                </a:cubicBezTo>
                <a:lnTo>
                  <a:pt x="0" y="1537"/>
                </a:lnTo>
                <a:cubicBezTo>
                  <a:pt x="0" y="1834"/>
                  <a:pt x="250" y="2085"/>
                  <a:pt x="548" y="2096"/>
                </a:cubicBezTo>
                <a:lnTo>
                  <a:pt x="13800" y="2096"/>
                </a:lnTo>
                <a:lnTo>
                  <a:pt x="13788" y="2085"/>
                </a:lnTo>
                <a:lnTo>
                  <a:pt x="16383" y="2085"/>
                </a:lnTo>
                <a:cubicBezTo>
                  <a:pt x="16693" y="2085"/>
                  <a:pt x="16943" y="1834"/>
                  <a:pt x="16943" y="1525"/>
                </a:cubicBezTo>
                <a:lnTo>
                  <a:pt x="16943" y="572"/>
                </a:lnTo>
                <a:cubicBezTo>
                  <a:pt x="16943" y="263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3" name="Google Shape;913;p10"/>
          <p:cNvSpPr/>
          <p:nvPr/>
        </p:nvSpPr>
        <p:spPr>
          <a:xfrm>
            <a:off x="70773" y="1118405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4" name="Google Shape;914;p10"/>
          <p:cNvSpPr/>
          <p:nvPr/>
        </p:nvSpPr>
        <p:spPr>
          <a:xfrm>
            <a:off x="70773" y="1362161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38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5" name="Google Shape;915;p10"/>
          <p:cNvSpPr/>
          <p:nvPr/>
        </p:nvSpPr>
        <p:spPr>
          <a:xfrm>
            <a:off x="70388" y="1605531"/>
            <a:ext cx="544934" cy="67398"/>
          </a:xfrm>
          <a:custGeom>
            <a:avLst/>
            <a:gdLst/>
            <a:ahLst/>
            <a:cxnLst/>
            <a:rect l="l" t="t" r="r" b="b"/>
            <a:pathLst>
              <a:path w="16955" h="2097" extrusionOk="0">
                <a:moveTo>
                  <a:pt x="560" y="1"/>
                </a:moveTo>
                <a:cubicBezTo>
                  <a:pt x="250" y="13"/>
                  <a:pt x="0" y="263"/>
                  <a:pt x="12" y="572"/>
                </a:cubicBezTo>
                <a:lnTo>
                  <a:pt x="12" y="1537"/>
                </a:lnTo>
                <a:cubicBezTo>
                  <a:pt x="0" y="1834"/>
                  <a:pt x="250" y="2096"/>
                  <a:pt x="560" y="2096"/>
                </a:cubicBezTo>
                <a:lnTo>
                  <a:pt x="16395" y="2096"/>
                </a:lnTo>
                <a:cubicBezTo>
                  <a:pt x="16705" y="2096"/>
                  <a:pt x="16955" y="1834"/>
                  <a:pt x="16955" y="1537"/>
                </a:cubicBezTo>
                <a:lnTo>
                  <a:pt x="16955" y="572"/>
                </a:lnTo>
                <a:cubicBezTo>
                  <a:pt x="16955" y="263"/>
                  <a:pt x="16705" y="1"/>
                  <a:pt x="16395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6" name="Google Shape;916;p10"/>
          <p:cNvSpPr/>
          <p:nvPr/>
        </p:nvSpPr>
        <p:spPr>
          <a:xfrm>
            <a:off x="70773" y="1849673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1"/>
                </a:moveTo>
                <a:cubicBezTo>
                  <a:pt x="238" y="1"/>
                  <a:pt x="0" y="251"/>
                  <a:pt x="0" y="549"/>
                </a:cubicBezTo>
                <a:lnTo>
                  <a:pt x="0" y="1525"/>
                </a:lnTo>
                <a:cubicBezTo>
                  <a:pt x="0" y="1823"/>
                  <a:pt x="238" y="2073"/>
                  <a:pt x="548" y="2085"/>
                </a:cubicBezTo>
                <a:lnTo>
                  <a:pt x="16383" y="2085"/>
                </a:lnTo>
                <a:cubicBezTo>
                  <a:pt x="16693" y="2073"/>
                  <a:pt x="16943" y="1823"/>
                  <a:pt x="16943" y="1513"/>
                </a:cubicBezTo>
                <a:lnTo>
                  <a:pt x="16943" y="549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7" name="Google Shape;917;p10"/>
          <p:cNvSpPr/>
          <p:nvPr/>
        </p:nvSpPr>
        <p:spPr>
          <a:xfrm>
            <a:off x="70773" y="2093462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48"/>
                </a:cubicBezTo>
                <a:lnTo>
                  <a:pt x="0" y="1512"/>
                </a:lnTo>
                <a:cubicBezTo>
                  <a:pt x="0" y="1822"/>
                  <a:pt x="238" y="2072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8" name="Google Shape;918;p10"/>
          <p:cNvSpPr/>
          <p:nvPr/>
        </p:nvSpPr>
        <p:spPr>
          <a:xfrm>
            <a:off x="70773" y="2336832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9" name="Google Shape;919;p10"/>
          <p:cNvSpPr/>
          <p:nvPr/>
        </p:nvSpPr>
        <p:spPr>
          <a:xfrm>
            <a:off x="70388" y="2580589"/>
            <a:ext cx="544934" cy="67012"/>
          </a:xfrm>
          <a:custGeom>
            <a:avLst/>
            <a:gdLst/>
            <a:ahLst/>
            <a:cxnLst/>
            <a:rect l="l" t="t" r="r" b="b"/>
            <a:pathLst>
              <a:path w="16955" h="2085" extrusionOk="0">
                <a:moveTo>
                  <a:pt x="560" y="1"/>
                </a:moveTo>
                <a:cubicBezTo>
                  <a:pt x="250" y="1"/>
                  <a:pt x="0" y="251"/>
                  <a:pt x="12" y="560"/>
                </a:cubicBezTo>
                <a:lnTo>
                  <a:pt x="12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395" y="2084"/>
                </a:lnTo>
                <a:cubicBezTo>
                  <a:pt x="16705" y="2084"/>
                  <a:pt x="16955" y="1834"/>
                  <a:pt x="16955" y="1525"/>
                </a:cubicBezTo>
                <a:lnTo>
                  <a:pt x="16955" y="560"/>
                </a:lnTo>
                <a:cubicBezTo>
                  <a:pt x="16955" y="251"/>
                  <a:pt x="16705" y="1"/>
                  <a:pt x="16395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0" name="Google Shape;920;p10"/>
          <p:cNvSpPr/>
          <p:nvPr/>
        </p:nvSpPr>
        <p:spPr>
          <a:xfrm>
            <a:off x="70773" y="2824377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22"/>
                  <a:pt x="250" y="2072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1" name="Google Shape;921;p10"/>
          <p:cNvSpPr/>
          <p:nvPr/>
        </p:nvSpPr>
        <p:spPr>
          <a:xfrm>
            <a:off x="70773" y="3068134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2" name="Google Shape;922;p10"/>
          <p:cNvSpPr/>
          <p:nvPr/>
        </p:nvSpPr>
        <p:spPr>
          <a:xfrm>
            <a:off x="70773" y="3311890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3" name="Google Shape;923;p10"/>
          <p:cNvSpPr/>
          <p:nvPr/>
        </p:nvSpPr>
        <p:spPr>
          <a:xfrm>
            <a:off x="70388" y="3555293"/>
            <a:ext cx="544934" cy="67365"/>
          </a:xfrm>
          <a:custGeom>
            <a:avLst/>
            <a:gdLst/>
            <a:ahLst/>
            <a:cxnLst/>
            <a:rect l="l" t="t" r="r" b="b"/>
            <a:pathLst>
              <a:path w="16955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395" y="2096"/>
                </a:lnTo>
                <a:cubicBezTo>
                  <a:pt x="16705" y="2096"/>
                  <a:pt x="16955" y="1834"/>
                  <a:pt x="16955" y="1536"/>
                </a:cubicBezTo>
                <a:lnTo>
                  <a:pt x="16955" y="572"/>
                </a:lnTo>
                <a:cubicBezTo>
                  <a:pt x="16955" y="262"/>
                  <a:pt x="16705" y="0"/>
                  <a:pt x="16395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4" name="Google Shape;924;p10"/>
          <p:cNvSpPr/>
          <p:nvPr/>
        </p:nvSpPr>
        <p:spPr>
          <a:xfrm>
            <a:off x="70773" y="3799049"/>
            <a:ext cx="544548" cy="67365"/>
          </a:xfrm>
          <a:custGeom>
            <a:avLst/>
            <a:gdLst/>
            <a:ahLst/>
            <a:cxnLst/>
            <a:rect l="l" t="t" r="r" b="b"/>
            <a:pathLst>
              <a:path w="16943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36"/>
                </a:lnTo>
                <a:cubicBezTo>
                  <a:pt x="0" y="1834"/>
                  <a:pt x="250" y="2084"/>
                  <a:pt x="548" y="2096"/>
                </a:cubicBezTo>
                <a:lnTo>
                  <a:pt x="16383" y="2096"/>
                </a:lnTo>
                <a:cubicBezTo>
                  <a:pt x="16693" y="2096"/>
                  <a:pt x="16943" y="1834"/>
                  <a:pt x="16943" y="1536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5" name="Google Shape;925;p10"/>
          <p:cNvSpPr/>
          <p:nvPr/>
        </p:nvSpPr>
        <p:spPr>
          <a:xfrm>
            <a:off x="70773" y="4042805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2"/>
                  <a:pt x="0" y="262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6" name="Google Shape;926;p10"/>
          <p:cNvSpPr/>
          <p:nvPr/>
        </p:nvSpPr>
        <p:spPr>
          <a:xfrm>
            <a:off x="70773" y="4286561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7" name="Google Shape;927;p10"/>
          <p:cNvSpPr/>
          <p:nvPr/>
        </p:nvSpPr>
        <p:spPr>
          <a:xfrm>
            <a:off x="70388" y="4530350"/>
            <a:ext cx="544934" cy="66980"/>
          </a:xfrm>
          <a:custGeom>
            <a:avLst/>
            <a:gdLst/>
            <a:ahLst/>
            <a:cxnLst/>
            <a:rect l="l" t="t" r="r" b="b"/>
            <a:pathLst>
              <a:path w="16955" h="2084" extrusionOk="0">
                <a:moveTo>
                  <a:pt x="560" y="0"/>
                </a:moveTo>
                <a:cubicBezTo>
                  <a:pt x="250" y="0"/>
                  <a:pt x="0" y="250"/>
                  <a:pt x="12" y="560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395" y="2084"/>
                </a:lnTo>
                <a:cubicBezTo>
                  <a:pt x="16705" y="2084"/>
                  <a:pt x="16955" y="1834"/>
                  <a:pt x="16955" y="1524"/>
                </a:cubicBezTo>
                <a:lnTo>
                  <a:pt x="16955" y="560"/>
                </a:lnTo>
                <a:cubicBezTo>
                  <a:pt x="16955" y="250"/>
                  <a:pt x="16705" y="0"/>
                  <a:pt x="16395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8" name="Google Shape;928;p10"/>
          <p:cNvSpPr/>
          <p:nvPr/>
        </p:nvSpPr>
        <p:spPr>
          <a:xfrm>
            <a:off x="228038" y="4353929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9" name="Google Shape;929;p10"/>
          <p:cNvSpPr/>
          <p:nvPr/>
        </p:nvSpPr>
        <p:spPr>
          <a:xfrm>
            <a:off x="228038" y="4110172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0" name="Google Shape;930;p10"/>
          <p:cNvSpPr/>
          <p:nvPr/>
        </p:nvSpPr>
        <p:spPr>
          <a:xfrm>
            <a:off x="228038" y="3866384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1" name="Google Shape;931;p10"/>
          <p:cNvSpPr/>
          <p:nvPr/>
        </p:nvSpPr>
        <p:spPr>
          <a:xfrm>
            <a:off x="228038" y="3622628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2" name="Google Shape;932;p10"/>
          <p:cNvSpPr/>
          <p:nvPr/>
        </p:nvSpPr>
        <p:spPr>
          <a:xfrm>
            <a:off x="228038" y="3378871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3" name="Google Shape;933;p10"/>
          <p:cNvSpPr/>
          <p:nvPr/>
        </p:nvSpPr>
        <p:spPr>
          <a:xfrm>
            <a:off x="228038" y="3135083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1"/>
                </a:moveTo>
                <a:lnTo>
                  <a:pt x="1" y="5502"/>
                </a:lnTo>
                <a:lnTo>
                  <a:pt x="5501" y="5502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4" name="Google Shape;934;p10"/>
          <p:cNvSpPr/>
          <p:nvPr/>
        </p:nvSpPr>
        <p:spPr>
          <a:xfrm>
            <a:off x="228038" y="2891327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5" name="Google Shape;935;p10"/>
          <p:cNvSpPr/>
          <p:nvPr/>
        </p:nvSpPr>
        <p:spPr>
          <a:xfrm>
            <a:off x="228038" y="2647570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0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6" name="Google Shape;936;p10"/>
          <p:cNvSpPr/>
          <p:nvPr/>
        </p:nvSpPr>
        <p:spPr>
          <a:xfrm>
            <a:off x="228038" y="2404200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7" name="Google Shape;937;p10"/>
          <p:cNvSpPr/>
          <p:nvPr/>
        </p:nvSpPr>
        <p:spPr>
          <a:xfrm>
            <a:off x="228038" y="2160411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8" name="Google Shape;938;p10"/>
          <p:cNvSpPr/>
          <p:nvPr/>
        </p:nvSpPr>
        <p:spPr>
          <a:xfrm>
            <a:off x="228038" y="1916655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9" name="Google Shape;939;p10"/>
          <p:cNvSpPr/>
          <p:nvPr/>
        </p:nvSpPr>
        <p:spPr>
          <a:xfrm>
            <a:off x="228038" y="1672899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0" name="Google Shape;940;p10"/>
          <p:cNvSpPr/>
          <p:nvPr/>
        </p:nvSpPr>
        <p:spPr>
          <a:xfrm>
            <a:off x="228038" y="1429142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1" name="Google Shape;941;p10"/>
          <p:cNvSpPr/>
          <p:nvPr/>
        </p:nvSpPr>
        <p:spPr>
          <a:xfrm>
            <a:off x="228038" y="1185354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2" name="Google Shape;942;p10"/>
          <p:cNvSpPr/>
          <p:nvPr/>
        </p:nvSpPr>
        <p:spPr>
          <a:xfrm>
            <a:off x="228038" y="941598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1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3" name="Google Shape;943;p10"/>
          <p:cNvSpPr/>
          <p:nvPr/>
        </p:nvSpPr>
        <p:spPr>
          <a:xfrm>
            <a:off x="228038" y="697841"/>
            <a:ext cx="176834" cy="176802"/>
          </a:xfrm>
          <a:custGeom>
            <a:avLst/>
            <a:gdLst/>
            <a:ahLst/>
            <a:cxnLst/>
            <a:rect l="l" t="t" r="r" b="b"/>
            <a:pathLst>
              <a:path w="5502" h="5501" extrusionOk="0">
                <a:moveTo>
                  <a:pt x="1" y="0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4" name="Google Shape;944;p10"/>
          <p:cNvSpPr/>
          <p:nvPr/>
        </p:nvSpPr>
        <p:spPr>
          <a:xfrm>
            <a:off x="255583" y="173945"/>
            <a:ext cx="8517839" cy="4795609"/>
          </a:xfrm>
          <a:custGeom>
            <a:avLst/>
            <a:gdLst/>
            <a:ahLst/>
            <a:cxnLst/>
            <a:rect l="l" t="t" r="r" b="b"/>
            <a:pathLst>
              <a:path w="265023" h="149210" extrusionOk="0">
                <a:moveTo>
                  <a:pt x="7490" y="1"/>
                </a:moveTo>
                <a:cubicBezTo>
                  <a:pt x="3335" y="1"/>
                  <a:pt x="1" y="3346"/>
                  <a:pt x="1" y="7490"/>
                </a:cubicBezTo>
                <a:lnTo>
                  <a:pt x="1" y="141720"/>
                </a:lnTo>
                <a:cubicBezTo>
                  <a:pt x="1" y="145864"/>
                  <a:pt x="3335" y="149209"/>
                  <a:pt x="7490" y="149209"/>
                </a:cubicBezTo>
                <a:lnTo>
                  <a:pt x="257545" y="149209"/>
                </a:lnTo>
                <a:cubicBezTo>
                  <a:pt x="261688" y="149209"/>
                  <a:pt x="265022" y="145864"/>
                  <a:pt x="265022" y="141720"/>
                </a:cubicBezTo>
                <a:lnTo>
                  <a:pt x="265022" y="7490"/>
                </a:lnTo>
                <a:cubicBezTo>
                  <a:pt x="265022" y="3346"/>
                  <a:pt x="261688" y="1"/>
                  <a:pt x="25754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dir="7260000" algn="bl" rotWithShape="0">
              <a:srgbClr val="000000">
                <a:alpha val="17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5" name="Google Shape;945;p10"/>
          <p:cNvSpPr/>
          <p:nvPr/>
        </p:nvSpPr>
        <p:spPr>
          <a:xfrm>
            <a:off x="515826" y="494679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1"/>
                </a:moveTo>
                <a:cubicBezTo>
                  <a:pt x="1313" y="1"/>
                  <a:pt x="434" y="474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54"/>
                  <a:pt x="3167" y="1964"/>
                </a:cubicBezTo>
                <a:lnTo>
                  <a:pt x="3167" y="2928"/>
                </a:lnTo>
                <a:cubicBezTo>
                  <a:pt x="3167" y="3238"/>
                  <a:pt x="2917" y="3488"/>
                  <a:pt x="2608" y="3488"/>
                </a:cubicBezTo>
                <a:lnTo>
                  <a:pt x="0" y="3488"/>
                </a:lnTo>
                <a:cubicBezTo>
                  <a:pt x="381" y="4333"/>
                  <a:pt x="1238" y="4881"/>
                  <a:pt x="2167" y="4881"/>
                </a:cubicBezTo>
                <a:cubicBezTo>
                  <a:pt x="2173" y="4881"/>
                  <a:pt x="2178" y="4881"/>
                  <a:pt x="2183" y="4881"/>
                </a:cubicBezTo>
                <a:cubicBezTo>
                  <a:pt x="4103" y="4881"/>
                  <a:pt x="5284" y="2780"/>
                  <a:pt x="4263" y="1154"/>
                </a:cubicBezTo>
                <a:cubicBezTo>
                  <a:pt x="3779" y="379"/>
                  <a:pt x="2986" y="1"/>
                  <a:pt x="21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6" name="Google Shape;946;p10"/>
          <p:cNvSpPr/>
          <p:nvPr/>
        </p:nvSpPr>
        <p:spPr>
          <a:xfrm>
            <a:off x="515826" y="738467"/>
            <a:ext cx="169828" cy="156843"/>
          </a:xfrm>
          <a:custGeom>
            <a:avLst/>
            <a:gdLst/>
            <a:ahLst/>
            <a:cxnLst/>
            <a:rect l="l" t="t" r="r" b="b"/>
            <a:pathLst>
              <a:path w="5284" h="4880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41"/>
                  <a:pt x="3167" y="1951"/>
                </a:cubicBezTo>
                <a:lnTo>
                  <a:pt x="3167" y="2927"/>
                </a:lnTo>
                <a:cubicBezTo>
                  <a:pt x="3167" y="3225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68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7" name="Google Shape;947;p10"/>
          <p:cNvSpPr/>
          <p:nvPr/>
        </p:nvSpPr>
        <p:spPr>
          <a:xfrm>
            <a:off x="515826" y="982224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4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42"/>
                  <a:pt x="3167" y="1951"/>
                </a:cubicBezTo>
                <a:lnTo>
                  <a:pt x="3167" y="2916"/>
                </a:lnTo>
                <a:cubicBezTo>
                  <a:pt x="3167" y="3225"/>
                  <a:pt x="2917" y="3475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68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8" name="Google Shape;948;p10"/>
          <p:cNvSpPr/>
          <p:nvPr/>
        </p:nvSpPr>
        <p:spPr>
          <a:xfrm>
            <a:off x="515826" y="1225948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6" y="0"/>
                </a:moveTo>
                <a:cubicBezTo>
                  <a:pt x="1320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2"/>
                </a:cubicBezTo>
                <a:lnTo>
                  <a:pt x="3167" y="2917"/>
                </a:lnTo>
                <a:cubicBezTo>
                  <a:pt x="3167" y="3226"/>
                  <a:pt x="2917" y="3476"/>
                  <a:pt x="2608" y="3488"/>
                </a:cubicBezTo>
                <a:lnTo>
                  <a:pt x="0" y="3488"/>
                </a:lnTo>
                <a:cubicBezTo>
                  <a:pt x="381" y="4334"/>
                  <a:pt x="1238" y="4869"/>
                  <a:pt x="2167" y="4869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77"/>
                  <a:pt x="4263" y="1143"/>
                </a:cubicBezTo>
                <a:cubicBezTo>
                  <a:pt x="3786" y="375"/>
                  <a:pt x="2995" y="0"/>
                  <a:pt x="2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9" name="Google Shape;949;p10"/>
          <p:cNvSpPr/>
          <p:nvPr/>
        </p:nvSpPr>
        <p:spPr>
          <a:xfrm>
            <a:off x="515826" y="1469704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2" y="0"/>
                </a:moveTo>
                <a:cubicBezTo>
                  <a:pt x="1316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0" name="Google Shape;950;p10"/>
          <p:cNvSpPr/>
          <p:nvPr/>
        </p:nvSpPr>
        <p:spPr>
          <a:xfrm>
            <a:off x="515826" y="1713460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1" name="Google Shape;951;p10"/>
          <p:cNvSpPr/>
          <p:nvPr/>
        </p:nvSpPr>
        <p:spPr>
          <a:xfrm>
            <a:off x="515826" y="1957217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3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6"/>
                  <a:pt x="4263" y="1144"/>
                </a:cubicBezTo>
                <a:cubicBezTo>
                  <a:pt x="3780" y="376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2" name="Google Shape;952;p10"/>
          <p:cNvSpPr/>
          <p:nvPr/>
        </p:nvSpPr>
        <p:spPr>
          <a:xfrm>
            <a:off x="515826" y="2200716"/>
            <a:ext cx="169731" cy="156811"/>
          </a:xfrm>
          <a:custGeom>
            <a:avLst/>
            <a:gdLst/>
            <a:ahLst/>
            <a:cxnLst/>
            <a:rect l="l" t="t" r="r" b="b"/>
            <a:pathLst>
              <a:path w="5281" h="4879" extrusionOk="0">
                <a:moveTo>
                  <a:pt x="2200" y="0"/>
                </a:moveTo>
                <a:cubicBezTo>
                  <a:pt x="1316" y="0"/>
                  <a:pt x="435" y="476"/>
                  <a:pt x="0" y="1402"/>
                </a:cubicBezTo>
                <a:lnTo>
                  <a:pt x="2608" y="1402"/>
                </a:lnTo>
                <a:cubicBezTo>
                  <a:pt x="2917" y="1402"/>
                  <a:pt x="3167" y="1652"/>
                  <a:pt x="3167" y="1962"/>
                </a:cubicBezTo>
                <a:lnTo>
                  <a:pt x="3167" y="2926"/>
                </a:lnTo>
                <a:cubicBezTo>
                  <a:pt x="3167" y="3235"/>
                  <a:pt x="2917" y="3486"/>
                  <a:pt x="2608" y="3486"/>
                </a:cubicBezTo>
                <a:lnTo>
                  <a:pt x="0" y="3486"/>
                </a:lnTo>
                <a:cubicBezTo>
                  <a:pt x="381" y="4331"/>
                  <a:pt x="1238" y="4879"/>
                  <a:pt x="2167" y="4879"/>
                </a:cubicBezTo>
                <a:cubicBezTo>
                  <a:pt x="2178" y="4879"/>
                  <a:pt x="2189" y="4879"/>
                  <a:pt x="2199" y="4879"/>
                </a:cubicBezTo>
                <a:cubicBezTo>
                  <a:pt x="4109" y="4879"/>
                  <a:pt x="5281" y="2774"/>
                  <a:pt x="4263" y="1152"/>
                </a:cubicBezTo>
                <a:cubicBezTo>
                  <a:pt x="3780" y="378"/>
                  <a:pt x="2989" y="0"/>
                  <a:pt x="2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3" name="Google Shape;953;p10"/>
          <p:cNvSpPr/>
          <p:nvPr/>
        </p:nvSpPr>
        <p:spPr>
          <a:xfrm>
            <a:off x="515826" y="2444440"/>
            <a:ext cx="169828" cy="156843"/>
          </a:xfrm>
          <a:custGeom>
            <a:avLst/>
            <a:gdLst/>
            <a:ahLst/>
            <a:cxnLst/>
            <a:rect l="l" t="t" r="r" b="b"/>
            <a:pathLst>
              <a:path w="5284" h="4880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53"/>
                  <a:pt x="3167" y="1963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4" name="Google Shape;954;p10"/>
          <p:cNvSpPr/>
          <p:nvPr/>
        </p:nvSpPr>
        <p:spPr>
          <a:xfrm>
            <a:off x="515826" y="2688196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3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42"/>
                  <a:pt x="3167" y="1951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93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5" name="Google Shape;955;p10"/>
          <p:cNvSpPr/>
          <p:nvPr/>
        </p:nvSpPr>
        <p:spPr>
          <a:xfrm>
            <a:off x="515826" y="2931888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89"/>
                </a:cubicBezTo>
                <a:lnTo>
                  <a:pt x="0" y="3489"/>
                </a:lnTo>
                <a:cubicBezTo>
                  <a:pt x="393" y="4335"/>
                  <a:pt x="1238" y="4870"/>
                  <a:pt x="2167" y="4870"/>
                </a:cubicBezTo>
                <a:cubicBezTo>
                  <a:pt x="2178" y="4871"/>
                  <a:pt x="2189" y="4871"/>
                  <a:pt x="2199" y="4871"/>
                </a:cubicBezTo>
                <a:cubicBezTo>
                  <a:pt x="4109" y="4871"/>
                  <a:pt x="5281" y="2766"/>
                  <a:pt x="4263" y="1144"/>
                </a:cubicBezTo>
                <a:cubicBezTo>
                  <a:pt x="3780" y="376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6" name="Google Shape;956;p10"/>
          <p:cNvSpPr/>
          <p:nvPr/>
        </p:nvSpPr>
        <p:spPr>
          <a:xfrm>
            <a:off x="515826" y="3175677"/>
            <a:ext cx="169731" cy="156907"/>
          </a:xfrm>
          <a:custGeom>
            <a:avLst/>
            <a:gdLst/>
            <a:ahLst/>
            <a:cxnLst/>
            <a:rect l="l" t="t" r="r" b="b"/>
            <a:pathLst>
              <a:path w="5281" h="4882" extrusionOk="0">
                <a:moveTo>
                  <a:pt x="2206" y="0"/>
                </a:moveTo>
                <a:cubicBezTo>
                  <a:pt x="1320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89"/>
                </a:cubicBezTo>
                <a:lnTo>
                  <a:pt x="0" y="3489"/>
                </a:lnTo>
                <a:cubicBezTo>
                  <a:pt x="381" y="4334"/>
                  <a:pt x="1238" y="4870"/>
                  <a:pt x="2167" y="4882"/>
                </a:cubicBezTo>
                <a:cubicBezTo>
                  <a:pt x="2178" y="4882"/>
                  <a:pt x="2189" y="4882"/>
                  <a:pt x="2199" y="4882"/>
                </a:cubicBezTo>
                <a:cubicBezTo>
                  <a:pt x="4109" y="4882"/>
                  <a:pt x="5281" y="2777"/>
                  <a:pt x="4263" y="1143"/>
                </a:cubicBezTo>
                <a:cubicBezTo>
                  <a:pt x="3786" y="375"/>
                  <a:pt x="2995" y="0"/>
                  <a:pt x="2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7" name="Google Shape;957;p10"/>
          <p:cNvSpPr/>
          <p:nvPr/>
        </p:nvSpPr>
        <p:spPr>
          <a:xfrm>
            <a:off x="515826" y="3419433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0"/>
                </a:moveTo>
                <a:cubicBezTo>
                  <a:pt x="1316" y="0"/>
                  <a:pt x="435" y="474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8" name="Google Shape;958;p10"/>
          <p:cNvSpPr/>
          <p:nvPr/>
        </p:nvSpPr>
        <p:spPr>
          <a:xfrm>
            <a:off x="515826" y="3663189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3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6"/>
                  <a:pt x="4263" y="1144"/>
                </a:cubicBezTo>
                <a:cubicBezTo>
                  <a:pt x="3780" y="375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9" name="Google Shape;959;p10"/>
          <p:cNvSpPr/>
          <p:nvPr/>
        </p:nvSpPr>
        <p:spPr>
          <a:xfrm>
            <a:off x="515826" y="3906978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2" y="0"/>
                </a:moveTo>
                <a:cubicBezTo>
                  <a:pt x="1316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2"/>
                </a:cubicBezTo>
                <a:lnTo>
                  <a:pt x="3167" y="2917"/>
                </a:lnTo>
                <a:cubicBezTo>
                  <a:pt x="3167" y="3226"/>
                  <a:pt x="2917" y="3476"/>
                  <a:pt x="2608" y="3476"/>
                </a:cubicBezTo>
                <a:lnTo>
                  <a:pt x="0" y="3476"/>
                </a:lnTo>
                <a:cubicBezTo>
                  <a:pt x="381" y="4322"/>
                  <a:pt x="1238" y="4869"/>
                  <a:pt x="2167" y="4869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0" name="Google Shape;960;p10"/>
          <p:cNvSpPr/>
          <p:nvPr/>
        </p:nvSpPr>
        <p:spPr>
          <a:xfrm>
            <a:off x="515826" y="4150445"/>
            <a:ext cx="169731" cy="156811"/>
          </a:xfrm>
          <a:custGeom>
            <a:avLst/>
            <a:gdLst/>
            <a:ahLst/>
            <a:cxnLst/>
            <a:rect l="l" t="t" r="r" b="b"/>
            <a:pathLst>
              <a:path w="5281" h="4879" extrusionOk="0">
                <a:moveTo>
                  <a:pt x="2200" y="0"/>
                </a:moveTo>
                <a:cubicBezTo>
                  <a:pt x="1316" y="0"/>
                  <a:pt x="435" y="476"/>
                  <a:pt x="0" y="1402"/>
                </a:cubicBezTo>
                <a:lnTo>
                  <a:pt x="2608" y="1402"/>
                </a:lnTo>
                <a:cubicBezTo>
                  <a:pt x="2917" y="1402"/>
                  <a:pt x="3167" y="1652"/>
                  <a:pt x="3167" y="1962"/>
                </a:cubicBezTo>
                <a:lnTo>
                  <a:pt x="3167" y="2926"/>
                </a:lnTo>
                <a:cubicBezTo>
                  <a:pt x="3167" y="3236"/>
                  <a:pt x="2917" y="3486"/>
                  <a:pt x="2608" y="3486"/>
                </a:cubicBezTo>
                <a:lnTo>
                  <a:pt x="0" y="3486"/>
                </a:lnTo>
                <a:cubicBezTo>
                  <a:pt x="381" y="4331"/>
                  <a:pt x="1238" y="4879"/>
                  <a:pt x="2167" y="4879"/>
                </a:cubicBezTo>
                <a:cubicBezTo>
                  <a:pt x="2178" y="4879"/>
                  <a:pt x="2189" y="4879"/>
                  <a:pt x="2199" y="4879"/>
                </a:cubicBezTo>
                <a:cubicBezTo>
                  <a:pt x="4109" y="4879"/>
                  <a:pt x="5281" y="2774"/>
                  <a:pt x="4263" y="1152"/>
                </a:cubicBezTo>
                <a:cubicBezTo>
                  <a:pt x="3780" y="378"/>
                  <a:pt x="2989" y="0"/>
                  <a:pt x="2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1" name="Google Shape;961;p10"/>
          <p:cNvSpPr/>
          <p:nvPr/>
        </p:nvSpPr>
        <p:spPr>
          <a:xfrm>
            <a:off x="515826" y="4394169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53"/>
                  <a:pt x="3167" y="1963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2" name="Google Shape;962;p10"/>
          <p:cNvSpPr/>
          <p:nvPr/>
        </p:nvSpPr>
        <p:spPr>
          <a:xfrm>
            <a:off x="70388" y="539419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3" name="Google Shape;963;p10"/>
          <p:cNvSpPr/>
          <p:nvPr/>
        </p:nvSpPr>
        <p:spPr>
          <a:xfrm>
            <a:off x="70773" y="783175"/>
            <a:ext cx="546862" cy="67365"/>
          </a:xfrm>
          <a:custGeom>
            <a:avLst/>
            <a:gdLst/>
            <a:ahLst/>
            <a:cxnLst/>
            <a:rect l="l" t="t" r="r" b="b"/>
            <a:pathLst>
              <a:path w="17015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36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96"/>
                  <a:pt x="17014" y="1834"/>
                  <a:pt x="17014" y="1536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4" name="Google Shape;964;p10"/>
          <p:cNvSpPr/>
          <p:nvPr/>
        </p:nvSpPr>
        <p:spPr>
          <a:xfrm>
            <a:off x="70773" y="1026932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2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5" name="Google Shape;965;p10"/>
          <p:cNvSpPr/>
          <p:nvPr/>
        </p:nvSpPr>
        <p:spPr>
          <a:xfrm>
            <a:off x="70773" y="1270688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10"/>
          <p:cNvSpPr/>
          <p:nvPr/>
        </p:nvSpPr>
        <p:spPr>
          <a:xfrm>
            <a:off x="70388" y="1514476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0"/>
                  <a:pt x="0" y="262"/>
                  <a:pt x="12" y="572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96"/>
                </a:cubicBezTo>
                <a:lnTo>
                  <a:pt x="16467" y="2096"/>
                </a:lnTo>
                <a:cubicBezTo>
                  <a:pt x="16776" y="2084"/>
                  <a:pt x="17026" y="1834"/>
                  <a:pt x="17026" y="1524"/>
                </a:cubicBezTo>
                <a:lnTo>
                  <a:pt x="17026" y="572"/>
                </a:lnTo>
                <a:cubicBezTo>
                  <a:pt x="17026" y="250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7" name="Google Shape;967;p10"/>
          <p:cNvSpPr/>
          <p:nvPr/>
        </p:nvSpPr>
        <p:spPr>
          <a:xfrm>
            <a:off x="70773" y="1758233"/>
            <a:ext cx="546862" cy="66980"/>
          </a:xfrm>
          <a:custGeom>
            <a:avLst/>
            <a:gdLst/>
            <a:ahLst/>
            <a:cxnLst/>
            <a:rect l="l" t="t" r="r" b="b"/>
            <a:pathLst>
              <a:path w="17015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8" name="Google Shape;968;p10"/>
          <p:cNvSpPr/>
          <p:nvPr/>
        </p:nvSpPr>
        <p:spPr>
          <a:xfrm>
            <a:off x="70773" y="2001989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9" name="Google Shape;969;p10"/>
          <p:cNvSpPr/>
          <p:nvPr/>
        </p:nvSpPr>
        <p:spPr>
          <a:xfrm>
            <a:off x="70773" y="2245745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1"/>
                </a:cubicBezTo>
                <a:lnTo>
                  <a:pt x="0" y="1525"/>
                </a:lnTo>
                <a:cubicBezTo>
                  <a:pt x="0" y="1834"/>
                  <a:pt x="250" y="2085"/>
                  <a:pt x="560" y="2085"/>
                </a:cubicBezTo>
                <a:lnTo>
                  <a:pt x="16455" y="2085"/>
                </a:lnTo>
                <a:cubicBezTo>
                  <a:pt x="16764" y="2085"/>
                  <a:pt x="17014" y="1834"/>
                  <a:pt x="17014" y="1525"/>
                </a:cubicBezTo>
                <a:lnTo>
                  <a:pt x="17014" y="561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0" name="Google Shape;970;p10"/>
          <p:cNvSpPr/>
          <p:nvPr/>
        </p:nvSpPr>
        <p:spPr>
          <a:xfrm>
            <a:off x="70388" y="2489148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1" name="Google Shape;971;p10"/>
          <p:cNvSpPr/>
          <p:nvPr/>
        </p:nvSpPr>
        <p:spPr>
          <a:xfrm>
            <a:off x="70773" y="2733290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0"/>
                </a:moveTo>
                <a:cubicBezTo>
                  <a:pt x="250" y="0"/>
                  <a:pt x="0" y="250"/>
                  <a:pt x="0" y="548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2" name="Google Shape;972;p10"/>
          <p:cNvSpPr/>
          <p:nvPr/>
        </p:nvSpPr>
        <p:spPr>
          <a:xfrm>
            <a:off x="70773" y="2976661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3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3" name="Google Shape;973;p10"/>
          <p:cNvSpPr/>
          <p:nvPr/>
        </p:nvSpPr>
        <p:spPr>
          <a:xfrm>
            <a:off x="70773" y="3220449"/>
            <a:ext cx="546862" cy="67365"/>
          </a:xfrm>
          <a:custGeom>
            <a:avLst/>
            <a:gdLst/>
            <a:ahLst/>
            <a:cxnLst/>
            <a:rect l="l" t="t" r="r" b="b"/>
            <a:pathLst>
              <a:path w="17015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4" name="Google Shape;974;p10"/>
          <p:cNvSpPr/>
          <p:nvPr/>
        </p:nvSpPr>
        <p:spPr>
          <a:xfrm>
            <a:off x="70388" y="3464205"/>
            <a:ext cx="547248" cy="66980"/>
          </a:xfrm>
          <a:custGeom>
            <a:avLst/>
            <a:gdLst/>
            <a:ahLst/>
            <a:cxnLst/>
            <a:rect l="l" t="t" r="r" b="b"/>
            <a:pathLst>
              <a:path w="17027" h="2084" extrusionOk="0">
                <a:moveTo>
                  <a:pt x="560" y="0"/>
                </a:moveTo>
                <a:cubicBezTo>
                  <a:pt x="250" y="0"/>
                  <a:pt x="0" y="250"/>
                  <a:pt x="12" y="560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67" y="2084"/>
                </a:lnTo>
                <a:cubicBezTo>
                  <a:pt x="16776" y="2084"/>
                  <a:pt x="17026" y="1834"/>
                  <a:pt x="17026" y="1524"/>
                </a:cubicBezTo>
                <a:lnTo>
                  <a:pt x="17026" y="560"/>
                </a:lnTo>
                <a:cubicBezTo>
                  <a:pt x="17026" y="250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5" name="Google Shape;975;p10"/>
          <p:cNvSpPr/>
          <p:nvPr/>
        </p:nvSpPr>
        <p:spPr>
          <a:xfrm>
            <a:off x="70773" y="3707962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6" name="Google Shape;976;p10"/>
          <p:cNvSpPr/>
          <p:nvPr/>
        </p:nvSpPr>
        <p:spPr>
          <a:xfrm>
            <a:off x="70773" y="3951718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7" name="Google Shape;977;p10"/>
          <p:cNvSpPr/>
          <p:nvPr/>
        </p:nvSpPr>
        <p:spPr>
          <a:xfrm>
            <a:off x="70773" y="4195506"/>
            <a:ext cx="546862" cy="66980"/>
          </a:xfrm>
          <a:custGeom>
            <a:avLst/>
            <a:gdLst/>
            <a:ahLst/>
            <a:cxnLst/>
            <a:rect l="l" t="t" r="r" b="b"/>
            <a:pathLst>
              <a:path w="17015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8" name="Google Shape;978;p10"/>
          <p:cNvSpPr/>
          <p:nvPr/>
        </p:nvSpPr>
        <p:spPr>
          <a:xfrm>
            <a:off x="70388" y="4438877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46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9" name="Google Shape;979;p10"/>
          <p:cNvSpPr/>
          <p:nvPr/>
        </p:nvSpPr>
        <p:spPr>
          <a:xfrm>
            <a:off x="406001" y="4758421"/>
            <a:ext cx="8145080" cy="90346"/>
          </a:xfrm>
          <a:custGeom>
            <a:avLst/>
            <a:gdLst/>
            <a:ahLst/>
            <a:cxnLst/>
            <a:rect l="l" t="t" r="r" b="b"/>
            <a:pathLst>
              <a:path w="253425" h="2811" extrusionOk="0">
                <a:moveTo>
                  <a:pt x="0" y="0"/>
                </a:moveTo>
                <a:lnTo>
                  <a:pt x="0" y="2810"/>
                </a:lnTo>
                <a:lnTo>
                  <a:pt x="253425" y="2810"/>
                </a:lnTo>
                <a:lnTo>
                  <a:pt x="253425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0" name="Google Shape;980;p10"/>
          <p:cNvSpPr/>
          <p:nvPr/>
        </p:nvSpPr>
        <p:spPr>
          <a:xfrm>
            <a:off x="8543978" y="286824"/>
            <a:ext cx="92242" cy="4471510"/>
          </a:xfrm>
          <a:custGeom>
            <a:avLst/>
            <a:gdLst/>
            <a:ahLst/>
            <a:cxnLst/>
            <a:rect l="l" t="t" r="r" b="b"/>
            <a:pathLst>
              <a:path w="2870" h="139126" extrusionOk="0">
                <a:moveTo>
                  <a:pt x="0" y="1"/>
                </a:moveTo>
                <a:lnTo>
                  <a:pt x="0" y="139125"/>
                </a:lnTo>
                <a:lnTo>
                  <a:pt x="2870" y="139125"/>
                </a:lnTo>
                <a:lnTo>
                  <a:pt x="2870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1" name="Google Shape;981;p10"/>
          <p:cNvSpPr/>
          <p:nvPr/>
        </p:nvSpPr>
        <p:spPr>
          <a:xfrm>
            <a:off x="407126" y="286824"/>
            <a:ext cx="8135920" cy="4471510"/>
          </a:xfrm>
          <a:custGeom>
            <a:avLst/>
            <a:gdLst/>
            <a:ahLst/>
            <a:cxnLst/>
            <a:rect l="l" t="t" r="r" b="b"/>
            <a:pathLst>
              <a:path w="253140" h="139126" extrusionOk="0">
                <a:moveTo>
                  <a:pt x="1" y="1"/>
                </a:moveTo>
                <a:lnTo>
                  <a:pt x="1" y="7847"/>
                </a:lnTo>
                <a:lnTo>
                  <a:pt x="3394" y="7847"/>
                </a:lnTo>
                <a:cubicBezTo>
                  <a:pt x="3787" y="7002"/>
                  <a:pt x="4620" y="6466"/>
                  <a:pt x="5561" y="6466"/>
                </a:cubicBezTo>
                <a:cubicBezTo>
                  <a:pt x="6906" y="6466"/>
                  <a:pt x="7990" y="7549"/>
                  <a:pt x="7990" y="8895"/>
                </a:cubicBezTo>
                <a:cubicBezTo>
                  <a:pt x="7990" y="10240"/>
                  <a:pt x="6906" y="11336"/>
                  <a:pt x="5561" y="11336"/>
                </a:cubicBezTo>
                <a:cubicBezTo>
                  <a:pt x="4620" y="11336"/>
                  <a:pt x="3787" y="10788"/>
                  <a:pt x="3394" y="9943"/>
                </a:cubicBezTo>
                <a:lnTo>
                  <a:pt x="1" y="9943"/>
                </a:lnTo>
                <a:lnTo>
                  <a:pt x="1" y="15431"/>
                </a:lnTo>
                <a:lnTo>
                  <a:pt x="3394" y="15431"/>
                </a:lnTo>
                <a:cubicBezTo>
                  <a:pt x="3787" y="14586"/>
                  <a:pt x="4620" y="14038"/>
                  <a:pt x="5561" y="14038"/>
                </a:cubicBezTo>
                <a:cubicBezTo>
                  <a:pt x="6906" y="14038"/>
                  <a:pt x="7990" y="15134"/>
                  <a:pt x="7990" y="16479"/>
                </a:cubicBezTo>
                <a:cubicBezTo>
                  <a:pt x="7990" y="17825"/>
                  <a:pt x="6906" y="18908"/>
                  <a:pt x="5561" y="18908"/>
                </a:cubicBezTo>
                <a:cubicBezTo>
                  <a:pt x="4620" y="18908"/>
                  <a:pt x="3787" y="18372"/>
                  <a:pt x="3394" y="17527"/>
                </a:cubicBezTo>
                <a:lnTo>
                  <a:pt x="1" y="17527"/>
                </a:lnTo>
                <a:lnTo>
                  <a:pt x="1" y="23028"/>
                </a:lnTo>
                <a:lnTo>
                  <a:pt x="3394" y="23028"/>
                </a:lnTo>
                <a:cubicBezTo>
                  <a:pt x="3787" y="22170"/>
                  <a:pt x="4620" y="21635"/>
                  <a:pt x="5561" y="21635"/>
                </a:cubicBezTo>
                <a:cubicBezTo>
                  <a:pt x="6906" y="21635"/>
                  <a:pt x="7990" y="22718"/>
                  <a:pt x="7990" y="24063"/>
                </a:cubicBezTo>
                <a:cubicBezTo>
                  <a:pt x="7990" y="25409"/>
                  <a:pt x="6906" y="26504"/>
                  <a:pt x="5561" y="26504"/>
                </a:cubicBezTo>
                <a:cubicBezTo>
                  <a:pt x="4620" y="26504"/>
                  <a:pt x="3775" y="25957"/>
                  <a:pt x="3394" y="25111"/>
                </a:cubicBezTo>
                <a:lnTo>
                  <a:pt x="1" y="25111"/>
                </a:lnTo>
                <a:lnTo>
                  <a:pt x="1" y="30600"/>
                </a:lnTo>
                <a:lnTo>
                  <a:pt x="3394" y="30600"/>
                </a:lnTo>
                <a:cubicBezTo>
                  <a:pt x="3787" y="29755"/>
                  <a:pt x="4620" y="29207"/>
                  <a:pt x="5561" y="29207"/>
                </a:cubicBezTo>
                <a:cubicBezTo>
                  <a:pt x="6906" y="29207"/>
                  <a:pt x="7990" y="30302"/>
                  <a:pt x="7990" y="31648"/>
                </a:cubicBezTo>
                <a:cubicBezTo>
                  <a:pt x="7990" y="32993"/>
                  <a:pt x="6906" y="34077"/>
                  <a:pt x="5561" y="34077"/>
                </a:cubicBezTo>
                <a:cubicBezTo>
                  <a:pt x="4632" y="34077"/>
                  <a:pt x="3787" y="33541"/>
                  <a:pt x="3394" y="32695"/>
                </a:cubicBezTo>
                <a:lnTo>
                  <a:pt x="1" y="32695"/>
                </a:lnTo>
                <a:lnTo>
                  <a:pt x="1" y="38184"/>
                </a:lnTo>
                <a:lnTo>
                  <a:pt x="3394" y="38184"/>
                </a:lnTo>
                <a:cubicBezTo>
                  <a:pt x="3787" y="37339"/>
                  <a:pt x="4632" y="36803"/>
                  <a:pt x="5561" y="36791"/>
                </a:cubicBezTo>
                <a:cubicBezTo>
                  <a:pt x="6906" y="36791"/>
                  <a:pt x="7990" y="37887"/>
                  <a:pt x="7990" y="39232"/>
                </a:cubicBezTo>
                <a:cubicBezTo>
                  <a:pt x="7990" y="40577"/>
                  <a:pt x="6906" y="41673"/>
                  <a:pt x="5561" y="41673"/>
                </a:cubicBezTo>
                <a:cubicBezTo>
                  <a:pt x="4620" y="41661"/>
                  <a:pt x="3787" y="41125"/>
                  <a:pt x="3394" y="40280"/>
                </a:cubicBezTo>
                <a:lnTo>
                  <a:pt x="1" y="40280"/>
                </a:lnTo>
                <a:lnTo>
                  <a:pt x="1" y="45768"/>
                </a:lnTo>
                <a:lnTo>
                  <a:pt x="3394" y="45768"/>
                </a:lnTo>
                <a:cubicBezTo>
                  <a:pt x="3787" y="44923"/>
                  <a:pt x="4632" y="44387"/>
                  <a:pt x="5561" y="44375"/>
                </a:cubicBezTo>
                <a:cubicBezTo>
                  <a:pt x="6883" y="44411"/>
                  <a:pt x="7930" y="45495"/>
                  <a:pt x="7930" y="46816"/>
                </a:cubicBezTo>
                <a:cubicBezTo>
                  <a:pt x="7930" y="48138"/>
                  <a:pt x="6883" y="49221"/>
                  <a:pt x="5561" y="49257"/>
                </a:cubicBezTo>
                <a:cubicBezTo>
                  <a:pt x="4632" y="49245"/>
                  <a:pt x="3787" y="48709"/>
                  <a:pt x="3394" y="47864"/>
                </a:cubicBezTo>
                <a:lnTo>
                  <a:pt x="1" y="47864"/>
                </a:lnTo>
                <a:lnTo>
                  <a:pt x="1" y="53353"/>
                </a:lnTo>
                <a:lnTo>
                  <a:pt x="3394" y="53353"/>
                </a:lnTo>
                <a:cubicBezTo>
                  <a:pt x="3787" y="52507"/>
                  <a:pt x="4620" y="51960"/>
                  <a:pt x="5561" y="51960"/>
                </a:cubicBezTo>
                <a:cubicBezTo>
                  <a:pt x="6906" y="51960"/>
                  <a:pt x="7990" y="53055"/>
                  <a:pt x="7990" y="54400"/>
                </a:cubicBezTo>
                <a:cubicBezTo>
                  <a:pt x="7990" y="55746"/>
                  <a:pt x="6906" y="56829"/>
                  <a:pt x="5561" y="56829"/>
                </a:cubicBezTo>
                <a:cubicBezTo>
                  <a:pt x="4620" y="56829"/>
                  <a:pt x="3787" y="56294"/>
                  <a:pt x="3394" y="55448"/>
                </a:cubicBezTo>
                <a:lnTo>
                  <a:pt x="1" y="55448"/>
                </a:lnTo>
                <a:lnTo>
                  <a:pt x="1" y="60937"/>
                </a:lnTo>
                <a:lnTo>
                  <a:pt x="3394" y="60937"/>
                </a:lnTo>
                <a:cubicBezTo>
                  <a:pt x="3787" y="60092"/>
                  <a:pt x="4620" y="59544"/>
                  <a:pt x="5561" y="59544"/>
                </a:cubicBezTo>
                <a:cubicBezTo>
                  <a:pt x="6906" y="59544"/>
                  <a:pt x="7990" y="60639"/>
                  <a:pt x="7990" y="61985"/>
                </a:cubicBezTo>
                <a:cubicBezTo>
                  <a:pt x="7990" y="63330"/>
                  <a:pt x="6906" y="64414"/>
                  <a:pt x="5561" y="64414"/>
                </a:cubicBezTo>
                <a:cubicBezTo>
                  <a:pt x="4620" y="64414"/>
                  <a:pt x="3787" y="63878"/>
                  <a:pt x="3394" y="63021"/>
                </a:cubicBezTo>
                <a:lnTo>
                  <a:pt x="1" y="63021"/>
                </a:lnTo>
                <a:lnTo>
                  <a:pt x="1" y="68521"/>
                </a:lnTo>
                <a:lnTo>
                  <a:pt x="3394" y="68521"/>
                </a:lnTo>
                <a:cubicBezTo>
                  <a:pt x="3787" y="67676"/>
                  <a:pt x="4620" y="67128"/>
                  <a:pt x="5561" y="67128"/>
                </a:cubicBezTo>
                <a:cubicBezTo>
                  <a:pt x="6906" y="67128"/>
                  <a:pt x="7990" y="68212"/>
                  <a:pt x="7990" y="69557"/>
                </a:cubicBezTo>
                <a:cubicBezTo>
                  <a:pt x="7990" y="70914"/>
                  <a:pt x="6906" y="71998"/>
                  <a:pt x="5561" y="71998"/>
                </a:cubicBezTo>
                <a:cubicBezTo>
                  <a:pt x="4620" y="71998"/>
                  <a:pt x="3787" y="71450"/>
                  <a:pt x="3394" y="70605"/>
                </a:cubicBezTo>
                <a:lnTo>
                  <a:pt x="1" y="70605"/>
                </a:lnTo>
                <a:lnTo>
                  <a:pt x="1" y="76106"/>
                </a:lnTo>
                <a:lnTo>
                  <a:pt x="3394" y="76106"/>
                </a:lnTo>
                <a:cubicBezTo>
                  <a:pt x="3787" y="75260"/>
                  <a:pt x="4620" y="74713"/>
                  <a:pt x="5561" y="74713"/>
                </a:cubicBezTo>
                <a:cubicBezTo>
                  <a:pt x="6906" y="74713"/>
                  <a:pt x="7990" y="75796"/>
                  <a:pt x="7990" y="77141"/>
                </a:cubicBezTo>
                <a:cubicBezTo>
                  <a:pt x="7990" y="78499"/>
                  <a:pt x="6906" y="79582"/>
                  <a:pt x="5561" y="79582"/>
                </a:cubicBezTo>
                <a:cubicBezTo>
                  <a:pt x="4620" y="79582"/>
                  <a:pt x="3787" y="79034"/>
                  <a:pt x="3394" y="78189"/>
                </a:cubicBezTo>
                <a:lnTo>
                  <a:pt x="1" y="78189"/>
                </a:lnTo>
                <a:lnTo>
                  <a:pt x="1" y="83690"/>
                </a:lnTo>
                <a:lnTo>
                  <a:pt x="3394" y="83690"/>
                </a:lnTo>
                <a:cubicBezTo>
                  <a:pt x="3787" y="82844"/>
                  <a:pt x="4620" y="82297"/>
                  <a:pt x="5561" y="82297"/>
                </a:cubicBezTo>
                <a:cubicBezTo>
                  <a:pt x="6906" y="82297"/>
                  <a:pt x="7990" y="83380"/>
                  <a:pt x="7990" y="84726"/>
                </a:cubicBezTo>
                <a:cubicBezTo>
                  <a:pt x="7990" y="86083"/>
                  <a:pt x="6906" y="87166"/>
                  <a:pt x="5561" y="87166"/>
                </a:cubicBezTo>
                <a:cubicBezTo>
                  <a:pt x="4620" y="87166"/>
                  <a:pt x="3787" y="86619"/>
                  <a:pt x="3394" y="85773"/>
                </a:cubicBezTo>
                <a:lnTo>
                  <a:pt x="1" y="85773"/>
                </a:lnTo>
                <a:lnTo>
                  <a:pt x="1" y="91274"/>
                </a:lnTo>
                <a:lnTo>
                  <a:pt x="3394" y="91274"/>
                </a:lnTo>
                <a:cubicBezTo>
                  <a:pt x="3787" y="90429"/>
                  <a:pt x="4620" y="89881"/>
                  <a:pt x="5561" y="89881"/>
                </a:cubicBezTo>
                <a:cubicBezTo>
                  <a:pt x="6906" y="89881"/>
                  <a:pt x="7990" y="90965"/>
                  <a:pt x="7990" y="92310"/>
                </a:cubicBezTo>
                <a:cubicBezTo>
                  <a:pt x="7990" y="93655"/>
                  <a:pt x="6906" y="94751"/>
                  <a:pt x="5561" y="94751"/>
                </a:cubicBezTo>
                <a:cubicBezTo>
                  <a:pt x="4620" y="94751"/>
                  <a:pt x="3787" y="94203"/>
                  <a:pt x="3394" y="93358"/>
                </a:cubicBezTo>
                <a:lnTo>
                  <a:pt x="1" y="93358"/>
                </a:lnTo>
                <a:lnTo>
                  <a:pt x="1" y="98846"/>
                </a:lnTo>
                <a:lnTo>
                  <a:pt x="3394" y="98846"/>
                </a:lnTo>
                <a:cubicBezTo>
                  <a:pt x="3787" y="98001"/>
                  <a:pt x="4620" y="97465"/>
                  <a:pt x="5561" y="97465"/>
                </a:cubicBezTo>
                <a:cubicBezTo>
                  <a:pt x="6906" y="97465"/>
                  <a:pt x="7990" y="98549"/>
                  <a:pt x="7990" y="99894"/>
                </a:cubicBezTo>
                <a:cubicBezTo>
                  <a:pt x="7990" y="101240"/>
                  <a:pt x="6906" y="102335"/>
                  <a:pt x="5561" y="102335"/>
                </a:cubicBezTo>
                <a:cubicBezTo>
                  <a:pt x="4620" y="102335"/>
                  <a:pt x="3787" y="101787"/>
                  <a:pt x="3394" y="100942"/>
                </a:cubicBezTo>
                <a:lnTo>
                  <a:pt x="1" y="100942"/>
                </a:lnTo>
                <a:lnTo>
                  <a:pt x="1" y="106431"/>
                </a:lnTo>
                <a:lnTo>
                  <a:pt x="3394" y="106431"/>
                </a:lnTo>
                <a:cubicBezTo>
                  <a:pt x="3787" y="105585"/>
                  <a:pt x="4620" y="105050"/>
                  <a:pt x="5561" y="105050"/>
                </a:cubicBezTo>
                <a:cubicBezTo>
                  <a:pt x="6906" y="105050"/>
                  <a:pt x="7990" y="106133"/>
                  <a:pt x="7990" y="107478"/>
                </a:cubicBezTo>
                <a:cubicBezTo>
                  <a:pt x="7990" y="108824"/>
                  <a:pt x="6906" y="109919"/>
                  <a:pt x="5561" y="109919"/>
                </a:cubicBezTo>
                <a:cubicBezTo>
                  <a:pt x="4620" y="109919"/>
                  <a:pt x="3787" y="109372"/>
                  <a:pt x="3394" y="108526"/>
                </a:cubicBezTo>
                <a:lnTo>
                  <a:pt x="1" y="108526"/>
                </a:lnTo>
                <a:lnTo>
                  <a:pt x="1" y="114015"/>
                </a:lnTo>
                <a:lnTo>
                  <a:pt x="3394" y="114015"/>
                </a:lnTo>
                <a:cubicBezTo>
                  <a:pt x="3787" y="113170"/>
                  <a:pt x="4620" y="112634"/>
                  <a:pt x="5561" y="112634"/>
                </a:cubicBezTo>
                <a:cubicBezTo>
                  <a:pt x="6906" y="112634"/>
                  <a:pt x="7990" y="113717"/>
                  <a:pt x="7990" y="115063"/>
                </a:cubicBezTo>
                <a:cubicBezTo>
                  <a:pt x="7990" y="116408"/>
                  <a:pt x="6906" y="117503"/>
                  <a:pt x="5561" y="117503"/>
                </a:cubicBezTo>
                <a:cubicBezTo>
                  <a:pt x="4620" y="117503"/>
                  <a:pt x="3787" y="116956"/>
                  <a:pt x="3394" y="116110"/>
                </a:cubicBezTo>
                <a:lnTo>
                  <a:pt x="1" y="116110"/>
                </a:lnTo>
                <a:lnTo>
                  <a:pt x="1" y="121611"/>
                </a:lnTo>
                <a:lnTo>
                  <a:pt x="3394" y="121611"/>
                </a:lnTo>
                <a:cubicBezTo>
                  <a:pt x="3775" y="120754"/>
                  <a:pt x="4620" y="120206"/>
                  <a:pt x="5561" y="120206"/>
                </a:cubicBezTo>
                <a:cubicBezTo>
                  <a:pt x="6906" y="120206"/>
                  <a:pt x="7990" y="121302"/>
                  <a:pt x="7990" y="122647"/>
                </a:cubicBezTo>
                <a:cubicBezTo>
                  <a:pt x="7990" y="123992"/>
                  <a:pt x="6906" y="125076"/>
                  <a:pt x="5561" y="125088"/>
                </a:cubicBezTo>
                <a:cubicBezTo>
                  <a:pt x="4620" y="125076"/>
                  <a:pt x="3787" y="124540"/>
                  <a:pt x="3394" y="123695"/>
                </a:cubicBezTo>
                <a:lnTo>
                  <a:pt x="1" y="123695"/>
                </a:lnTo>
                <a:lnTo>
                  <a:pt x="1" y="129183"/>
                </a:lnTo>
                <a:lnTo>
                  <a:pt x="3394" y="129183"/>
                </a:lnTo>
                <a:cubicBezTo>
                  <a:pt x="3787" y="128338"/>
                  <a:pt x="4632" y="127802"/>
                  <a:pt x="5561" y="127802"/>
                </a:cubicBezTo>
                <a:cubicBezTo>
                  <a:pt x="6906" y="127802"/>
                  <a:pt x="7990" y="128886"/>
                  <a:pt x="7990" y="130231"/>
                </a:cubicBezTo>
                <a:cubicBezTo>
                  <a:pt x="7990" y="131577"/>
                  <a:pt x="6906" y="132672"/>
                  <a:pt x="5561" y="132672"/>
                </a:cubicBezTo>
                <a:cubicBezTo>
                  <a:pt x="4620" y="132672"/>
                  <a:pt x="3787" y="132124"/>
                  <a:pt x="3394" y="131279"/>
                </a:cubicBezTo>
                <a:lnTo>
                  <a:pt x="1" y="131279"/>
                </a:lnTo>
                <a:lnTo>
                  <a:pt x="1" y="139125"/>
                </a:lnTo>
                <a:lnTo>
                  <a:pt x="253140" y="139125"/>
                </a:lnTo>
                <a:lnTo>
                  <a:pt x="25314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2" name="Google Shape;982;p10"/>
          <p:cNvSpPr/>
          <p:nvPr/>
        </p:nvSpPr>
        <p:spPr>
          <a:xfrm rot="7535460">
            <a:off x="-156660" y="2164686"/>
            <a:ext cx="318931" cy="320216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3" name="Google Shape;983;p10"/>
          <p:cNvSpPr txBox="1">
            <a:spLocks noGrp="1"/>
          </p:cNvSpPr>
          <p:nvPr>
            <p:ph type="title"/>
          </p:nvPr>
        </p:nvSpPr>
        <p:spPr>
          <a:xfrm>
            <a:off x="1534625" y="679925"/>
            <a:ext cx="3180300" cy="13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lt1"/>
        </a:solidFill>
        <a:effectLst/>
      </p:bgPr>
    </p:bg>
    <p:spTree>
      <p:nvGrpSpPr>
        <p:cNvPr id="1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1"/>
          <p:cNvSpPr/>
          <p:nvPr/>
        </p:nvSpPr>
        <p:spPr>
          <a:xfrm>
            <a:off x="7503725" y="4758416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6" name="Google Shape;986;p11"/>
          <p:cNvSpPr/>
          <p:nvPr/>
        </p:nvSpPr>
        <p:spPr>
          <a:xfrm>
            <a:off x="8636213" y="133391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7" name="Google Shape;987;p11"/>
          <p:cNvSpPr/>
          <p:nvPr/>
        </p:nvSpPr>
        <p:spPr>
          <a:xfrm rot="-4452528">
            <a:off x="8636222" y="3185303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8" name="Google Shape;988;p11"/>
          <p:cNvSpPr/>
          <p:nvPr/>
        </p:nvSpPr>
        <p:spPr>
          <a:xfrm>
            <a:off x="8674213" y="5031641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9" name="Google Shape;989;p11"/>
          <p:cNvSpPr/>
          <p:nvPr/>
        </p:nvSpPr>
        <p:spPr>
          <a:xfrm rot="-4452528">
            <a:off x="5512247" y="4758428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0" name="Google Shape;990;p11"/>
          <p:cNvSpPr/>
          <p:nvPr/>
        </p:nvSpPr>
        <p:spPr>
          <a:xfrm rot="-4068358">
            <a:off x="4315623" y="5031645"/>
            <a:ext cx="318914" cy="320199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1" name="Google Shape;991;p11"/>
          <p:cNvSpPr/>
          <p:nvPr/>
        </p:nvSpPr>
        <p:spPr>
          <a:xfrm rot="-1650294">
            <a:off x="2793934" y="4808382"/>
            <a:ext cx="318922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2" name="Google Shape;992;p11"/>
          <p:cNvSpPr/>
          <p:nvPr/>
        </p:nvSpPr>
        <p:spPr>
          <a:xfrm rot="-5241563">
            <a:off x="57698" y="4838862"/>
            <a:ext cx="318919" cy="320204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3" name="Google Shape;993;p11"/>
          <p:cNvSpPr/>
          <p:nvPr/>
        </p:nvSpPr>
        <p:spPr>
          <a:xfrm>
            <a:off x="-139387" y="2530329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4" name="Google Shape;994;p11"/>
          <p:cNvSpPr/>
          <p:nvPr/>
        </p:nvSpPr>
        <p:spPr>
          <a:xfrm rot="-3264540">
            <a:off x="3016814" y="-96238"/>
            <a:ext cx="318931" cy="320216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5" name="Google Shape;995;p11"/>
          <p:cNvSpPr/>
          <p:nvPr/>
        </p:nvSpPr>
        <p:spPr>
          <a:xfrm rot="8100000">
            <a:off x="-1012" y="-23039"/>
            <a:ext cx="318927" cy="320212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6" name="Google Shape;996;p11"/>
          <p:cNvSpPr/>
          <p:nvPr/>
        </p:nvSpPr>
        <p:spPr>
          <a:xfrm rot="-3080243">
            <a:off x="1149811" y="15565"/>
            <a:ext cx="318919" cy="320204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7" name="Google Shape;997;p11"/>
          <p:cNvSpPr/>
          <p:nvPr/>
        </p:nvSpPr>
        <p:spPr>
          <a:xfrm rot="-9623925">
            <a:off x="4685123" y="-148781"/>
            <a:ext cx="318916" cy="320202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8" name="Google Shape;998;p11"/>
          <p:cNvSpPr/>
          <p:nvPr/>
        </p:nvSpPr>
        <p:spPr>
          <a:xfrm>
            <a:off x="6395538" y="79991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9" name="Google Shape;999;p11"/>
          <p:cNvSpPr/>
          <p:nvPr/>
        </p:nvSpPr>
        <p:spPr>
          <a:xfrm rot="-9623925">
            <a:off x="8856198" y="1144294"/>
            <a:ext cx="318916" cy="320202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0" name="Google Shape;1000;p11"/>
          <p:cNvSpPr/>
          <p:nvPr/>
        </p:nvSpPr>
        <p:spPr>
          <a:xfrm>
            <a:off x="513898" y="586088"/>
            <a:ext cx="147748" cy="156554"/>
          </a:xfrm>
          <a:custGeom>
            <a:avLst/>
            <a:gdLst/>
            <a:ahLst/>
            <a:cxnLst/>
            <a:rect l="l" t="t" r="r" b="b"/>
            <a:pathLst>
              <a:path w="459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513" y="4870"/>
                  <a:pt x="4596" y="3787"/>
                  <a:pt x="4596" y="2441"/>
                </a:cubicBezTo>
                <a:cubicBezTo>
                  <a:pt x="4596" y="1084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1" name="Google Shape;1001;p11"/>
          <p:cNvSpPr/>
          <p:nvPr/>
        </p:nvSpPr>
        <p:spPr>
          <a:xfrm>
            <a:off x="513898" y="829844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94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4"/>
                </a:cubicBezTo>
                <a:lnTo>
                  <a:pt x="3156" y="2918"/>
                </a:lnTo>
                <a:cubicBezTo>
                  <a:pt x="3156" y="3227"/>
                  <a:pt x="2906" y="3478"/>
                  <a:pt x="2596" y="3478"/>
                </a:cubicBezTo>
                <a:lnTo>
                  <a:pt x="1" y="3478"/>
                </a:lnTo>
                <a:cubicBezTo>
                  <a:pt x="382" y="4323"/>
                  <a:pt x="1227" y="4871"/>
                  <a:pt x="2168" y="4871"/>
                </a:cubicBezTo>
                <a:cubicBezTo>
                  <a:pt x="3489" y="4835"/>
                  <a:pt x="4537" y="3751"/>
                  <a:pt x="4537" y="2430"/>
                </a:cubicBezTo>
                <a:cubicBezTo>
                  <a:pt x="4537" y="1108"/>
                  <a:pt x="3489" y="37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2" name="Google Shape;1002;p11"/>
          <p:cNvSpPr/>
          <p:nvPr/>
        </p:nvSpPr>
        <p:spPr>
          <a:xfrm>
            <a:off x="513898" y="1073632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513" y="4870"/>
                  <a:pt x="4596" y="3774"/>
                  <a:pt x="4596" y="2429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3" name="Google Shape;1003;p11"/>
          <p:cNvSpPr/>
          <p:nvPr/>
        </p:nvSpPr>
        <p:spPr>
          <a:xfrm>
            <a:off x="513898" y="1317389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0"/>
                </a:moveTo>
                <a:cubicBezTo>
                  <a:pt x="1227" y="0"/>
                  <a:pt x="382" y="536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8"/>
                  <a:pt x="3489" y="24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4" name="Google Shape;1004;p11"/>
          <p:cNvSpPr/>
          <p:nvPr/>
        </p:nvSpPr>
        <p:spPr>
          <a:xfrm>
            <a:off x="513898" y="1560759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94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65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5"/>
                  <a:pt x="1227" y="4870"/>
                  <a:pt x="2168" y="4882"/>
                </a:cubicBezTo>
                <a:cubicBezTo>
                  <a:pt x="3513" y="4882"/>
                  <a:pt x="4596" y="3787"/>
                  <a:pt x="4596" y="2442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5" name="Google Shape;1005;p11"/>
          <p:cNvSpPr/>
          <p:nvPr/>
        </p:nvSpPr>
        <p:spPr>
          <a:xfrm>
            <a:off x="513898" y="1804548"/>
            <a:ext cx="145819" cy="156907"/>
          </a:xfrm>
          <a:custGeom>
            <a:avLst/>
            <a:gdLst/>
            <a:ahLst/>
            <a:cxnLst/>
            <a:rect l="l" t="t" r="r" b="b"/>
            <a:pathLst>
              <a:path w="4537" h="4882" extrusionOk="0">
                <a:moveTo>
                  <a:pt x="2168" y="0"/>
                </a:moveTo>
                <a:cubicBezTo>
                  <a:pt x="1227" y="12"/>
                  <a:pt x="382" y="548"/>
                  <a:pt x="1" y="1405"/>
                </a:cubicBezTo>
                <a:lnTo>
                  <a:pt x="2596" y="1405"/>
                </a:lnTo>
                <a:cubicBezTo>
                  <a:pt x="2906" y="1405"/>
                  <a:pt x="3156" y="1655"/>
                  <a:pt x="3156" y="1965"/>
                </a:cubicBezTo>
                <a:lnTo>
                  <a:pt x="3156" y="2929"/>
                </a:lnTo>
                <a:cubicBezTo>
                  <a:pt x="3156" y="3239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82"/>
                </a:cubicBezTo>
                <a:cubicBezTo>
                  <a:pt x="3489" y="4846"/>
                  <a:pt x="4537" y="3762"/>
                  <a:pt x="4537" y="2441"/>
                </a:cubicBezTo>
                <a:cubicBezTo>
                  <a:pt x="4537" y="1119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6" name="Google Shape;1006;p11"/>
          <p:cNvSpPr/>
          <p:nvPr/>
        </p:nvSpPr>
        <p:spPr>
          <a:xfrm>
            <a:off x="513898" y="2048304"/>
            <a:ext cx="147748" cy="156907"/>
          </a:xfrm>
          <a:custGeom>
            <a:avLst/>
            <a:gdLst/>
            <a:ahLst/>
            <a:cxnLst/>
            <a:rect l="l" t="t" r="r" b="b"/>
            <a:pathLst>
              <a:path w="4597" h="4882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89"/>
                  <a:pt x="2596" y="3489"/>
                </a:cubicBezTo>
                <a:lnTo>
                  <a:pt x="1" y="3489"/>
                </a:lnTo>
                <a:cubicBezTo>
                  <a:pt x="394" y="4334"/>
                  <a:pt x="1227" y="4870"/>
                  <a:pt x="2168" y="4882"/>
                </a:cubicBezTo>
                <a:cubicBezTo>
                  <a:pt x="3513" y="4882"/>
                  <a:pt x="4596" y="3786"/>
                  <a:pt x="4596" y="2441"/>
                </a:cubicBezTo>
                <a:cubicBezTo>
                  <a:pt x="4596" y="1096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7" name="Google Shape;1007;p11"/>
          <p:cNvSpPr/>
          <p:nvPr/>
        </p:nvSpPr>
        <p:spPr>
          <a:xfrm>
            <a:off x="513898" y="2292060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70"/>
                </a:cubicBezTo>
                <a:cubicBezTo>
                  <a:pt x="3489" y="4846"/>
                  <a:pt x="4537" y="3763"/>
                  <a:pt x="4537" y="2441"/>
                </a:cubicBezTo>
                <a:cubicBezTo>
                  <a:pt x="4537" y="1120"/>
                  <a:pt x="3489" y="36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8" name="Google Shape;1008;p11"/>
          <p:cNvSpPr/>
          <p:nvPr/>
        </p:nvSpPr>
        <p:spPr>
          <a:xfrm>
            <a:off x="513898" y="2535817"/>
            <a:ext cx="147748" cy="156554"/>
          </a:xfrm>
          <a:custGeom>
            <a:avLst/>
            <a:gdLst/>
            <a:ahLst/>
            <a:cxnLst/>
            <a:rect l="l" t="t" r="r" b="b"/>
            <a:pathLst>
              <a:path w="4597" h="4871" extrusionOk="0">
                <a:moveTo>
                  <a:pt x="2168" y="1"/>
                </a:moveTo>
                <a:cubicBezTo>
                  <a:pt x="1227" y="1"/>
                  <a:pt x="382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513" y="4870"/>
                  <a:pt x="4596" y="3787"/>
                  <a:pt x="4596" y="2442"/>
                </a:cubicBezTo>
                <a:cubicBezTo>
                  <a:pt x="4596" y="1084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9" name="Google Shape;1009;p11"/>
          <p:cNvSpPr/>
          <p:nvPr/>
        </p:nvSpPr>
        <p:spPr>
          <a:xfrm>
            <a:off x="513898" y="2779605"/>
            <a:ext cx="145819" cy="156522"/>
          </a:xfrm>
          <a:custGeom>
            <a:avLst/>
            <a:gdLst/>
            <a:ahLst/>
            <a:cxnLst/>
            <a:rect l="l" t="t" r="r" b="b"/>
            <a:pathLst>
              <a:path w="4537" h="4870" extrusionOk="0">
                <a:moveTo>
                  <a:pt x="2168" y="0"/>
                </a:moveTo>
                <a:cubicBezTo>
                  <a:pt x="1227" y="0"/>
                  <a:pt x="394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15"/>
                  <a:pt x="2906" y="3465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7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0" name="Google Shape;1010;p11"/>
          <p:cNvSpPr/>
          <p:nvPr/>
        </p:nvSpPr>
        <p:spPr>
          <a:xfrm>
            <a:off x="513898" y="3023361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94" y="4322"/>
                  <a:pt x="1227" y="4870"/>
                  <a:pt x="2168" y="4870"/>
                </a:cubicBezTo>
                <a:cubicBezTo>
                  <a:pt x="3513" y="4870"/>
                  <a:pt x="4596" y="3775"/>
                  <a:pt x="4596" y="2429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1" name="Google Shape;1011;p11"/>
          <p:cNvSpPr/>
          <p:nvPr/>
        </p:nvSpPr>
        <p:spPr>
          <a:xfrm>
            <a:off x="513898" y="3267118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36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489" y="4835"/>
                  <a:pt x="4537" y="3751"/>
                  <a:pt x="4537" y="2430"/>
                </a:cubicBezTo>
                <a:cubicBezTo>
                  <a:pt x="4537" y="1108"/>
                  <a:pt x="3489" y="24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2" name="Google Shape;1012;p11"/>
          <p:cNvSpPr/>
          <p:nvPr/>
        </p:nvSpPr>
        <p:spPr>
          <a:xfrm>
            <a:off x="513898" y="3510488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82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56"/>
                  <a:pt x="3156" y="1966"/>
                </a:cubicBezTo>
                <a:lnTo>
                  <a:pt x="3156" y="2918"/>
                </a:lnTo>
                <a:cubicBezTo>
                  <a:pt x="3156" y="3228"/>
                  <a:pt x="2906" y="3478"/>
                  <a:pt x="2596" y="3490"/>
                </a:cubicBezTo>
                <a:lnTo>
                  <a:pt x="1" y="3490"/>
                </a:lnTo>
                <a:cubicBezTo>
                  <a:pt x="382" y="4335"/>
                  <a:pt x="1227" y="4871"/>
                  <a:pt x="2168" y="4883"/>
                </a:cubicBezTo>
                <a:cubicBezTo>
                  <a:pt x="3513" y="4883"/>
                  <a:pt x="4596" y="3787"/>
                  <a:pt x="4596" y="2442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3" name="Google Shape;1013;p11"/>
          <p:cNvSpPr/>
          <p:nvPr/>
        </p:nvSpPr>
        <p:spPr>
          <a:xfrm>
            <a:off x="513898" y="3754662"/>
            <a:ext cx="145819" cy="156522"/>
          </a:xfrm>
          <a:custGeom>
            <a:avLst/>
            <a:gdLst/>
            <a:ahLst/>
            <a:cxnLst/>
            <a:rect l="l" t="t" r="r" b="b"/>
            <a:pathLst>
              <a:path w="4537" h="4870" extrusionOk="0">
                <a:moveTo>
                  <a:pt x="2168" y="0"/>
                </a:moveTo>
                <a:cubicBezTo>
                  <a:pt x="1227" y="0"/>
                  <a:pt x="394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94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7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4" name="Google Shape;1014;p11"/>
          <p:cNvSpPr/>
          <p:nvPr/>
        </p:nvSpPr>
        <p:spPr>
          <a:xfrm>
            <a:off x="513898" y="3998033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82"/>
                </a:cubicBezTo>
                <a:cubicBezTo>
                  <a:pt x="3513" y="4882"/>
                  <a:pt x="4596" y="3787"/>
                  <a:pt x="4596" y="2441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5" name="Google Shape;1015;p11"/>
          <p:cNvSpPr/>
          <p:nvPr/>
        </p:nvSpPr>
        <p:spPr>
          <a:xfrm>
            <a:off x="513898" y="4241789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5"/>
                  <a:pt x="1227" y="4870"/>
                  <a:pt x="2168" y="4870"/>
                </a:cubicBezTo>
                <a:cubicBezTo>
                  <a:pt x="3489" y="4847"/>
                  <a:pt x="4537" y="3763"/>
                  <a:pt x="4537" y="2442"/>
                </a:cubicBezTo>
                <a:cubicBezTo>
                  <a:pt x="4537" y="1120"/>
                  <a:pt x="3489" y="37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6" name="Google Shape;1016;p11"/>
          <p:cNvSpPr/>
          <p:nvPr/>
        </p:nvSpPr>
        <p:spPr>
          <a:xfrm>
            <a:off x="513898" y="4485578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513" y="4870"/>
                  <a:pt x="4596" y="3786"/>
                  <a:pt x="4596" y="2441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7" name="Google Shape;1017;p11"/>
          <p:cNvSpPr/>
          <p:nvPr/>
        </p:nvSpPr>
        <p:spPr>
          <a:xfrm>
            <a:off x="70773" y="630474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3"/>
                  <a:pt x="0" y="263"/>
                  <a:pt x="0" y="572"/>
                </a:cubicBezTo>
                <a:lnTo>
                  <a:pt x="0" y="1537"/>
                </a:lnTo>
                <a:cubicBezTo>
                  <a:pt x="0" y="1846"/>
                  <a:pt x="250" y="2096"/>
                  <a:pt x="548" y="2096"/>
                </a:cubicBezTo>
                <a:lnTo>
                  <a:pt x="16383" y="2096"/>
                </a:lnTo>
                <a:cubicBezTo>
                  <a:pt x="16693" y="2096"/>
                  <a:pt x="16943" y="1846"/>
                  <a:pt x="16943" y="1537"/>
                </a:cubicBezTo>
                <a:lnTo>
                  <a:pt x="16943" y="572"/>
                </a:lnTo>
                <a:cubicBezTo>
                  <a:pt x="16943" y="263"/>
                  <a:pt x="16693" y="13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8" name="Google Shape;1018;p11"/>
          <p:cNvSpPr/>
          <p:nvPr/>
        </p:nvSpPr>
        <p:spPr>
          <a:xfrm>
            <a:off x="70773" y="874616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3"/>
                  <a:pt x="0" y="263"/>
                  <a:pt x="0" y="572"/>
                </a:cubicBezTo>
                <a:lnTo>
                  <a:pt x="0" y="1537"/>
                </a:lnTo>
                <a:cubicBezTo>
                  <a:pt x="0" y="1834"/>
                  <a:pt x="250" y="2085"/>
                  <a:pt x="548" y="2096"/>
                </a:cubicBezTo>
                <a:lnTo>
                  <a:pt x="13800" y="2096"/>
                </a:lnTo>
                <a:lnTo>
                  <a:pt x="13788" y="2085"/>
                </a:lnTo>
                <a:lnTo>
                  <a:pt x="16383" y="2085"/>
                </a:lnTo>
                <a:cubicBezTo>
                  <a:pt x="16693" y="2085"/>
                  <a:pt x="16943" y="1834"/>
                  <a:pt x="16943" y="1525"/>
                </a:cubicBezTo>
                <a:lnTo>
                  <a:pt x="16943" y="572"/>
                </a:lnTo>
                <a:cubicBezTo>
                  <a:pt x="16943" y="263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9" name="Google Shape;1019;p11"/>
          <p:cNvSpPr/>
          <p:nvPr/>
        </p:nvSpPr>
        <p:spPr>
          <a:xfrm>
            <a:off x="70773" y="1118405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0" name="Google Shape;1020;p11"/>
          <p:cNvSpPr/>
          <p:nvPr/>
        </p:nvSpPr>
        <p:spPr>
          <a:xfrm>
            <a:off x="70773" y="1362161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38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1" name="Google Shape;1021;p11"/>
          <p:cNvSpPr/>
          <p:nvPr/>
        </p:nvSpPr>
        <p:spPr>
          <a:xfrm>
            <a:off x="70388" y="1605531"/>
            <a:ext cx="544934" cy="67398"/>
          </a:xfrm>
          <a:custGeom>
            <a:avLst/>
            <a:gdLst/>
            <a:ahLst/>
            <a:cxnLst/>
            <a:rect l="l" t="t" r="r" b="b"/>
            <a:pathLst>
              <a:path w="16955" h="2097" extrusionOk="0">
                <a:moveTo>
                  <a:pt x="560" y="1"/>
                </a:moveTo>
                <a:cubicBezTo>
                  <a:pt x="250" y="13"/>
                  <a:pt x="0" y="263"/>
                  <a:pt x="12" y="572"/>
                </a:cubicBezTo>
                <a:lnTo>
                  <a:pt x="12" y="1537"/>
                </a:lnTo>
                <a:cubicBezTo>
                  <a:pt x="0" y="1834"/>
                  <a:pt x="250" y="2096"/>
                  <a:pt x="560" y="2096"/>
                </a:cubicBezTo>
                <a:lnTo>
                  <a:pt x="16395" y="2096"/>
                </a:lnTo>
                <a:cubicBezTo>
                  <a:pt x="16705" y="2096"/>
                  <a:pt x="16955" y="1834"/>
                  <a:pt x="16955" y="1537"/>
                </a:cubicBezTo>
                <a:lnTo>
                  <a:pt x="16955" y="572"/>
                </a:lnTo>
                <a:cubicBezTo>
                  <a:pt x="16955" y="263"/>
                  <a:pt x="16705" y="1"/>
                  <a:pt x="16395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2" name="Google Shape;1022;p11"/>
          <p:cNvSpPr/>
          <p:nvPr/>
        </p:nvSpPr>
        <p:spPr>
          <a:xfrm>
            <a:off x="70773" y="1849673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1"/>
                </a:moveTo>
                <a:cubicBezTo>
                  <a:pt x="238" y="1"/>
                  <a:pt x="0" y="251"/>
                  <a:pt x="0" y="549"/>
                </a:cubicBezTo>
                <a:lnTo>
                  <a:pt x="0" y="1525"/>
                </a:lnTo>
                <a:cubicBezTo>
                  <a:pt x="0" y="1823"/>
                  <a:pt x="238" y="2073"/>
                  <a:pt x="548" y="2085"/>
                </a:cubicBezTo>
                <a:lnTo>
                  <a:pt x="16383" y="2085"/>
                </a:lnTo>
                <a:cubicBezTo>
                  <a:pt x="16693" y="2073"/>
                  <a:pt x="16943" y="1823"/>
                  <a:pt x="16943" y="1513"/>
                </a:cubicBezTo>
                <a:lnTo>
                  <a:pt x="16943" y="549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3" name="Google Shape;1023;p11"/>
          <p:cNvSpPr/>
          <p:nvPr/>
        </p:nvSpPr>
        <p:spPr>
          <a:xfrm>
            <a:off x="70773" y="2093462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48"/>
                </a:cubicBezTo>
                <a:lnTo>
                  <a:pt x="0" y="1512"/>
                </a:lnTo>
                <a:cubicBezTo>
                  <a:pt x="0" y="1822"/>
                  <a:pt x="238" y="2072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4" name="Google Shape;1024;p11"/>
          <p:cNvSpPr/>
          <p:nvPr/>
        </p:nvSpPr>
        <p:spPr>
          <a:xfrm>
            <a:off x="70773" y="2336832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5" name="Google Shape;1025;p11"/>
          <p:cNvSpPr/>
          <p:nvPr/>
        </p:nvSpPr>
        <p:spPr>
          <a:xfrm>
            <a:off x="70388" y="2580589"/>
            <a:ext cx="544934" cy="67012"/>
          </a:xfrm>
          <a:custGeom>
            <a:avLst/>
            <a:gdLst/>
            <a:ahLst/>
            <a:cxnLst/>
            <a:rect l="l" t="t" r="r" b="b"/>
            <a:pathLst>
              <a:path w="16955" h="2085" extrusionOk="0">
                <a:moveTo>
                  <a:pt x="560" y="1"/>
                </a:moveTo>
                <a:cubicBezTo>
                  <a:pt x="250" y="1"/>
                  <a:pt x="0" y="251"/>
                  <a:pt x="12" y="560"/>
                </a:cubicBezTo>
                <a:lnTo>
                  <a:pt x="12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395" y="2084"/>
                </a:lnTo>
                <a:cubicBezTo>
                  <a:pt x="16705" y="2084"/>
                  <a:pt x="16955" y="1834"/>
                  <a:pt x="16955" y="1525"/>
                </a:cubicBezTo>
                <a:lnTo>
                  <a:pt x="16955" y="560"/>
                </a:lnTo>
                <a:cubicBezTo>
                  <a:pt x="16955" y="251"/>
                  <a:pt x="16705" y="1"/>
                  <a:pt x="16395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6" name="Google Shape;1026;p11"/>
          <p:cNvSpPr/>
          <p:nvPr/>
        </p:nvSpPr>
        <p:spPr>
          <a:xfrm>
            <a:off x="70773" y="2824377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22"/>
                  <a:pt x="250" y="2072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7" name="Google Shape;1027;p11"/>
          <p:cNvSpPr/>
          <p:nvPr/>
        </p:nvSpPr>
        <p:spPr>
          <a:xfrm>
            <a:off x="70773" y="3068134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8" name="Google Shape;1028;p11"/>
          <p:cNvSpPr/>
          <p:nvPr/>
        </p:nvSpPr>
        <p:spPr>
          <a:xfrm>
            <a:off x="70773" y="3311890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9" name="Google Shape;1029;p11"/>
          <p:cNvSpPr/>
          <p:nvPr/>
        </p:nvSpPr>
        <p:spPr>
          <a:xfrm>
            <a:off x="70388" y="3555293"/>
            <a:ext cx="544934" cy="67365"/>
          </a:xfrm>
          <a:custGeom>
            <a:avLst/>
            <a:gdLst/>
            <a:ahLst/>
            <a:cxnLst/>
            <a:rect l="l" t="t" r="r" b="b"/>
            <a:pathLst>
              <a:path w="16955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395" y="2096"/>
                </a:lnTo>
                <a:cubicBezTo>
                  <a:pt x="16705" y="2096"/>
                  <a:pt x="16955" y="1834"/>
                  <a:pt x="16955" y="1536"/>
                </a:cubicBezTo>
                <a:lnTo>
                  <a:pt x="16955" y="572"/>
                </a:lnTo>
                <a:cubicBezTo>
                  <a:pt x="16955" y="262"/>
                  <a:pt x="16705" y="0"/>
                  <a:pt x="16395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0" name="Google Shape;1030;p11"/>
          <p:cNvSpPr/>
          <p:nvPr/>
        </p:nvSpPr>
        <p:spPr>
          <a:xfrm>
            <a:off x="70773" y="3799049"/>
            <a:ext cx="544548" cy="67365"/>
          </a:xfrm>
          <a:custGeom>
            <a:avLst/>
            <a:gdLst/>
            <a:ahLst/>
            <a:cxnLst/>
            <a:rect l="l" t="t" r="r" b="b"/>
            <a:pathLst>
              <a:path w="16943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36"/>
                </a:lnTo>
                <a:cubicBezTo>
                  <a:pt x="0" y="1834"/>
                  <a:pt x="250" y="2084"/>
                  <a:pt x="548" y="2096"/>
                </a:cubicBezTo>
                <a:lnTo>
                  <a:pt x="16383" y="2096"/>
                </a:lnTo>
                <a:cubicBezTo>
                  <a:pt x="16693" y="2096"/>
                  <a:pt x="16943" y="1834"/>
                  <a:pt x="16943" y="1536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1" name="Google Shape;1031;p11"/>
          <p:cNvSpPr/>
          <p:nvPr/>
        </p:nvSpPr>
        <p:spPr>
          <a:xfrm>
            <a:off x="70773" y="4042805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2"/>
                  <a:pt x="0" y="262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2" name="Google Shape;1032;p11"/>
          <p:cNvSpPr/>
          <p:nvPr/>
        </p:nvSpPr>
        <p:spPr>
          <a:xfrm>
            <a:off x="70773" y="4286561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3" name="Google Shape;1033;p11"/>
          <p:cNvSpPr/>
          <p:nvPr/>
        </p:nvSpPr>
        <p:spPr>
          <a:xfrm>
            <a:off x="70388" y="4530350"/>
            <a:ext cx="544934" cy="66980"/>
          </a:xfrm>
          <a:custGeom>
            <a:avLst/>
            <a:gdLst/>
            <a:ahLst/>
            <a:cxnLst/>
            <a:rect l="l" t="t" r="r" b="b"/>
            <a:pathLst>
              <a:path w="16955" h="2084" extrusionOk="0">
                <a:moveTo>
                  <a:pt x="560" y="0"/>
                </a:moveTo>
                <a:cubicBezTo>
                  <a:pt x="250" y="0"/>
                  <a:pt x="0" y="250"/>
                  <a:pt x="12" y="560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395" y="2084"/>
                </a:lnTo>
                <a:cubicBezTo>
                  <a:pt x="16705" y="2084"/>
                  <a:pt x="16955" y="1834"/>
                  <a:pt x="16955" y="1524"/>
                </a:cubicBezTo>
                <a:lnTo>
                  <a:pt x="16955" y="560"/>
                </a:lnTo>
                <a:cubicBezTo>
                  <a:pt x="16955" y="250"/>
                  <a:pt x="16705" y="0"/>
                  <a:pt x="16395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4" name="Google Shape;1034;p11"/>
          <p:cNvSpPr/>
          <p:nvPr/>
        </p:nvSpPr>
        <p:spPr>
          <a:xfrm>
            <a:off x="228038" y="4353929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5" name="Google Shape;1035;p11"/>
          <p:cNvSpPr/>
          <p:nvPr/>
        </p:nvSpPr>
        <p:spPr>
          <a:xfrm>
            <a:off x="228038" y="4110172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6" name="Google Shape;1036;p11"/>
          <p:cNvSpPr/>
          <p:nvPr/>
        </p:nvSpPr>
        <p:spPr>
          <a:xfrm>
            <a:off x="228038" y="3866384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7" name="Google Shape;1037;p11"/>
          <p:cNvSpPr/>
          <p:nvPr/>
        </p:nvSpPr>
        <p:spPr>
          <a:xfrm>
            <a:off x="228038" y="3622628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8" name="Google Shape;1038;p11"/>
          <p:cNvSpPr/>
          <p:nvPr/>
        </p:nvSpPr>
        <p:spPr>
          <a:xfrm>
            <a:off x="228038" y="3378871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9" name="Google Shape;1039;p11"/>
          <p:cNvSpPr/>
          <p:nvPr/>
        </p:nvSpPr>
        <p:spPr>
          <a:xfrm>
            <a:off x="228038" y="3135083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1"/>
                </a:moveTo>
                <a:lnTo>
                  <a:pt x="1" y="5502"/>
                </a:lnTo>
                <a:lnTo>
                  <a:pt x="5501" y="5502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0" name="Google Shape;1040;p11"/>
          <p:cNvSpPr/>
          <p:nvPr/>
        </p:nvSpPr>
        <p:spPr>
          <a:xfrm>
            <a:off x="228038" y="2891327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1" name="Google Shape;1041;p11"/>
          <p:cNvSpPr/>
          <p:nvPr/>
        </p:nvSpPr>
        <p:spPr>
          <a:xfrm>
            <a:off x="228038" y="2647570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0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2" name="Google Shape;1042;p11"/>
          <p:cNvSpPr/>
          <p:nvPr/>
        </p:nvSpPr>
        <p:spPr>
          <a:xfrm>
            <a:off x="228038" y="2404200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3" name="Google Shape;1043;p11"/>
          <p:cNvSpPr/>
          <p:nvPr/>
        </p:nvSpPr>
        <p:spPr>
          <a:xfrm>
            <a:off x="228038" y="2160411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4" name="Google Shape;1044;p11"/>
          <p:cNvSpPr/>
          <p:nvPr/>
        </p:nvSpPr>
        <p:spPr>
          <a:xfrm>
            <a:off x="228038" y="1916655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5" name="Google Shape;1045;p11"/>
          <p:cNvSpPr/>
          <p:nvPr/>
        </p:nvSpPr>
        <p:spPr>
          <a:xfrm>
            <a:off x="228038" y="1672899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6" name="Google Shape;1046;p11"/>
          <p:cNvSpPr/>
          <p:nvPr/>
        </p:nvSpPr>
        <p:spPr>
          <a:xfrm>
            <a:off x="228038" y="1429142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7" name="Google Shape;1047;p11"/>
          <p:cNvSpPr/>
          <p:nvPr/>
        </p:nvSpPr>
        <p:spPr>
          <a:xfrm>
            <a:off x="228038" y="1185354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" name="Google Shape;1048;p11"/>
          <p:cNvSpPr/>
          <p:nvPr/>
        </p:nvSpPr>
        <p:spPr>
          <a:xfrm>
            <a:off x="228038" y="941598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1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" name="Google Shape;1049;p11"/>
          <p:cNvSpPr/>
          <p:nvPr/>
        </p:nvSpPr>
        <p:spPr>
          <a:xfrm>
            <a:off x="228038" y="697841"/>
            <a:ext cx="176834" cy="176802"/>
          </a:xfrm>
          <a:custGeom>
            <a:avLst/>
            <a:gdLst/>
            <a:ahLst/>
            <a:cxnLst/>
            <a:rect l="l" t="t" r="r" b="b"/>
            <a:pathLst>
              <a:path w="5502" h="5501" extrusionOk="0">
                <a:moveTo>
                  <a:pt x="1" y="0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0" name="Google Shape;1050;p11"/>
          <p:cNvSpPr/>
          <p:nvPr/>
        </p:nvSpPr>
        <p:spPr>
          <a:xfrm>
            <a:off x="255583" y="173945"/>
            <a:ext cx="8517839" cy="4795609"/>
          </a:xfrm>
          <a:custGeom>
            <a:avLst/>
            <a:gdLst/>
            <a:ahLst/>
            <a:cxnLst/>
            <a:rect l="l" t="t" r="r" b="b"/>
            <a:pathLst>
              <a:path w="265023" h="149210" extrusionOk="0">
                <a:moveTo>
                  <a:pt x="7490" y="1"/>
                </a:moveTo>
                <a:cubicBezTo>
                  <a:pt x="3335" y="1"/>
                  <a:pt x="1" y="3346"/>
                  <a:pt x="1" y="7490"/>
                </a:cubicBezTo>
                <a:lnTo>
                  <a:pt x="1" y="141720"/>
                </a:lnTo>
                <a:cubicBezTo>
                  <a:pt x="1" y="145864"/>
                  <a:pt x="3335" y="149209"/>
                  <a:pt x="7490" y="149209"/>
                </a:cubicBezTo>
                <a:lnTo>
                  <a:pt x="257545" y="149209"/>
                </a:lnTo>
                <a:cubicBezTo>
                  <a:pt x="261688" y="149209"/>
                  <a:pt x="265022" y="145864"/>
                  <a:pt x="265022" y="141720"/>
                </a:cubicBezTo>
                <a:lnTo>
                  <a:pt x="265022" y="7490"/>
                </a:lnTo>
                <a:cubicBezTo>
                  <a:pt x="265022" y="3346"/>
                  <a:pt x="261688" y="1"/>
                  <a:pt x="25754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dir="7260000" algn="bl" rotWithShape="0">
              <a:srgbClr val="000000">
                <a:alpha val="17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1" name="Google Shape;1051;p11"/>
          <p:cNvSpPr/>
          <p:nvPr/>
        </p:nvSpPr>
        <p:spPr>
          <a:xfrm>
            <a:off x="515826" y="494679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1"/>
                </a:moveTo>
                <a:cubicBezTo>
                  <a:pt x="1313" y="1"/>
                  <a:pt x="434" y="474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54"/>
                  <a:pt x="3167" y="1964"/>
                </a:cubicBezTo>
                <a:lnTo>
                  <a:pt x="3167" y="2928"/>
                </a:lnTo>
                <a:cubicBezTo>
                  <a:pt x="3167" y="3238"/>
                  <a:pt x="2917" y="3488"/>
                  <a:pt x="2608" y="3488"/>
                </a:cubicBezTo>
                <a:lnTo>
                  <a:pt x="0" y="3488"/>
                </a:lnTo>
                <a:cubicBezTo>
                  <a:pt x="381" y="4333"/>
                  <a:pt x="1238" y="4881"/>
                  <a:pt x="2167" y="4881"/>
                </a:cubicBezTo>
                <a:cubicBezTo>
                  <a:pt x="2173" y="4881"/>
                  <a:pt x="2178" y="4881"/>
                  <a:pt x="2183" y="4881"/>
                </a:cubicBezTo>
                <a:cubicBezTo>
                  <a:pt x="4103" y="4881"/>
                  <a:pt x="5284" y="2780"/>
                  <a:pt x="4263" y="1154"/>
                </a:cubicBezTo>
                <a:cubicBezTo>
                  <a:pt x="3779" y="379"/>
                  <a:pt x="2986" y="1"/>
                  <a:pt x="21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2" name="Google Shape;1052;p11"/>
          <p:cNvSpPr/>
          <p:nvPr/>
        </p:nvSpPr>
        <p:spPr>
          <a:xfrm>
            <a:off x="515826" y="738467"/>
            <a:ext cx="169828" cy="156843"/>
          </a:xfrm>
          <a:custGeom>
            <a:avLst/>
            <a:gdLst/>
            <a:ahLst/>
            <a:cxnLst/>
            <a:rect l="l" t="t" r="r" b="b"/>
            <a:pathLst>
              <a:path w="5284" h="4880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41"/>
                  <a:pt x="3167" y="1951"/>
                </a:cubicBezTo>
                <a:lnTo>
                  <a:pt x="3167" y="2927"/>
                </a:lnTo>
                <a:cubicBezTo>
                  <a:pt x="3167" y="3225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68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3" name="Google Shape;1053;p11"/>
          <p:cNvSpPr/>
          <p:nvPr/>
        </p:nvSpPr>
        <p:spPr>
          <a:xfrm>
            <a:off x="515826" y="982224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4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42"/>
                  <a:pt x="3167" y="1951"/>
                </a:cubicBezTo>
                <a:lnTo>
                  <a:pt x="3167" y="2916"/>
                </a:lnTo>
                <a:cubicBezTo>
                  <a:pt x="3167" y="3225"/>
                  <a:pt x="2917" y="3475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68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4" name="Google Shape;1054;p11"/>
          <p:cNvSpPr/>
          <p:nvPr/>
        </p:nvSpPr>
        <p:spPr>
          <a:xfrm>
            <a:off x="515826" y="1225948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6" y="0"/>
                </a:moveTo>
                <a:cubicBezTo>
                  <a:pt x="1320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2"/>
                </a:cubicBezTo>
                <a:lnTo>
                  <a:pt x="3167" y="2917"/>
                </a:lnTo>
                <a:cubicBezTo>
                  <a:pt x="3167" y="3226"/>
                  <a:pt x="2917" y="3476"/>
                  <a:pt x="2608" y="3488"/>
                </a:cubicBezTo>
                <a:lnTo>
                  <a:pt x="0" y="3488"/>
                </a:lnTo>
                <a:cubicBezTo>
                  <a:pt x="381" y="4334"/>
                  <a:pt x="1238" y="4869"/>
                  <a:pt x="2167" y="4869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77"/>
                  <a:pt x="4263" y="1143"/>
                </a:cubicBezTo>
                <a:cubicBezTo>
                  <a:pt x="3786" y="375"/>
                  <a:pt x="2995" y="0"/>
                  <a:pt x="2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5" name="Google Shape;1055;p11"/>
          <p:cNvSpPr/>
          <p:nvPr/>
        </p:nvSpPr>
        <p:spPr>
          <a:xfrm>
            <a:off x="515826" y="1469704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2" y="0"/>
                </a:moveTo>
                <a:cubicBezTo>
                  <a:pt x="1316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6" name="Google Shape;1056;p11"/>
          <p:cNvSpPr/>
          <p:nvPr/>
        </p:nvSpPr>
        <p:spPr>
          <a:xfrm>
            <a:off x="515826" y="1713460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7" name="Google Shape;1057;p11"/>
          <p:cNvSpPr/>
          <p:nvPr/>
        </p:nvSpPr>
        <p:spPr>
          <a:xfrm>
            <a:off x="515826" y="1957217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3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6"/>
                  <a:pt x="4263" y="1144"/>
                </a:cubicBezTo>
                <a:cubicBezTo>
                  <a:pt x="3780" y="376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8" name="Google Shape;1058;p11"/>
          <p:cNvSpPr/>
          <p:nvPr/>
        </p:nvSpPr>
        <p:spPr>
          <a:xfrm>
            <a:off x="515826" y="2200716"/>
            <a:ext cx="169731" cy="156811"/>
          </a:xfrm>
          <a:custGeom>
            <a:avLst/>
            <a:gdLst/>
            <a:ahLst/>
            <a:cxnLst/>
            <a:rect l="l" t="t" r="r" b="b"/>
            <a:pathLst>
              <a:path w="5281" h="4879" extrusionOk="0">
                <a:moveTo>
                  <a:pt x="2200" y="0"/>
                </a:moveTo>
                <a:cubicBezTo>
                  <a:pt x="1316" y="0"/>
                  <a:pt x="435" y="476"/>
                  <a:pt x="0" y="1402"/>
                </a:cubicBezTo>
                <a:lnTo>
                  <a:pt x="2608" y="1402"/>
                </a:lnTo>
                <a:cubicBezTo>
                  <a:pt x="2917" y="1402"/>
                  <a:pt x="3167" y="1652"/>
                  <a:pt x="3167" y="1962"/>
                </a:cubicBezTo>
                <a:lnTo>
                  <a:pt x="3167" y="2926"/>
                </a:lnTo>
                <a:cubicBezTo>
                  <a:pt x="3167" y="3235"/>
                  <a:pt x="2917" y="3486"/>
                  <a:pt x="2608" y="3486"/>
                </a:cubicBezTo>
                <a:lnTo>
                  <a:pt x="0" y="3486"/>
                </a:lnTo>
                <a:cubicBezTo>
                  <a:pt x="381" y="4331"/>
                  <a:pt x="1238" y="4879"/>
                  <a:pt x="2167" y="4879"/>
                </a:cubicBezTo>
                <a:cubicBezTo>
                  <a:pt x="2178" y="4879"/>
                  <a:pt x="2189" y="4879"/>
                  <a:pt x="2199" y="4879"/>
                </a:cubicBezTo>
                <a:cubicBezTo>
                  <a:pt x="4109" y="4879"/>
                  <a:pt x="5281" y="2774"/>
                  <a:pt x="4263" y="1152"/>
                </a:cubicBezTo>
                <a:cubicBezTo>
                  <a:pt x="3780" y="378"/>
                  <a:pt x="2989" y="0"/>
                  <a:pt x="2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9" name="Google Shape;1059;p11"/>
          <p:cNvSpPr/>
          <p:nvPr/>
        </p:nvSpPr>
        <p:spPr>
          <a:xfrm>
            <a:off x="515826" y="2444440"/>
            <a:ext cx="169828" cy="156843"/>
          </a:xfrm>
          <a:custGeom>
            <a:avLst/>
            <a:gdLst/>
            <a:ahLst/>
            <a:cxnLst/>
            <a:rect l="l" t="t" r="r" b="b"/>
            <a:pathLst>
              <a:path w="5284" h="4880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53"/>
                  <a:pt x="3167" y="1963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0" name="Google Shape;1060;p11"/>
          <p:cNvSpPr/>
          <p:nvPr/>
        </p:nvSpPr>
        <p:spPr>
          <a:xfrm>
            <a:off x="515826" y="2688196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3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42"/>
                  <a:pt x="3167" y="1951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93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1" name="Google Shape;1061;p11"/>
          <p:cNvSpPr/>
          <p:nvPr/>
        </p:nvSpPr>
        <p:spPr>
          <a:xfrm>
            <a:off x="515826" y="2931888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89"/>
                </a:cubicBezTo>
                <a:lnTo>
                  <a:pt x="0" y="3489"/>
                </a:lnTo>
                <a:cubicBezTo>
                  <a:pt x="393" y="4335"/>
                  <a:pt x="1238" y="4870"/>
                  <a:pt x="2167" y="4870"/>
                </a:cubicBezTo>
                <a:cubicBezTo>
                  <a:pt x="2178" y="4871"/>
                  <a:pt x="2189" y="4871"/>
                  <a:pt x="2199" y="4871"/>
                </a:cubicBezTo>
                <a:cubicBezTo>
                  <a:pt x="4109" y="4871"/>
                  <a:pt x="5281" y="2766"/>
                  <a:pt x="4263" y="1144"/>
                </a:cubicBezTo>
                <a:cubicBezTo>
                  <a:pt x="3780" y="376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2" name="Google Shape;1062;p11"/>
          <p:cNvSpPr/>
          <p:nvPr/>
        </p:nvSpPr>
        <p:spPr>
          <a:xfrm>
            <a:off x="515826" y="3175677"/>
            <a:ext cx="169731" cy="156907"/>
          </a:xfrm>
          <a:custGeom>
            <a:avLst/>
            <a:gdLst/>
            <a:ahLst/>
            <a:cxnLst/>
            <a:rect l="l" t="t" r="r" b="b"/>
            <a:pathLst>
              <a:path w="5281" h="4882" extrusionOk="0">
                <a:moveTo>
                  <a:pt x="2206" y="0"/>
                </a:moveTo>
                <a:cubicBezTo>
                  <a:pt x="1320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89"/>
                </a:cubicBezTo>
                <a:lnTo>
                  <a:pt x="0" y="3489"/>
                </a:lnTo>
                <a:cubicBezTo>
                  <a:pt x="381" y="4334"/>
                  <a:pt x="1238" y="4870"/>
                  <a:pt x="2167" y="4882"/>
                </a:cubicBezTo>
                <a:cubicBezTo>
                  <a:pt x="2178" y="4882"/>
                  <a:pt x="2189" y="4882"/>
                  <a:pt x="2199" y="4882"/>
                </a:cubicBezTo>
                <a:cubicBezTo>
                  <a:pt x="4109" y="4882"/>
                  <a:pt x="5281" y="2777"/>
                  <a:pt x="4263" y="1143"/>
                </a:cubicBezTo>
                <a:cubicBezTo>
                  <a:pt x="3786" y="375"/>
                  <a:pt x="2995" y="0"/>
                  <a:pt x="2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3" name="Google Shape;1063;p11"/>
          <p:cNvSpPr/>
          <p:nvPr/>
        </p:nvSpPr>
        <p:spPr>
          <a:xfrm>
            <a:off x="515826" y="3419433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0"/>
                </a:moveTo>
                <a:cubicBezTo>
                  <a:pt x="1316" y="0"/>
                  <a:pt x="435" y="474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4" name="Google Shape;1064;p11"/>
          <p:cNvSpPr/>
          <p:nvPr/>
        </p:nvSpPr>
        <p:spPr>
          <a:xfrm>
            <a:off x="515826" y="3663189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3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6"/>
                  <a:pt x="4263" y="1144"/>
                </a:cubicBezTo>
                <a:cubicBezTo>
                  <a:pt x="3780" y="375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5" name="Google Shape;1065;p11"/>
          <p:cNvSpPr/>
          <p:nvPr/>
        </p:nvSpPr>
        <p:spPr>
          <a:xfrm>
            <a:off x="515826" y="3906978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2" y="0"/>
                </a:moveTo>
                <a:cubicBezTo>
                  <a:pt x="1316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2"/>
                </a:cubicBezTo>
                <a:lnTo>
                  <a:pt x="3167" y="2917"/>
                </a:lnTo>
                <a:cubicBezTo>
                  <a:pt x="3167" y="3226"/>
                  <a:pt x="2917" y="3476"/>
                  <a:pt x="2608" y="3476"/>
                </a:cubicBezTo>
                <a:lnTo>
                  <a:pt x="0" y="3476"/>
                </a:lnTo>
                <a:cubicBezTo>
                  <a:pt x="381" y="4322"/>
                  <a:pt x="1238" y="4869"/>
                  <a:pt x="2167" y="4869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6" name="Google Shape;1066;p11"/>
          <p:cNvSpPr/>
          <p:nvPr/>
        </p:nvSpPr>
        <p:spPr>
          <a:xfrm>
            <a:off x="515826" y="4150445"/>
            <a:ext cx="169731" cy="156811"/>
          </a:xfrm>
          <a:custGeom>
            <a:avLst/>
            <a:gdLst/>
            <a:ahLst/>
            <a:cxnLst/>
            <a:rect l="l" t="t" r="r" b="b"/>
            <a:pathLst>
              <a:path w="5281" h="4879" extrusionOk="0">
                <a:moveTo>
                  <a:pt x="2200" y="0"/>
                </a:moveTo>
                <a:cubicBezTo>
                  <a:pt x="1316" y="0"/>
                  <a:pt x="435" y="476"/>
                  <a:pt x="0" y="1402"/>
                </a:cubicBezTo>
                <a:lnTo>
                  <a:pt x="2608" y="1402"/>
                </a:lnTo>
                <a:cubicBezTo>
                  <a:pt x="2917" y="1402"/>
                  <a:pt x="3167" y="1652"/>
                  <a:pt x="3167" y="1962"/>
                </a:cubicBezTo>
                <a:lnTo>
                  <a:pt x="3167" y="2926"/>
                </a:lnTo>
                <a:cubicBezTo>
                  <a:pt x="3167" y="3236"/>
                  <a:pt x="2917" y="3486"/>
                  <a:pt x="2608" y="3486"/>
                </a:cubicBezTo>
                <a:lnTo>
                  <a:pt x="0" y="3486"/>
                </a:lnTo>
                <a:cubicBezTo>
                  <a:pt x="381" y="4331"/>
                  <a:pt x="1238" y="4879"/>
                  <a:pt x="2167" y="4879"/>
                </a:cubicBezTo>
                <a:cubicBezTo>
                  <a:pt x="2178" y="4879"/>
                  <a:pt x="2189" y="4879"/>
                  <a:pt x="2199" y="4879"/>
                </a:cubicBezTo>
                <a:cubicBezTo>
                  <a:pt x="4109" y="4879"/>
                  <a:pt x="5281" y="2774"/>
                  <a:pt x="4263" y="1152"/>
                </a:cubicBezTo>
                <a:cubicBezTo>
                  <a:pt x="3780" y="378"/>
                  <a:pt x="2989" y="0"/>
                  <a:pt x="2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7" name="Google Shape;1067;p11"/>
          <p:cNvSpPr/>
          <p:nvPr/>
        </p:nvSpPr>
        <p:spPr>
          <a:xfrm>
            <a:off x="515826" y="4394169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53"/>
                  <a:pt x="3167" y="1963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8" name="Google Shape;1068;p11"/>
          <p:cNvSpPr/>
          <p:nvPr/>
        </p:nvSpPr>
        <p:spPr>
          <a:xfrm>
            <a:off x="70388" y="539419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9" name="Google Shape;1069;p11"/>
          <p:cNvSpPr/>
          <p:nvPr/>
        </p:nvSpPr>
        <p:spPr>
          <a:xfrm>
            <a:off x="70773" y="783175"/>
            <a:ext cx="546862" cy="67365"/>
          </a:xfrm>
          <a:custGeom>
            <a:avLst/>
            <a:gdLst/>
            <a:ahLst/>
            <a:cxnLst/>
            <a:rect l="l" t="t" r="r" b="b"/>
            <a:pathLst>
              <a:path w="17015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36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96"/>
                  <a:pt x="17014" y="1834"/>
                  <a:pt x="17014" y="1536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0" name="Google Shape;1070;p11"/>
          <p:cNvSpPr/>
          <p:nvPr/>
        </p:nvSpPr>
        <p:spPr>
          <a:xfrm>
            <a:off x="70773" y="1026932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2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1" name="Google Shape;1071;p11"/>
          <p:cNvSpPr/>
          <p:nvPr/>
        </p:nvSpPr>
        <p:spPr>
          <a:xfrm>
            <a:off x="70773" y="1270688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2" name="Google Shape;1072;p11"/>
          <p:cNvSpPr/>
          <p:nvPr/>
        </p:nvSpPr>
        <p:spPr>
          <a:xfrm>
            <a:off x="70388" y="1514476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0"/>
                  <a:pt x="0" y="262"/>
                  <a:pt x="12" y="572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96"/>
                </a:cubicBezTo>
                <a:lnTo>
                  <a:pt x="16467" y="2096"/>
                </a:lnTo>
                <a:cubicBezTo>
                  <a:pt x="16776" y="2084"/>
                  <a:pt x="17026" y="1834"/>
                  <a:pt x="17026" y="1524"/>
                </a:cubicBezTo>
                <a:lnTo>
                  <a:pt x="17026" y="572"/>
                </a:lnTo>
                <a:cubicBezTo>
                  <a:pt x="17026" y="250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3" name="Google Shape;1073;p11"/>
          <p:cNvSpPr/>
          <p:nvPr/>
        </p:nvSpPr>
        <p:spPr>
          <a:xfrm>
            <a:off x="70773" y="1758233"/>
            <a:ext cx="546862" cy="66980"/>
          </a:xfrm>
          <a:custGeom>
            <a:avLst/>
            <a:gdLst/>
            <a:ahLst/>
            <a:cxnLst/>
            <a:rect l="l" t="t" r="r" b="b"/>
            <a:pathLst>
              <a:path w="17015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4" name="Google Shape;1074;p11"/>
          <p:cNvSpPr/>
          <p:nvPr/>
        </p:nvSpPr>
        <p:spPr>
          <a:xfrm>
            <a:off x="70773" y="2001989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5" name="Google Shape;1075;p11"/>
          <p:cNvSpPr/>
          <p:nvPr/>
        </p:nvSpPr>
        <p:spPr>
          <a:xfrm>
            <a:off x="70773" y="2245745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1"/>
                </a:cubicBezTo>
                <a:lnTo>
                  <a:pt x="0" y="1525"/>
                </a:lnTo>
                <a:cubicBezTo>
                  <a:pt x="0" y="1834"/>
                  <a:pt x="250" y="2085"/>
                  <a:pt x="560" y="2085"/>
                </a:cubicBezTo>
                <a:lnTo>
                  <a:pt x="16455" y="2085"/>
                </a:lnTo>
                <a:cubicBezTo>
                  <a:pt x="16764" y="2085"/>
                  <a:pt x="17014" y="1834"/>
                  <a:pt x="17014" y="1525"/>
                </a:cubicBezTo>
                <a:lnTo>
                  <a:pt x="17014" y="561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6" name="Google Shape;1076;p11"/>
          <p:cNvSpPr/>
          <p:nvPr/>
        </p:nvSpPr>
        <p:spPr>
          <a:xfrm>
            <a:off x="70388" y="2489148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7" name="Google Shape;1077;p11"/>
          <p:cNvSpPr/>
          <p:nvPr/>
        </p:nvSpPr>
        <p:spPr>
          <a:xfrm>
            <a:off x="70773" y="2733290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0"/>
                </a:moveTo>
                <a:cubicBezTo>
                  <a:pt x="250" y="0"/>
                  <a:pt x="0" y="250"/>
                  <a:pt x="0" y="548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8" name="Google Shape;1078;p11"/>
          <p:cNvSpPr/>
          <p:nvPr/>
        </p:nvSpPr>
        <p:spPr>
          <a:xfrm>
            <a:off x="70773" y="2976661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3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9" name="Google Shape;1079;p11"/>
          <p:cNvSpPr/>
          <p:nvPr/>
        </p:nvSpPr>
        <p:spPr>
          <a:xfrm>
            <a:off x="70773" y="3220449"/>
            <a:ext cx="546862" cy="67365"/>
          </a:xfrm>
          <a:custGeom>
            <a:avLst/>
            <a:gdLst/>
            <a:ahLst/>
            <a:cxnLst/>
            <a:rect l="l" t="t" r="r" b="b"/>
            <a:pathLst>
              <a:path w="17015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0" name="Google Shape;1080;p11"/>
          <p:cNvSpPr/>
          <p:nvPr/>
        </p:nvSpPr>
        <p:spPr>
          <a:xfrm>
            <a:off x="70388" y="3464205"/>
            <a:ext cx="547248" cy="66980"/>
          </a:xfrm>
          <a:custGeom>
            <a:avLst/>
            <a:gdLst/>
            <a:ahLst/>
            <a:cxnLst/>
            <a:rect l="l" t="t" r="r" b="b"/>
            <a:pathLst>
              <a:path w="17027" h="2084" extrusionOk="0">
                <a:moveTo>
                  <a:pt x="560" y="0"/>
                </a:moveTo>
                <a:cubicBezTo>
                  <a:pt x="250" y="0"/>
                  <a:pt x="0" y="250"/>
                  <a:pt x="12" y="560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67" y="2084"/>
                </a:lnTo>
                <a:cubicBezTo>
                  <a:pt x="16776" y="2084"/>
                  <a:pt x="17026" y="1834"/>
                  <a:pt x="17026" y="1524"/>
                </a:cubicBezTo>
                <a:lnTo>
                  <a:pt x="17026" y="560"/>
                </a:lnTo>
                <a:cubicBezTo>
                  <a:pt x="17026" y="250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1" name="Google Shape;1081;p11"/>
          <p:cNvSpPr/>
          <p:nvPr/>
        </p:nvSpPr>
        <p:spPr>
          <a:xfrm>
            <a:off x="70773" y="3707962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2" name="Google Shape;1082;p11"/>
          <p:cNvSpPr/>
          <p:nvPr/>
        </p:nvSpPr>
        <p:spPr>
          <a:xfrm>
            <a:off x="70773" y="3951718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3" name="Google Shape;1083;p11"/>
          <p:cNvSpPr/>
          <p:nvPr/>
        </p:nvSpPr>
        <p:spPr>
          <a:xfrm>
            <a:off x="70773" y="4195506"/>
            <a:ext cx="546862" cy="66980"/>
          </a:xfrm>
          <a:custGeom>
            <a:avLst/>
            <a:gdLst/>
            <a:ahLst/>
            <a:cxnLst/>
            <a:rect l="l" t="t" r="r" b="b"/>
            <a:pathLst>
              <a:path w="17015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4" name="Google Shape;1084;p11"/>
          <p:cNvSpPr/>
          <p:nvPr/>
        </p:nvSpPr>
        <p:spPr>
          <a:xfrm>
            <a:off x="70388" y="4438877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46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5" name="Google Shape;1085;p11"/>
          <p:cNvSpPr/>
          <p:nvPr/>
        </p:nvSpPr>
        <p:spPr>
          <a:xfrm>
            <a:off x="406001" y="4758421"/>
            <a:ext cx="8145080" cy="90346"/>
          </a:xfrm>
          <a:custGeom>
            <a:avLst/>
            <a:gdLst/>
            <a:ahLst/>
            <a:cxnLst/>
            <a:rect l="l" t="t" r="r" b="b"/>
            <a:pathLst>
              <a:path w="253425" h="2811" extrusionOk="0">
                <a:moveTo>
                  <a:pt x="0" y="0"/>
                </a:moveTo>
                <a:lnTo>
                  <a:pt x="0" y="2810"/>
                </a:lnTo>
                <a:lnTo>
                  <a:pt x="253425" y="2810"/>
                </a:lnTo>
                <a:lnTo>
                  <a:pt x="253425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6" name="Google Shape;1086;p11"/>
          <p:cNvSpPr/>
          <p:nvPr/>
        </p:nvSpPr>
        <p:spPr>
          <a:xfrm>
            <a:off x="8543978" y="286824"/>
            <a:ext cx="92242" cy="4471510"/>
          </a:xfrm>
          <a:custGeom>
            <a:avLst/>
            <a:gdLst/>
            <a:ahLst/>
            <a:cxnLst/>
            <a:rect l="l" t="t" r="r" b="b"/>
            <a:pathLst>
              <a:path w="2870" h="139126" extrusionOk="0">
                <a:moveTo>
                  <a:pt x="0" y="1"/>
                </a:moveTo>
                <a:lnTo>
                  <a:pt x="0" y="139125"/>
                </a:lnTo>
                <a:lnTo>
                  <a:pt x="2870" y="139125"/>
                </a:lnTo>
                <a:lnTo>
                  <a:pt x="2870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7" name="Google Shape;1087;p11"/>
          <p:cNvSpPr/>
          <p:nvPr/>
        </p:nvSpPr>
        <p:spPr>
          <a:xfrm>
            <a:off x="407126" y="286824"/>
            <a:ext cx="8135920" cy="4471510"/>
          </a:xfrm>
          <a:custGeom>
            <a:avLst/>
            <a:gdLst/>
            <a:ahLst/>
            <a:cxnLst/>
            <a:rect l="l" t="t" r="r" b="b"/>
            <a:pathLst>
              <a:path w="253140" h="139126" extrusionOk="0">
                <a:moveTo>
                  <a:pt x="1" y="1"/>
                </a:moveTo>
                <a:lnTo>
                  <a:pt x="1" y="7847"/>
                </a:lnTo>
                <a:lnTo>
                  <a:pt x="3394" y="7847"/>
                </a:lnTo>
                <a:cubicBezTo>
                  <a:pt x="3787" y="7002"/>
                  <a:pt x="4620" y="6466"/>
                  <a:pt x="5561" y="6466"/>
                </a:cubicBezTo>
                <a:cubicBezTo>
                  <a:pt x="6906" y="6466"/>
                  <a:pt x="7990" y="7549"/>
                  <a:pt x="7990" y="8895"/>
                </a:cubicBezTo>
                <a:cubicBezTo>
                  <a:pt x="7990" y="10240"/>
                  <a:pt x="6906" y="11336"/>
                  <a:pt x="5561" y="11336"/>
                </a:cubicBezTo>
                <a:cubicBezTo>
                  <a:pt x="4620" y="11336"/>
                  <a:pt x="3787" y="10788"/>
                  <a:pt x="3394" y="9943"/>
                </a:cubicBezTo>
                <a:lnTo>
                  <a:pt x="1" y="9943"/>
                </a:lnTo>
                <a:lnTo>
                  <a:pt x="1" y="15431"/>
                </a:lnTo>
                <a:lnTo>
                  <a:pt x="3394" y="15431"/>
                </a:lnTo>
                <a:cubicBezTo>
                  <a:pt x="3787" y="14586"/>
                  <a:pt x="4620" y="14038"/>
                  <a:pt x="5561" y="14038"/>
                </a:cubicBezTo>
                <a:cubicBezTo>
                  <a:pt x="6906" y="14038"/>
                  <a:pt x="7990" y="15134"/>
                  <a:pt x="7990" y="16479"/>
                </a:cubicBezTo>
                <a:cubicBezTo>
                  <a:pt x="7990" y="17825"/>
                  <a:pt x="6906" y="18908"/>
                  <a:pt x="5561" y="18908"/>
                </a:cubicBezTo>
                <a:cubicBezTo>
                  <a:pt x="4620" y="18908"/>
                  <a:pt x="3787" y="18372"/>
                  <a:pt x="3394" y="17527"/>
                </a:cubicBezTo>
                <a:lnTo>
                  <a:pt x="1" y="17527"/>
                </a:lnTo>
                <a:lnTo>
                  <a:pt x="1" y="23028"/>
                </a:lnTo>
                <a:lnTo>
                  <a:pt x="3394" y="23028"/>
                </a:lnTo>
                <a:cubicBezTo>
                  <a:pt x="3787" y="22170"/>
                  <a:pt x="4620" y="21635"/>
                  <a:pt x="5561" y="21635"/>
                </a:cubicBezTo>
                <a:cubicBezTo>
                  <a:pt x="6906" y="21635"/>
                  <a:pt x="7990" y="22718"/>
                  <a:pt x="7990" y="24063"/>
                </a:cubicBezTo>
                <a:cubicBezTo>
                  <a:pt x="7990" y="25409"/>
                  <a:pt x="6906" y="26504"/>
                  <a:pt x="5561" y="26504"/>
                </a:cubicBezTo>
                <a:cubicBezTo>
                  <a:pt x="4620" y="26504"/>
                  <a:pt x="3775" y="25957"/>
                  <a:pt x="3394" y="25111"/>
                </a:cubicBezTo>
                <a:lnTo>
                  <a:pt x="1" y="25111"/>
                </a:lnTo>
                <a:lnTo>
                  <a:pt x="1" y="30600"/>
                </a:lnTo>
                <a:lnTo>
                  <a:pt x="3394" y="30600"/>
                </a:lnTo>
                <a:cubicBezTo>
                  <a:pt x="3787" y="29755"/>
                  <a:pt x="4620" y="29207"/>
                  <a:pt x="5561" y="29207"/>
                </a:cubicBezTo>
                <a:cubicBezTo>
                  <a:pt x="6906" y="29207"/>
                  <a:pt x="7990" y="30302"/>
                  <a:pt x="7990" y="31648"/>
                </a:cubicBezTo>
                <a:cubicBezTo>
                  <a:pt x="7990" y="32993"/>
                  <a:pt x="6906" y="34077"/>
                  <a:pt x="5561" y="34077"/>
                </a:cubicBezTo>
                <a:cubicBezTo>
                  <a:pt x="4632" y="34077"/>
                  <a:pt x="3787" y="33541"/>
                  <a:pt x="3394" y="32695"/>
                </a:cubicBezTo>
                <a:lnTo>
                  <a:pt x="1" y="32695"/>
                </a:lnTo>
                <a:lnTo>
                  <a:pt x="1" y="38184"/>
                </a:lnTo>
                <a:lnTo>
                  <a:pt x="3394" y="38184"/>
                </a:lnTo>
                <a:cubicBezTo>
                  <a:pt x="3787" y="37339"/>
                  <a:pt x="4632" y="36803"/>
                  <a:pt x="5561" y="36791"/>
                </a:cubicBezTo>
                <a:cubicBezTo>
                  <a:pt x="6906" y="36791"/>
                  <a:pt x="7990" y="37887"/>
                  <a:pt x="7990" y="39232"/>
                </a:cubicBezTo>
                <a:cubicBezTo>
                  <a:pt x="7990" y="40577"/>
                  <a:pt x="6906" y="41673"/>
                  <a:pt x="5561" y="41673"/>
                </a:cubicBezTo>
                <a:cubicBezTo>
                  <a:pt x="4620" y="41661"/>
                  <a:pt x="3787" y="41125"/>
                  <a:pt x="3394" y="40280"/>
                </a:cubicBezTo>
                <a:lnTo>
                  <a:pt x="1" y="40280"/>
                </a:lnTo>
                <a:lnTo>
                  <a:pt x="1" y="45768"/>
                </a:lnTo>
                <a:lnTo>
                  <a:pt x="3394" y="45768"/>
                </a:lnTo>
                <a:cubicBezTo>
                  <a:pt x="3787" y="44923"/>
                  <a:pt x="4632" y="44387"/>
                  <a:pt x="5561" y="44375"/>
                </a:cubicBezTo>
                <a:cubicBezTo>
                  <a:pt x="6883" y="44411"/>
                  <a:pt x="7930" y="45495"/>
                  <a:pt x="7930" y="46816"/>
                </a:cubicBezTo>
                <a:cubicBezTo>
                  <a:pt x="7930" y="48138"/>
                  <a:pt x="6883" y="49221"/>
                  <a:pt x="5561" y="49257"/>
                </a:cubicBezTo>
                <a:cubicBezTo>
                  <a:pt x="4632" y="49245"/>
                  <a:pt x="3787" y="48709"/>
                  <a:pt x="3394" y="47864"/>
                </a:cubicBezTo>
                <a:lnTo>
                  <a:pt x="1" y="47864"/>
                </a:lnTo>
                <a:lnTo>
                  <a:pt x="1" y="53353"/>
                </a:lnTo>
                <a:lnTo>
                  <a:pt x="3394" y="53353"/>
                </a:lnTo>
                <a:cubicBezTo>
                  <a:pt x="3787" y="52507"/>
                  <a:pt x="4620" y="51960"/>
                  <a:pt x="5561" y="51960"/>
                </a:cubicBezTo>
                <a:cubicBezTo>
                  <a:pt x="6906" y="51960"/>
                  <a:pt x="7990" y="53055"/>
                  <a:pt x="7990" y="54400"/>
                </a:cubicBezTo>
                <a:cubicBezTo>
                  <a:pt x="7990" y="55746"/>
                  <a:pt x="6906" y="56829"/>
                  <a:pt x="5561" y="56829"/>
                </a:cubicBezTo>
                <a:cubicBezTo>
                  <a:pt x="4620" y="56829"/>
                  <a:pt x="3787" y="56294"/>
                  <a:pt x="3394" y="55448"/>
                </a:cubicBezTo>
                <a:lnTo>
                  <a:pt x="1" y="55448"/>
                </a:lnTo>
                <a:lnTo>
                  <a:pt x="1" y="60937"/>
                </a:lnTo>
                <a:lnTo>
                  <a:pt x="3394" y="60937"/>
                </a:lnTo>
                <a:cubicBezTo>
                  <a:pt x="3787" y="60092"/>
                  <a:pt x="4620" y="59544"/>
                  <a:pt x="5561" y="59544"/>
                </a:cubicBezTo>
                <a:cubicBezTo>
                  <a:pt x="6906" y="59544"/>
                  <a:pt x="7990" y="60639"/>
                  <a:pt x="7990" y="61985"/>
                </a:cubicBezTo>
                <a:cubicBezTo>
                  <a:pt x="7990" y="63330"/>
                  <a:pt x="6906" y="64414"/>
                  <a:pt x="5561" y="64414"/>
                </a:cubicBezTo>
                <a:cubicBezTo>
                  <a:pt x="4620" y="64414"/>
                  <a:pt x="3787" y="63878"/>
                  <a:pt x="3394" y="63021"/>
                </a:cubicBezTo>
                <a:lnTo>
                  <a:pt x="1" y="63021"/>
                </a:lnTo>
                <a:lnTo>
                  <a:pt x="1" y="68521"/>
                </a:lnTo>
                <a:lnTo>
                  <a:pt x="3394" y="68521"/>
                </a:lnTo>
                <a:cubicBezTo>
                  <a:pt x="3787" y="67676"/>
                  <a:pt x="4620" y="67128"/>
                  <a:pt x="5561" y="67128"/>
                </a:cubicBezTo>
                <a:cubicBezTo>
                  <a:pt x="6906" y="67128"/>
                  <a:pt x="7990" y="68212"/>
                  <a:pt x="7990" y="69557"/>
                </a:cubicBezTo>
                <a:cubicBezTo>
                  <a:pt x="7990" y="70914"/>
                  <a:pt x="6906" y="71998"/>
                  <a:pt x="5561" y="71998"/>
                </a:cubicBezTo>
                <a:cubicBezTo>
                  <a:pt x="4620" y="71998"/>
                  <a:pt x="3787" y="71450"/>
                  <a:pt x="3394" y="70605"/>
                </a:cubicBezTo>
                <a:lnTo>
                  <a:pt x="1" y="70605"/>
                </a:lnTo>
                <a:lnTo>
                  <a:pt x="1" y="76106"/>
                </a:lnTo>
                <a:lnTo>
                  <a:pt x="3394" y="76106"/>
                </a:lnTo>
                <a:cubicBezTo>
                  <a:pt x="3787" y="75260"/>
                  <a:pt x="4620" y="74713"/>
                  <a:pt x="5561" y="74713"/>
                </a:cubicBezTo>
                <a:cubicBezTo>
                  <a:pt x="6906" y="74713"/>
                  <a:pt x="7990" y="75796"/>
                  <a:pt x="7990" y="77141"/>
                </a:cubicBezTo>
                <a:cubicBezTo>
                  <a:pt x="7990" y="78499"/>
                  <a:pt x="6906" y="79582"/>
                  <a:pt x="5561" y="79582"/>
                </a:cubicBezTo>
                <a:cubicBezTo>
                  <a:pt x="4620" y="79582"/>
                  <a:pt x="3787" y="79034"/>
                  <a:pt x="3394" y="78189"/>
                </a:cubicBezTo>
                <a:lnTo>
                  <a:pt x="1" y="78189"/>
                </a:lnTo>
                <a:lnTo>
                  <a:pt x="1" y="83690"/>
                </a:lnTo>
                <a:lnTo>
                  <a:pt x="3394" y="83690"/>
                </a:lnTo>
                <a:cubicBezTo>
                  <a:pt x="3787" y="82844"/>
                  <a:pt x="4620" y="82297"/>
                  <a:pt x="5561" y="82297"/>
                </a:cubicBezTo>
                <a:cubicBezTo>
                  <a:pt x="6906" y="82297"/>
                  <a:pt x="7990" y="83380"/>
                  <a:pt x="7990" y="84726"/>
                </a:cubicBezTo>
                <a:cubicBezTo>
                  <a:pt x="7990" y="86083"/>
                  <a:pt x="6906" y="87166"/>
                  <a:pt x="5561" y="87166"/>
                </a:cubicBezTo>
                <a:cubicBezTo>
                  <a:pt x="4620" y="87166"/>
                  <a:pt x="3787" y="86619"/>
                  <a:pt x="3394" y="85773"/>
                </a:cubicBezTo>
                <a:lnTo>
                  <a:pt x="1" y="85773"/>
                </a:lnTo>
                <a:lnTo>
                  <a:pt x="1" y="91274"/>
                </a:lnTo>
                <a:lnTo>
                  <a:pt x="3394" y="91274"/>
                </a:lnTo>
                <a:cubicBezTo>
                  <a:pt x="3787" y="90429"/>
                  <a:pt x="4620" y="89881"/>
                  <a:pt x="5561" y="89881"/>
                </a:cubicBezTo>
                <a:cubicBezTo>
                  <a:pt x="6906" y="89881"/>
                  <a:pt x="7990" y="90965"/>
                  <a:pt x="7990" y="92310"/>
                </a:cubicBezTo>
                <a:cubicBezTo>
                  <a:pt x="7990" y="93655"/>
                  <a:pt x="6906" y="94751"/>
                  <a:pt x="5561" y="94751"/>
                </a:cubicBezTo>
                <a:cubicBezTo>
                  <a:pt x="4620" y="94751"/>
                  <a:pt x="3787" y="94203"/>
                  <a:pt x="3394" y="93358"/>
                </a:cubicBezTo>
                <a:lnTo>
                  <a:pt x="1" y="93358"/>
                </a:lnTo>
                <a:lnTo>
                  <a:pt x="1" y="98846"/>
                </a:lnTo>
                <a:lnTo>
                  <a:pt x="3394" y="98846"/>
                </a:lnTo>
                <a:cubicBezTo>
                  <a:pt x="3787" y="98001"/>
                  <a:pt x="4620" y="97465"/>
                  <a:pt x="5561" y="97465"/>
                </a:cubicBezTo>
                <a:cubicBezTo>
                  <a:pt x="6906" y="97465"/>
                  <a:pt x="7990" y="98549"/>
                  <a:pt x="7990" y="99894"/>
                </a:cubicBezTo>
                <a:cubicBezTo>
                  <a:pt x="7990" y="101240"/>
                  <a:pt x="6906" y="102335"/>
                  <a:pt x="5561" y="102335"/>
                </a:cubicBezTo>
                <a:cubicBezTo>
                  <a:pt x="4620" y="102335"/>
                  <a:pt x="3787" y="101787"/>
                  <a:pt x="3394" y="100942"/>
                </a:cubicBezTo>
                <a:lnTo>
                  <a:pt x="1" y="100942"/>
                </a:lnTo>
                <a:lnTo>
                  <a:pt x="1" y="106431"/>
                </a:lnTo>
                <a:lnTo>
                  <a:pt x="3394" y="106431"/>
                </a:lnTo>
                <a:cubicBezTo>
                  <a:pt x="3787" y="105585"/>
                  <a:pt x="4620" y="105050"/>
                  <a:pt x="5561" y="105050"/>
                </a:cubicBezTo>
                <a:cubicBezTo>
                  <a:pt x="6906" y="105050"/>
                  <a:pt x="7990" y="106133"/>
                  <a:pt x="7990" y="107478"/>
                </a:cubicBezTo>
                <a:cubicBezTo>
                  <a:pt x="7990" y="108824"/>
                  <a:pt x="6906" y="109919"/>
                  <a:pt x="5561" y="109919"/>
                </a:cubicBezTo>
                <a:cubicBezTo>
                  <a:pt x="4620" y="109919"/>
                  <a:pt x="3787" y="109372"/>
                  <a:pt x="3394" y="108526"/>
                </a:cubicBezTo>
                <a:lnTo>
                  <a:pt x="1" y="108526"/>
                </a:lnTo>
                <a:lnTo>
                  <a:pt x="1" y="114015"/>
                </a:lnTo>
                <a:lnTo>
                  <a:pt x="3394" y="114015"/>
                </a:lnTo>
                <a:cubicBezTo>
                  <a:pt x="3787" y="113170"/>
                  <a:pt x="4620" y="112634"/>
                  <a:pt x="5561" y="112634"/>
                </a:cubicBezTo>
                <a:cubicBezTo>
                  <a:pt x="6906" y="112634"/>
                  <a:pt x="7990" y="113717"/>
                  <a:pt x="7990" y="115063"/>
                </a:cubicBezTo>
                <a:cubicBezTo>
                  <a:pt x="7990" y="116408"/>
                  <a:pt x="6906" y="117503"/>
                  <a:pt x="5561" y="117503"/>
                </a:cubicBezTo>
                <a:cubicBezTo>
                  <a:pt x="4620" y="117503"/>
                  <a:pt x="3787" y="116956"/>
                  <a:pt x="3394" y="116110"/>
                </a:cubicBezTo>
                <a:lnTo>
                  <a:pt x="1" y="116110"/>
                </a:lnTo>
                <a:lnTo>
                  <a:pt x="1" y="121611"/>
                </a:lnTo>
                <a:lnTo>
                  <a:pt x="3394" y="121611"/>
                </a:lnTo>
                <a:cubicBezTo>
                  <a:pt x="3775" y="120754"/>
                  <a:pt x="4620" y="120206"/>
                  <a:pt x="5561" y="120206"/>
                </a:cubicBezTo>
                <a:cubicBezTo>
                  <a:pt x="6906" y="120206"/>
                  <a:pt x="7990" y="121302"/>
                  <a:pt x="7990" y="122647"/>
                </a:cubicBezTo>
                <a:cubicBezTo>
                  <a:pt x="7990" y="123992"/>
                  <a:pt x="6906" y="125076"/>
                  <a:pt x="5561" y="125088"/>
                </a:cubicBezTo>
                <a:cubicBezTo>
                  <a:pt x="4620" y="125076"/>
                  <a:pt x="3787" y="124540"/>
                  <a:pt x="3394" y="123695"/>
                </a:cubicBezTo>
                <a:lnTo>
                  <a:pt x="1" y="123695"/>
                </a:lnTo>
                <a:lnTo>
                  <a:pt x="1" y="129183"/>
                </a:lnTo>
                <a:lnTo>
                  <a:pt x="3394" y="129183"/>
                </a:lnTo>
                <a:cubicBezTo>
                  <a:pt x="3787" y="128338"/>
                  <a:pt x="4632" y="127802"/>
                  <a:pt x="5561" y="127802"/>
                </a:cubicBezTo>
                <a:cubicBezTo>
                  <a:pt x="6906" y="127802"/>
                  <a:pt x="7990" y="128886"/>
                  <a:pt x="7990" y="130231"/>
                </a:cubicBezTo>
                <a:cubicBezTo>
                  <a:pt x="7990" y="131577"/>
                  <a:pt x="6906" y="132672"/>
                  <a:pt x="5561" y="132672"/>
                </a:cubicBezTo>
                <a:cubicBezTo>
                  <a:pt x="4620" y="132672"/>
                  <a:pt x="3787" y="132124"/>
                  <a:pt x="3394" y="131279"/>
                </a:cubicBezTo>
                <a:lnTo>
                  <a:pt x="1" y="131279"/>
                </a:lnTo>
                <a:lnTo>
                  <a:pt x="1" y="139125"/>
                </a:lnTo>
                <a:lnTo>
                  <a:pt x="253140" y="139125"/>
                </a:lnTo>
                <a:lnTo>
                  <a:pt x="25314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8" name="Google Shape;1088;p11"/>
          <p:cNvSpPr/>
          <p:nvPr/>
        </p:nvSpPr>
        <p:spPr>
          <a:xfrm rot="7115392" flipH="1">
            <a:off x="7958710" y="4452459"/>
            <a:ext cx="33166" cy="27209"/>
          </a:xfrm>
          <a:custGeom>
            <a:avLst/>
            <a:gdLst/>
            <a:ahLst/>
            <a:cxnLst/>
            <a:rect l="l" t="t" r="r" b="b"/>
            <a:pathLst>
              <a:path w="412" h="338" extrusionOk="0">
                <a:moveTo>
                  <a:pt x="191" y="0"/>
                </a:moveTo>
                <a:cubicBezTo>
                  <a:pt x="91" y="0"/>
                  <a:pt x="1" y="93"/>
                  <a:pt x="28" y="201"/>
                </a:cubicBezTo>
                <a:cubicBezTo>
                  <a:pt x="43" y="280"/>
                  <a:pt x="108" y="338"/>
                  <a:pt x="191" y="338"/>
                </a:cubicBezTo>
                <a:cubicBezTo>
                  <a:pt x="202" y="338"/>
                  <a:pt x="213" y="337"/>
                  <a:pt x="224" y="335"/>
                </a:cubicBezTo>
                <a:cubicBezTo>
                  <a:pt x="367" y="308"/>
                  <a:pt x="411" y="112"/>
                  <a:pt x="286" y="31"/>
                </a:cubicBezTo>
                <a:cubicBezTo>
                  <a:pt x="256" y="10"/>
                  <a:pt x="223" y="0"/>
                  <a:pt x="191" y="0"/>
                </a:cubicBezTo>
                <a:close/>
              </a:path>
            </a:pathLst>
          </a:cu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21960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9" name="Google Shape;1089;p11"/>
          <p:cNvSpPr/>
          <p:nvPr/>
        </p:nvSpPr>
        <p:spPr>
          <a:xfrm>
            <a:off x="1468713" y="4969541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0" name="Google Shape;1090;p11"/>
          <p:cNvSpPr/>
          <p:nvPr/>
        </p:nvSpPr>
        <p:spPr>
          <a:xfrm rot="9623925" flipH="1">
            <a:off x="7415323" y="-190456"/>
            <a:ext cx="318916" cy="320202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1" name="Google Shape;1091;p11"/>
          <p:cNvSpPr txBox="1">
            <a:spLocks noGrp="1"/>
          </p:cNvSpPr>
          <p:nvPr>
            <p:ph type="title" hasCustomPrompt="1"/>
          </p:nvPr>
        </p:nvSpPr>
        <p:spPr>
          <a:xfrm>
            <a:off x="1144350" y="1656225"/>
            <a:ext cx="6855300" cy="129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92" name="Google Shape;1092;p11"/>
          <p:cNvSpPr txBox="1">
            <a:spLocks noGrp="1"/>
          </p:cNvSpPr>
          <p:nvPr>
            <p:ph type="body" idx="1"/>
          </p:nvPr>
        </p:nvSpPr>
        <p:spPr>
          <a:xfrm>
            <a:off x="1756650" y="3211788"/>
            <a:ext cx="5630700" cy="37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0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bg>
      <p:bgPr>
        <a:solidFill>
          <a:schemeClr val="lt1"/>
        </a:solidFill>
        <a:effectLst/>
      </p:bgPr>
    </p:bg>
    <p:spTree>
      <p:nvGrpSpPr>
        <p:cNvPr id="1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Google Shape;1095;p13"/>
          <p:cNvSpPr/>
          <p:nvPr/>
        </p:nvSpPr>
        <p:spPr>
          <a:xfrm>
            <a:off x="8941950" y="4488166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6" name="Google Shape;1096;p13"/>
          <p:cNvSpPr/>
          <p:nvPr/>
        </p:nvSpPr>
        <p:spPr>
          <a:xfrm>
            <a:off x="8623038" y="1628491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7" name="Google Shape;1097;p13"/>
          <p:cNvSpPr/>
          <p:nvPr/>
        </p:nvSpPr>
        <p:spPr>
          <a:xfrm rot="-4452528">
            <a:off x="8856197" y="3085390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8" name="Google Shape;1098;p13"/>
          <p:cNvSpPr/>
          <p:nvPr/>
        </p:nvSpPr>
        <p:spPr>
          <a:xfrm>
            <a:off x="8007813" y="4862216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9" name="Google Shape;1099;p13"/>
          <p:cNvSpPr/>
          <p:nvPr/>
        </p:nvSpPr>
        <p:spPr>
          <a:xfrm rot="-4452528">
            <a:off x="6105222" y="4994740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0" name="Google Shape;1100;p13"/>
          <p:cNvSpPr/>
          <p:nvPr/>
        </p:nvSpPr>
        <p:spPr>
          <a:xfrm>
            <a:off x="3986538" y="4808366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1" name="Google Shape;1101;p13"/>
          <p:cNvSpPr/>
          <p:nvPr/>
        </p:nvSpPr>
        <p:spPr>
          <a:xfrm rot="-1650294">
            <a:off x="2294346" y="4994732"/>
            <a:ext cx="318922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2" name="Google Shape;1102;p13"/>
          <p:cNvSpPr/>
          <p:nvPr/>
        </p:nvSpPr>
        <p:spPr>
          <a:xfrm rot="-1650294">
            <a:off x="57696" y="4838857"/>
            <a:ext cx="318922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3" name="Google Shape;1103;p13"/>
          <p:cNvSpPr/>
          <p:nvPr/>
        </p:nvSpPr>
        <p:spPr>
          <a:xfrm>
            <a:off x="-58137" y="3693941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4" name="Google Shape;1104;p13"/>
          <p:cNvSpPr/>
          <p:nvPr/>
        </p:nvSpPr>
        <p:spPr>
          <a:xfrm rot="-3264540">
            <a:off x="2996789" y="36912"/>
            <a:ext cx="318931" cy="320216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5" name="Google Shape;1105;p13"/>
          <p:cNvSpPr/>
          <p:nvPr/>
        </p:nvSpPr>
        <p:spPr>
          <a:xfrm rot="-4452528">
            <a:off x="75622" y="36903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6" name="Google Shape;1106;p13"/>
          <p:cNvSpPr/>
          <p:nvPr/>
        </p:nvSpPr>
        <p:spPr>
          <a:xfrm>
            <a:off x="1149813" y="15566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7" name="Google Shape;1107;p13"/>
          <p:cNvSpPr/>
          <p:nvPr/>
        </p:nvSpPr>
        <p:spPr>
          <a:xfrm rot="-9623925">
            <a:off x="5107673" y="-148781"/>
            <a:ext cx="318916" cy="320202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8" name="Google Shape;1108;p13"/>
          <p:cNvSpPr/>
          <p:nvPr/>
        </p:nvSpPr>
        <p:spPr>
          <a:xfrm>
            <a:off x="7134963" y="38941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9" name="Google Shape;1109;p13"/>
          <p:cNvSpPr/>
          <p:nvPr/>
        </p:nvSpPr>
        <p:spPr>
          <a:xfrm rot="-9623925">
            <a:off x="8801648" y="46044"/>
            <a:ext cx="318916" cy="320202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0" name="Google Shape;1110;p13"/>
          <p:cNvSpPr/>
          <p:nvPr/>
        </p:nvSpPr>
        <p:spPr>
          <a:xfrm>
            <a:off x="513898" y="586088"/>
            <a:ext cx="147748" cy="156554"/>
          </a:xfrm>
          <a:custGeom>
            <a:avLst/>
            <a:gdLst/>
            <a:ahLst/>
            <a:cxnLst/>
            <a:rect l="l" t="t" r="r" b="b"/>
            <a:pathLst>
              <a:path w="459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513" y="4870"/>
                  <a:pt x="4596" y="3787"/>
                  <a:pt x="4596" y="2441"/>
                </a:cubicBezTo>
                <a:cubicBezTo>
                  <a:pt x="4596" y="1084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1" name="Google Shape;1111;p13"/>
          <p:cNvSpPr/>
          <p:nvPr/>
        </p:nvSpPr>
        <p:spPr>
          <a:xfrm>
            <a:off x="513898" y="829844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94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4"/>
                </a:cubicBezTo>
                <a:lnTo>
                  <a:pt x="3156" y="2918"/>
                </a:lnTo>
                <a:cubicBezTo>
                  <a:pt x="3156" y="3227"/>
                  <a:pt x="2906" y="3478"/>
                  <a:pt x="2596" y="3478"/>
                </a:cubicBezTo>
                <a:lnTo>
                  <a:pt x="1" y="3478"/>
                </a:lnTo>
                <a:cubicBezTo>
                  <a:pt x="382" y="4323"/>
                  <a:pt x="1227" y="4871"/>
                  <a:pt x="2168" y="4871"/>
                </a:cubicBezTo>
                <a:cubicBezTo>
                  <a:pt x="3489" y="4835"/>
                  <a:pt x="4537" y="3751"/>
                  <a:pt x="4537" y="2430"/>
                </a:cubicBezTo>
                <a:cubicBezTo>
                  <a:pt x="4537" y="1108"/>
                  <a:pt x="3489" y="37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2" name="Google Shape;1112;p13"/>
          <p:cNvSpPr/>
          <p:nvPr/>
        </p:nvSpPr>
        <p:spPr>
          <a:xfrm>
            <a:off x="513898" y="1073632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513" y="4870"/>
                  <a:pt x="4596" y="3774"/>
                  <a:pt x="4596" y="2429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3" name="Google Shape;1113;p13"/>
          <p:cNvSpPr/>
          <p:nvPr/>
        </p:nvSpPr>
        <p:spPr>
          <a:xfrm>
            <a:off x="513898" y="1317389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0"/>
                </a:moveTo>
                <a:cubicBezTo>
                  <a:pt x="1227" y="0"/>
                  <a:pt x="382" y="536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8"/>
                  <a:pt x="3489" y="24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4" name="Google Shape;1114;p13"/>
          <p:cNvSpPr/>
          <p:nvPr/>
        </p:nvSpPr>
        <p:spPr>
          <a:xfrm>
            <a:off x="513898" y="1560759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94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65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5"/>
                  <a:pt x="1227" y="4870"/>
                  <a:pt x="2168" y="4882"/>
                </a:cubicBezTo>
                <a:cubicBezTo>
                  <a:pt x="3513" y="4882"/>
                  <a:pt x="4596" y="3787"/>
                  <a:pt x="4596" y="2442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5" name="Google Shape;1115;p13"/>
          <p:cNvSpPr/>
          <p:nvPr/>
        </p:nvSpPr>
        <p:spPr>
          <a:xfrm>
            <a:off x="513898" y="1804548"/>
            <a:ext cx="145819" cy="156907"/>
          </a:xfrm>
          <a:custGeom>
            <a:avLst/>
            <a:gdLst/>
            <a:ahLst/>
            <a:cxnLst/>
            <a:rect l="l" t="t" r="r" b="b"/>
            <a:pathLst>
              <a:path w="4537" h="4882" extrusionOk="0">
                <a:moveTo>
                  <a:pt x="2168" y="0"/>
                </a:moveTo>
                <a:cubicBezTo>
                  <a:pt x="1227" y="12"/>
                  <a:pt x="382" y="548"/>
                  <a:pt x="1" y="1405"/>
                </a:cubicBezTo>
                <a:lnTo>
                  <a:pt x="2596" y="1405"/>
                </a:lnTo>
                <a:cubicBezTo>
                  <a:pt x="2906" y="1405"/>
                  <a:pt x="3156" y="1655"/>
                  <a:pt x="3156" y="1965"/>
                </a:cubicBezTo>
                <a:lnTo>
                  <a:pt x="3156" y="2929"/>
                </a:lnTo>
                <a:cubicBezTo>
                  <a:pt x="3156" y="3239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82"/>
                </a:cubicBezTo>
                <a:cubicBezTo>
                  <a:pt x="3489" y="4846"/>
                  <a:pt x="4537" y="3762"/>
                  <a:pt x="4537" y="2441"/>
                </a:cubicBezTo>
                <a:cubicBezTo>
                  <a:pt x="4537" y="1119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6" name="Google Shape;1116;p13"/>
          <p:cNvSpPr/>
          <p:nvPr/>
        </p:nvSpPr>
        <p:spPr>
          <a:xfrm>
            <a:off x="513898" y="2048304"/>
            <a:ext cx="147748" cy="156907"/>
          </a:xfrm>
          <a:custGeom>
            <a:avLst/>
            <a:gdLst/>
            <a:ahLst/>
            <a:cxnLst/>
            <a:rect l="l" t="t" r="r" b="b"/>
            <a:pathLst>
              <a:path w="4597" h="4882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89"/>
                  <a:pt x="2596" y="3489"/>
                </a:cubicBezTo>
                <a:lnTo>
                  <a:pt x="1" y="3489"/>
                </a:lnTo>
                <a:cubicBezTo>
                  <a:pt x="394" y="4334"/>
                  <a:pt x="1227" y="4870"/>
                  <a:pt x="2168" y="4882"/>
                </a:cubicBezTo>
                <a:cubicBezTo>
                  <a:pt x="3513" y="4882"/>
                  <a:pt x="4596" y="3786"/>
                  <a:pt x="4596" y="2441"/>
                </a:cubicBezTo>
                <a:cubicBezTo>
                  <a:pt x="4596" y="1096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7" name="Google Shape;1117;p13"/>
          <p:cNvSpPr/>
          <p:nvPr/>
        </p:nvSpPr>
        <p:spPr>
          <a:xfrm>
            <a:off x="513898" y="2292060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70"/>
                </a:cubicBezTo>
                <a:cubicBezTo>
                  <a:pt x="3489" y="4846"/>
                  <a:pt x="4537" y="3763"/>
                  <a:pt x="4537" y="2441"/>
                </a:cubicBezTo>
                <a:cubicBezTo>
                  <a:pt x="4537" y="1120"/>
                  <a:pt x="3489" y="36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8" name="Google Shape;1118;p13"/>
          <p:cNvSpPr/>
          <p:nvPr/>
        </p:nvSpPr>
        <p:spPr>
          <a:xfrm>
            <a:off x="513898" y="2535817"/>
            <a:ext cx="147748" cy="156554"/>
          </a:xfrm>
          <a:custGeom>
            <a:avLst/>
            <a:gdLst/>
            <a:ahLst/>
            <a:cxnLst/>
            <a:rect l="l" t="t" r="r" b="b"/>
            <a:pathLst>
              <a:path w="4597" h="4871" extrusionOk="0">
                <a:moveTo>
                  <a:pt x="2168" y="1"/>
                </a:moveTo>
                <a:cubicBezTo>
                  <a:pt x="1227" y="1"/>
                  <a:pt x="382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513" y="4870"/>
                  <a:pt x="4596" y="3787"/>
                  <a:pt x="4596" y="2442"/>
                </a:cubicBezTo>
                <a:cubicBezTo>
                  <a:pt x="4596" y="1084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9" name="Google Shape;1119;p13"/>
          <p:cNvSpPr/>
          <p:nvPr/>
        </p:nvSpPr>
        <p:spPr>
          <a:xfrm>
            <a:off x="513898" y="2779605"/>
            <a:ext cx="145819" cy="156522"/>
          </a:xfrm>
          <a:custGeom>
            <a:avLst/>
            <a:gdLst/>
            <a:ahLst/>
            <a:cxnLst/>
            <a:rect l="l" t="t" r="r" b="b"/>
            <a:pathLst>
              <a:path w="4537" h="4870" extrusionOk="0">
                <a:moveTo>
                  <a:pt x="2168" y="0"/>
                </a:moveTo>
                <a:cubicBezTo>
                  <a:pt x="1227" y="0"/>
                  <a:pt x="394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15"/>
                  <a:pt x="2906" y="3465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7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0" name="Google Shape;1120;p13"/>
          <p:cNvSpPr/>
          <p:nvPr/>
        </p:nvSpPr>
        <p:spPr>
          <a:xfrm>
            <a:off x="513898" y="3023361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94" y="4322"/>
                  <a:pt x="1227" y="4870"/>
                  <a:pt x="2168" y="4870"/>
                </a:cubicBezTo>
                <a:cubicBezTo>
                  <a:pt x="3513" y="4870"/>
                  <a:pt x="4596" y="3775"/>
                  <a:pt x="4596" y="2429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1" name="Google Shape;1121;p13"/>
          <p:cNvSpPr/>
          <p:nvPr/>
        </p:nvSpPr>
        <p:spPr>
          <a:xfrm>
            <a:off x="513898" y="3267118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36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489" y="4835"/>
                  <a:pt x="4537" y="3751"/>
                  <a:pt x="4537" y="2430"/>
                </a:cubicBezTo>
                <a:cubicBezTo>
                  <a:pt x="4537" y="1108"/>
                  <a:pt x="3489" y="24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2" name="Google Shape;1122;p13"/>
          <p:cNvSpPr/>
          <p:nvPr/>
        </p:nvSpPr>
        <p:spPr>
          <a:xfrm>
            <a:off x="513898" y="3510488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82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56"/>
                  <a:pt x="3156" y="1966"/>
                </a:cubicBezTo>
                <a:lnTo>
                  <a:pt x="3156" y="2918"/>
                </a:lnTo>
                <a:cubicBezTo>
                  <a:pt x="3156" y="3228"/>
                  <a:pt x="2906" y="3478"/>
                  <a:pt x="2596" y="3490"/>
                </a:cubicBezTo>
                <a:lnTo>
                  <a:pt x="1" y="3490"/>
                </a:lnTo>
                <a:cubicBezTo>
                  <a:pt x="382" y="4335"/>
                  <a:pt x="1227" y="4871"/>
                  <a:pt x="2168" y="4883"/>
                </a:cubicBezTo>
                <a:cubicBezTo>
                  <a:pt x="3513" y="4883"/>
                  <a:pt x="4596" y="3787"/>
                  <a:pt x="4596" y="2442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3" name="Google Shape;1123;p13"/>
          <p:cNvSpPr/>
          <p:nvPr/>
        </p:nvSpPr>
        <p:spPr>
          <a:xfrm>
            <a:off x="513898" y="3754662"/>
            <a:ext cx="145819" cy="156522"/>
          </a:xfrm>
          <a:custGeom>
            <a:avLst/>
            <a:gdLst/>
            <a:ahLst/>
            <a:cxnLst/>
            <a:rect l="l" t="t" r="r" b="b"/>
            <a:pathLst>
              <a:path w="4537" h="4870" extrusionOk="0">
                <a:moveTo>
                  <a:pt x="2168" y="0"/>
                </a:moveTo>
                <a:cubicBezTo>
                  <a:pt x="1227" y="0"/>
                  <a:pt x="394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94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7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4" name="Google Shape;1124;p13"/>
          <p:cNvSpPr/>
          <p:nvPr/>
        </p:nvSpPr>
        <p:spPr>
          <a:xfrm>
            <a:off x="513898" y="3998033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82"/>
                </a:cubicBezTo>
                <a:cubicBezTo>
                  <a:pt x="3513" y="4882"/>
                  <a:pt x="4596" y="3787"/>
                  <a:pt x="4596" y="2441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5" name="Google Shape;1125;p13"/>
          <p:cNvSpPr/>
          <p:nvPr/>
        </p:nvSpPr>
        <p:spPr>
          <a:xfrm>
            <a:off x="513898" y="4241789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5"/>
                  <a:pt x="1227" y="4870"/>
                  <a:pt x="2168" y="4870"/>
                </a:cubicBezTo>
                <a:cubicBezTo>
                  <a:pt x="3489" y="4847"/>
                  <a:pt x="4537" y="3763"/>
                  <a:pt x="4537" y="2442"/>
                </a:cubicBezTo>
                <a:cubicBezTo>
                  <a:pt x="4537" y="1120"/>
                  <a:pt x="3489" y="37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6" name="Google Shape;1126;p13"/>
          <p:cNvSpPr/>
          <p:nvPr/>
        </p:nvSpPr>
        <p:spPr>
          <a:xfrm>
            <a:off x="513898" y="4485578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513" y="4870"/>
                  <a:pt x="4596" y="3786"/>
                  <a:pt x="4596" y="2441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7" name="Google Shape;1127;p13"/>
          <p:cNvSpPr/>
          <p:nvPr/>
        </p:nvSpPr>
        <p:spPr>
          <a:xfrm>
            <a:off x="70773" y="630474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3"/>
                  <a:pt x="0" y="263"/>
                  <a:pt x="0" y="572"/>
                </a:cubicBezTo>
                <a:lnTo>
                  <a:pt x="0" y="1537"/>
                </a:lnTo>
                <a:cubicBezTo>
                  <a:pt x="0" y="1846"/>
                  <a:pt x="250" y="2096"/>
                  <a:pt x="548" y="2096"/>
                </a:cubicBezTo>
                <a:lnTo>
                  <a:pt x="16383" y="2096"/>
                </a:lnTo>
                <a:cubicBezTo>
                  <a:pt x="16693" y="2096"/>
                  <a:pt x="16943" y="1846"/>
                  <a:pt x="16943" y="1537"/>
                </a:cubicBezTo>
                <a:lnTo>
                  <a:pt x="16943" y="572"/>
                </a:lnTo>
                <a:cubicBezTo>
                  <a:pt x="16943" y="263"/>
                  <a:pt x="16693" y="13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8" name="Google Shape;1128;p13"/>
          <p:cNvSpPr/>
          <p:nvPr/>
        </p:nvSpPr>
        <p:spPr>
          <a:xfrm>
            <a:off x="70773" y="874616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3"/>
                  <a:pt x="0" y="263"/>
                  <a:pt x="0" y="572"/>
                </a:cubicBezTo>
                <a:lnTo>
                  <a:pt x="0" y="1537"/>
                </a:lnTo>
                <a:cubicBezTo>
                  <a:pt x="0" y="1834"/>
                  <a:pt x="250" y="2085"/>
                  <a:pt x="548" y="2096"/>
                </a:cubicBezTo>
                <a:lnTo>
                  <a:pt x="13800" y="2096"/>
                </a:lnTo>
                <a:lnTo>
                  <a:pt x="13788" y="2085"/>
                </a:lnTo>
                <a:lnTo>
                  <a:pt x="16383" y="2085"/>
                </a:lnTo>
                <a:cubicBezTo>
                  <a:pt x="16693" y="2085"/>
                  <a:pt x="16943" y="1834"/>
                  <a:pt x="16943" y="1525"/>
                </a:cubicBezTo>
                <a:lnTo>
                  <a:pt x="16943" y="572"/>
                </a:lnTo>
                <a:cubicBezTo>
                  <a:pt x="16943" y="263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9" name="Google Shape;1129;p13"/>
          <p:cNvSpPr/>
          <p:nvPr/>
        </p:nvSpPr>
        <p:spPr>
          <a:xfrm>
            <a:off x="70773" y="1118405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0" name="Google Shape;1130;p13"/>
          <p:cNvSpPr/>
          <p:nvPr/>
        </p:nvSpPr>
        <p:spPr>
          <a:xfrm>
            <a:off x="70773" y="1362161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38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1" name="Google Shape;1131;p13"/>
          <p:cNvSpPr/>
          <p:nvPr/>
        </p:nvSpPr>
        <p:spPr>
          <a:xfrm>
            <a:off x="70388" y="1605531"/>
            <a:ext cx="544934" cy="67398"/>
          </a:xfrm>
          <a:custGeom>
            <a:avLst/>
            <a:gdLst/>
            <a:ahLst/>
            <a:cxnLst/>
            <a:rect l="l" t="t" r="r" b="b"/>
            <a:pathLst>
              <a:path w="16955" h="2097" extrusionOk="0">
                <a:moveTo>
                  <a:pt x="560" y="1"/>
                </a:moveTo>
                <a:cubicBezTo>
                  <a:pt x="250" y="13"/>
                  <a:pt x="0" y="263"/>
                  <a:pt x="12" y="572"/>
                </a:cubicBezTo>
                <a:lnTo>
                  <a:pt x="12" y="1537"/>
                </a:lnTo>
                <a:cubicBezTo>
                  <a:pt x="0" y="1834"/>
                  <a:pt x="250" y="2096"/>
                  <a:pt x="560" y="2096"/>
                </a:cubicBezTo>
                <a:lnTo>
                  <a:pt x="16395" y="2096"/>
                </a:lnTo>
                <a:cubicBezTo>
                  <a:pt x="16705" y="2096"/>
                  <a:pt x="16955" y="1834"/>
                  <a:pt x="16955" y="1537"/>
                </a:cubicBezTo>
                <a:lnTo>
                  <a:pt x="16955" y="572"/>
                </a:lnTo>
                <a:cubicBezTo>
                  <a:pt x="16955" y="263"/>
                  <a:pt x="16705" y="1"/>
                  <a:pt x="16395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2" name="Google Shape;1132;p13"/>
          <p:cNvSpPr/>
          <p:nvPr/>
        </p:nvSpPr>
        <p:spPr>
          <a:xfrm>
            <a:off x="70773" y="1849673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1"/>
                </a:moveTo>
                <a:cubicBezTo>
                  <a:pt x="238" y="1"/>
                  <a:pt x="0" y="251"/>
                  <a:pt x="0" y="549"/>
                </a:cubicBezTo>
                <a:lnTo>
                  <a:pt x="0" y="1525"/>
                </a:lnTo>
                <a:cubicBezTo>
                  <a:pt x="0" y="1823"/>
                  <a:pt x="238" y="2073"/>
                  <a:pt x="548" y="2085"/>
                </a:cubicBezTo>
                <a:lnTo>
                  <a:pt x="16383" y="2085"/>
                </a:lnTo>
                <a:cubicBezTo>
                  <a:pt x="16693" y="2073"/>
                  <a:pt x="16943" y="1823"/>
                  <a:pt x="16943" y="1513"/>
                </a:cubicBezTo>
                <a:lnTo>
                  <a:pt x="16943" y="549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3" name="Google Shape;1133;p13"/>
          <p:cNvSpPr/>
          <p:nvPr/>
        </p:nvSpPr>
        <p:spPr>
          <a:xfrm>
            <a:off x="70773" y="2093462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48"/>
                </a:cubicBezTo>
                <a:lnTo>
                  <a:pt x="0" y="1512"/>
                </a:lnTo>
                <a:cubicBezTo>
                  <a:pt x="0" y="1822"/>
                  <a:pt x="238" y="2072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4" name="Google Shape;1134;p13"/>
          <p:cNvSpPr/>
          <p:nvPr/>
        </p:nvSpPr>
        <p:spPr>
          <a:xfrm>
            <a:off x="70773" y="2336832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5" name="Google Shape;1135;p13"/>
          <p:cNvSpPr/>
          <p:nvPr/>
        </p:nvSpPr>
        <p:spPr>
          <a:xfrm>
            <a:off x="70388" y="2580589"/>
            <a:ext cx="544934" cy="67012"/>
          </a:xfrm>
          <a:custGeom>
            <a:avLst/>
            <a:gdLst/>
            <a:ahLst/>
            <a:cxnLst/>
            <a:rect l="l" t="t" r="r" b="b"/>
            <a:pathLst>
              <a:path w="16955" h="2085" extrusionOk="0">
                <a:moveTo>
                  <a:pt x="560" y="1"/>
                </a:moveTo>
                <a:cubicBezTo>
                  <a:pt x="250" y="1"/>
                  <a:pt x="0" y="251"/>
                  <a:pt x="12" y="560"/>
                </a:cubicBezTo>
                <a:lnTo>
                  <a:pt x="12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395" y="2084"/>
                </a:lnTo>
                <a:cubicBezTo>
                  <a:pt x="16705" y="2084"/>
                  <a:pt x="16955" y="1834"/>
                  <a:pt x="16955" y="1525"/>
                </a:cubicBezTo>
                <a:lnTo>
                  <a:pt x="16955" y="560"/>
                </a:lnTo>
                <a:cubicBezTo>
                  <a:pt x="16955" y="251"/>
                  <a:pt x="16705" y="1"/>
                  <a:pt x="16395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6" name="Google Shape;1136;p13"/>
          <p:cNvSpPr/>
          <p:nvPr/>
        </p:nvSpPr>
        <p:spPr>
          <a:xfrm>
            <a:off x="70773" y="2824377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22"/>
                  <a:pt x="250" y="2072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7" name="Google Shape;1137;p13"/>
          <p:cNvSpPr/>
          <p:nvPr/>
        </p:nvSpPr>
        <p:spPr>
          <a:xfrm>
            <a:off x="70773" y="3068134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8" name="Google Shape;1138;p13"/>
          <p:cNvSpPr/>
          <p:nvPr/>
        </p:nvSpPr>
        <p:spPr>
          <a:xfrm>
            <a:off x="70773" y="3311890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9" name="Google Shape;1139;p13"/>
          <p:cNvSpPr/>
          <p:nvPr/>
        </p:nvSpPr>
        <p:spPr>
          <a:xfrm>
            <a:off x="70388" y="3555293"/>
            <a:ext cx="544934" cy="67365"/>
          </a:xfrm>
          <a:custGeom>
            <a:avLst/>
            <a:gdLst/>
            <a:ahLst/>
            <a:cxnLst/>
            <a:rect l="l" t="t" r="r" b="b"/>
            <a:pathLst>
              <a:path w="16955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395" y="2096"/>
                </a:lnTo>
                <a:cubicBezTo>
                  <a:pt x="16705" y="2096"/>
                  <a:pt x="16955" y="1834"/>
                  <a:pt x="16955" y="1536"/>
                </a:cubicBezTo>
                <a:lnTo>
                  <a:pt x="16955" y="572"/>
                </a:lnTo>
                <a:cubicBezTo>
                  <a:pt x="16955" y="262"/>
                  <a:pt x="16705" y="0"/>
                  <a:pt x="16395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0" name="Google Shape;1140;p13"/>
          <p:cNvSpPr/>
          <p:nvPr/>
        </p:nvSpPr>
        <p:spPr>
          <a:xfrm>
            <a:off x="70773" y="3799049"/>
            <a:ext cx="544548" cy="67365"/>
          </a:xfrm>
          <a:custGeom>
            <a:avLst/>
            <a:gdLst/>
            <a:ahLst/>
            <a:cxnLst/>
            <a:rect l="l" t="t" r="r" b="b"/>
            <a:pathLst>
              <a:path w="16943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36"/>
                </a:lnTo>
                <a:cubicBezTo>
                  <a:pt x="0" y="1834"/>
                  <a:pt x="250" y="2084"/>
                  <a:pt x="548" y="2096"/>
                </a:cubicBezTo>
                <a:lnTo>
                  <a:pt x="16383" y="2096"/>
                </a:lnTo>
                <a:cubicBezTo>
                  <a:pt x="16693" y="2096"/>
                  <a:pt x="16943" y="1834"/>
                  <a:pt x="16943" y="1536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1" name="Google Shape;1141;p13"/>
          <p:cNvSpPr/>
          <p:nvPr/>
        </p:nvSpPr>
        <p:spPr>
          <a:xfrm>
            <a:off x="70773" y="4042805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2"/>
                  <a:pt x="0" y="262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2" name="Google Shape;1142;p13"/>
          <p:cNvSpPr/>
          <p:nvPr/>
        </p:nvSpPr>
        <p:spPr>
          <a:xfrm>
            <a:off x="70773" y="4286561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3" name="Google Shape;1143;p13"/>
          <p:cNvSpPr/>
          <p:nvPr/>
        </p:nvSpPr>
        <p:spPr>
          <a:xfrm>
            <a:off x="70388" y="4530350"/>
            <a:ext cx="544934" cy="66980"/>
          </a:xfrm>
          <a:custGeom>
            <a:avLst/>
            <a:gdLst/>
            <a:ahLst/>
            <a:cxnLst/>
            <a:rect l="l" t="t" r="r" b="b"/>
            <a:pathLst>
              <a:path w="16955" h="2084" extrusionOk="0">
                <a:moveTo>
                  <a:pt x="560" y="0"/>
                </a:moveTo>
                <a:cubicBezTo>
                  <a:pt x="250" y="0"/>
                  <a:pt x="0" y="250"/>
                  <a:pt x="12" y="560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395" y="2084"/>
                </a:lnTo>
                <a:cubicBezTo>
                  <a:pt x="16705" y="2084"/>
                  <a:pt x="16955" y="1834"/>
                  <a:pt x="16955" y="1524"/>
                </a:cubicBezTo>
                <a:lnTo>
                  <a:pt x="16955" y="560"/>
                </a:lnTo>
                <a:cubicBezTo>
                  <a:pt x="16955" y="250"/>
                  <a:pt x="16705" y="0"/>
                  <a:pt x="16395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4" name="Google Shape;1144;p13"/>
          <p:cNvSpPr/>
          <p:nvPr/>
        </p:nvSpPr>
        <p:spPr>
          <a:xfrm>
            <a:off x="228038" y="4353929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5" name="Google Shape;1145;p13"/>
          <p:cNvSpPr/>
          <p:nvPr/>
        </p:nvSpPr>
        <p:spPr>
          <a:xfrm>
            <a:off x="228038" y="4110172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6" name="Google Shape;1146;p13"/>
          <p:cNvSpPr/>
          <p:nvPr/>
        </p:nvSpPr>
        <p:spPr>
          <a:xfrm>
            <a:off x="228038" y="3866384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7" name="Google Shape;1147;p13"/>
          <p:cNvSpPr/>
          <p:nvPr/>
        </p:nvSpPr>
        <p:spPr>
          <a:xfrm>
            <a:off x="228038" y="3622628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8" name="Google Shape;1148;p13"/>
          <p:cNvSpPr/>
          <p:nvPr/>
        </p:nvSpPr>
        <p:spPr>
          <a:xfrm>
            <a:off x="228038" y="3378871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9" name="Google Shape;1149;p13"/>
          <p:cNvSpPr/>
          <p:nvPr/>
        </p:nvSpPr>
        <p:spPr>
          <a:xfrm>
            <a:off x="228038" y="3135083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1"/>
                </a:moveTo>
                <a:lnTo>
                  <a:pt x="1" y="5502"/>
                </a:lnTo>
                <a:lnTo>
                  <a:pt x="5501" y="5502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0" name="Google Shape;1150;p13"/>
          <p:cNvSpPr/>
          <p:nvPr/>
        </p:nvSpPr>
        <p:spPr>
          <a:xfrm>
            <a:off x="228038" y="2891327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1" name="Google Shape;1151;p13"/>
          <p:cNvSpPr/>
          <p:nvPr/>
        </p:nvSpPr>
        <p:spPr>
          <a:xfrm>
            <a:off x="228038" y="2647570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0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2" name="Google Shape;1152;p13"/>
          <p:cNvSpPr/>
          <p:nvPr/>
        </p:nvSpPr>
        <p:spPr>
          <a:xfrm>
            <a:off x="228038" y="2404200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3" name="Google Shape;1153;p13"/>
          <p:cNvSpPr/>
          <p:nvPr/>
        </p:nvSpPr>
        <p:spPr>
          <a:xfrm>
            <a:off x="228038" y="2160411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4" name="Google Shape;1154;p13"/>
          <p:cNvSpPr/>
          <p:nvPr/>
        </p:nvSpPr>
        <p:spPr>
          <a:xfrm>
            <a:off x="228038" y="1916655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5" name="Google Shape;1155;p13"/>
          <p:cNvSpPr/>
          <p:nvPr/>
        </p:nvSpPr>
        <p:spPr>
          <a:xfrm>
            <a:off x="228038" y="1672899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6" name="Google Shape;1156;p13"/>
          <p:cNvSpPr/>
          <p:nvPr/>
        </p:nvSpPr>
        <p:spPr>
          <a:xfrm>
            <a:off x="228038" y="1429142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7" name="Google Shape;1157;p13"/>
          <p:cNvSpPr/>
          <p:nvPr/>
        </p:nvSpPr>
        <p:spPr>
          <a:xfrm>
            <a:off x="228038" y="1185354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8" name="Google Shape;1158;p13"/>
          <p:cNvSpPr/>
          <p:nvPr/>
        </p:nvSpPr>
        <p:spPr>
          <a:xfrm>
            <a:off x="228038" y="941598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1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9" name="Google Shape;1159;p13"/>
          <p:cNvSpPr/>
          <p:nvPr/>
        </p:nvSpPr>
        <p:spPr>
          <a:xfrm>
            <a:off x="228038" y="697841"/>
            <a:ext cx="176834" cy="176802"/>
          </a:xfrm>
          <a:custGeom>
            <a:avLst/>
            <a:gdLst/>
            <a:ahLst/>
            <a:cxnLst/>
            <a:rect l="l" t="t" r="r" b="b"/>
            <a:pathLst>
              <a:path w="5502" h="5501" extrusionOk="0">
                <a:moveTo>
                  <a:pt x="1" y="0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0" name="Google Shape;1160;p13"/>
          <p:cNvSpPr/>
          <p:nvPr/>
        </p:nvSpPr>
        <p:spPr>
          <a:xfrm>
            <a:off x="255583" y="173945"/>
            <a:ext cx="8517839" cy="4795609"/>
          </a:xfrm>
          <a:custGeom>
            <a:avLst/>
            <a:gdLst/>
            <a:ahLst/>
            <a:cxnLst/>
            <a:rect l="l" t="t" r="r" b="b"/>
            <a:pathLst>
              <a:path w="265023" h="149210" extrusionOk="0">
                <a:moveTo>
                  <a:pt x="7490" y="1"/>
                </a:moveTo>
                <a:cubicBezTo>
                  <a:pt x="3335" y="1"/>
                  <a:pt x="1" y="3346"/>
                  <a:pt x="1" y="7490"/>
                </a:cubicBezTo>
                <a:lnTo>
                  <a:pt x="1" y="141720"/>
                </a:lnTo>
                <a:cubicBezTo>
                  <a:pt x="1" y="145864"/>
                  <a:pt x="3335" y="149209"/>
                  <a:pt x="7490" y="149209"/>
                </a:cubicBezTo>
                <a:lnTo>
                  <a:pt x="257545" y="149209"/>
                </a:lnTo>
                <a:cubicBezTo>
                  <a:pt x="261688" y="149209"/>
                  <a:pt x="265022" y="145864"/>
                  <a:pt x="265022" y="141720"/>
                </a:cubicBezTo>
                <a:lnTo>
                  <a:pt x="265022" y="7490"/>
                </a:lnTo>
                <a:cubicBezTo>
                  <a:pt x="265022" y="3346"/>
                  <a:pt x="261688" y="1"/>
                  <a:pt x="25754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dir="7260000" algn="bl" rotWithShape="0">
              <a:srgbClr val="000000">
                <a:alpha val="17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1" name="Google Shape;1161;p13"/>
          <p:cNvSpPr/>
          <p:nvPr/>
        </p:nvSpPr>
        <p:spPr>
          <a:xfrm>
            <a:off x="515826" y="494679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1"/>
                </a:moveTo>
                <a:cubicBezTo>
                  <a:pt x="1313" y="1"/>
                  <a:pt x="434" y="474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54"/>
                  <a:pt x="3167" y="1964"/>
                </a:cubicBezTo>
                <a:lnTo>
                  <a:pt x="3167" y="2928"/>
                </a:lnTo>
                <a:cubicBezTo>
                  <a:pt x="3167" y="3238"/>
                  <a:pt x="2917" y="3488"/>
                  <a:pt x="2608" y="3488"/>
                </a:cubicBezTo>
                <a:lnTo>
                  <a:pt x="0" y="3488"/>
                </a:lnTo>
                <a:cubicBezTo>
                  <a:pt x="381" y="4333"/>
                  <a:pt x="1238" y="4881"/>
                  <a:pt x="2167" y="4881"/>
                </a:cubicBezTo>
                <a:cubicBezTo>
                  <a:pt x="2173" y="4881"/>
                  <a:pt x="2178" y="4881"/>
                  <a:pt x="2183" y="4881"/>
                </a:cubicBezTo>
                <a:cubicBezTo>
                  <a:pt x="4103" y="4881"/>
                  <a:pt x="5284" y="2780"/>
                  <a:pt x="4263" y="1154"/>
                </a:cubicBezTo>
                <a:cubicBezTo>
                  <a:pt x="3779" y="379"/>
                  <a:pt x="2986" y="1"/>
                  <a:pt x="21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2" name="Google Shape;1162;p13"/>
          <p:cNvSpPr/>
          <p:nvPr/>
        </p:nvSpPr>
        <p:spPr>
          <a:xfrm>
            <a:off x="515826" y="738467"/>
            <a:ext cx="169828" cy="156843"/>
          </a:xfrm>
          <a:custGeom>
            <a:avLst/>
            <a:gdLst/>
            <a:ahLst/>
            <a:cxnLst/>
            <a:rect l="l" t="t" r="r" b="b"/>
            <a:pathLst>
              <a:path w="5284" h="4880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41"/>
                  <a:pt x="3167" y="1951"/>
                </a:cubicBezTo>
                <a:lnTo>
                  <a:pt x="3167" y="2927"/>
                </a:lnTo>
                <a:cubicBezTo>
                  <a:pt x="3167" y="3225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68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3" name="Google Shape;1163;p13"/>
          <p:cNvSpPr/>
          <p:nvPr/>
        </p:nvSpPr>
        <p:spPr>
          <a:xfrm>
            <a:off x="515826" y="982224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4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42"/>
                  <a:pt x="3167" y="1951"/>
                </a:cubicBezTo>
                <a:lnTo>
                  <a:pt x="3167" y="2916"/>
                </a:lnTo>
                <a:cubicBezTo>
                  <a:pt x="3167" y="3225"/>
                  <a:pt x="2917" y="3475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68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4" name="Google Shape;1164;p13"/>
          <p:cNvSpPr/>
          <p:nvPr/>
        </p:nvSpPr>
        <p:spPr>
          <a:xfrm>
            <a:off x="515826" y="1225948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6" y="0"/>
                </a:moveTo>
                <a:cubicBezTo>
                  <a:pt x="1320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2"/>
                </a:cubicBezTo>
                <a:lnTo>
                  <a:pt x="3167" y="2917"/>
                </a:lnTo>
                <a:cubicBezTo>
                  <a:pt x="3167" y="3226"/>
                  <a:pt x="2917" y="3476"/>
                  <a:pt x="2608" y="3488"/>
                </a:cubicBezTo>
                <a:lnTo>
                  <a:pt x="0" y="3488"/>
                </a:lnTo>
                <a:cubicBezTo>
                  <a:pt x="381" y="4334"/>
                  <a:pt x="1238" y="4869"/>
                  <a:pt x="2167" y="4869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77"/>
                  <a:pt x="4263" y="1143"/>
                </a:cubicBezTo>
                <a:cubicBezTo>
                  <a:pt x="3786" y="375"/>
                  <a:pt x="2995" y="0"/>
                  <a:pt x="2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5" name="Google Shape;1165;p13"/>
          <p:cNvSpPr/>
          <p:nvPr/>
        </p:nvSpPr>
        <p:spPr>
          <a:xfrm>
            <a:off x="515826" y="1469704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2" y="0"/>
                </a:moveTo>
                <a:cubicBezTo>
                  <a:pt x="1316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6" name="Google Shape;1166;p13"/>
          <p:cNvSpPr/>
          <p:nvPr/>
        </p:nvSpPr>
        <p:spPr>
          <a:xfrm>
            <a:off x="515826" y="1713460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7" name="Google Shape;1167;p13"/>
          <p:cNvSpPr/>
          <p:nvPr/>
        </p:nvSpPr>
        <p:spPr>
          <a:xfrm>
            <a:off x="515826" y="1957217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3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6"/>
                  <a:pt x="4263" y="1144"/>
                </a:cubicBezTo>
                <a:cubicBezTo>
                  <a:pt x="3780" y="376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8" name="Google Shape;1168;p13"/>
          <p:cNvSpPr/>
          <p:nvPr/>
        </p:nvSpPr>
        <p:spPr>
          <a:xfrm>
            <a:off x="515826" y="2200716"/>
            <a:ext cx="169731" cy="156811"/>
          </a:xfrm>
          <a:custGeom>
            <a:avLst/>
            <a:gdLst/>
            <a:ahLst/>
            <a:cxnLst/>
            <a:rect l="l" t="t" r="r" b="b"/>
            <a:pathLst>
              <a:path w="5281" h="4879" extrusionOk="0">
                <a:moveTo>
                  <a:pt x="2200" y="0"/>
                </a:moveTo>
                <a:cubicBezTo>
                  <a:pt x="1316" y="0"/>
                  <a:pt x="435" y="476"/>
                  <a:pt x="0" y="1402"/>
                </a:cubicBezTo>
                <a:lnTo>
                  <a:pt x="2608" y="1402"/>
                </a:lnTo>
                <a:cubicBezTo>
                  <a:pt x="2917" y="1402"/>
                  <a:pt x="3167" y="1652"/>
                  <a:pt x="3167" y="1962"/>
                </a:cubicBezTo>
                <a:lnTo>
                  <a:pt x="3167" y="2926"/>
                </a:lnTo>
                <a:cubicBezTo>
                  <a:pt x="3167" y="3235"/>
                  <a:pt x="2917" y="3486"/>
                  <a:pt x="2608" y="3486"/>
                </a:cubicBezTo>
                <a:lnTo>
                  <a:pt x="0" y="3486"/>
                </a:lnTo>
                <a:cubicBezTo>
                  <a:pt x="381" y="4331"/>
                  <a:pt x="1238" y="4879"/>
                  <a:pt x="2167" y="4879"/>
                </a:cubicBezTo>
                <a:cubicBezTo>
                  <a:pt x="2178" y="4879"/>
                  <a:pt x="2189" y="4879"/>
                  <a:pt x="2199" y="4879"/>
                </a:cubicBezTo>
                <a:cubicBezTo>
                  <a:pt x="4109" y="4879"/>
                  <a:pt x="5281" y="2774"/>
                  <a:pt x="4263" y="1152"/>
                </a:cubicBezTo>
                <a:cubicBezTo>
                  <a:pt x="3780" y="378"/>
                  <a:pt x="2989" y="0"/>
                  <a:pt x="2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9" name="Google Shape;1169;p13"/>
          <p:cNvSpPr/>
          <p:nvPr/>
        </p:nvSpPr>
        <p:spPr>
          <a:xfrm>
            <a:off x="515826" y="2444440"/>
            <a:ext cx="169828" cy="156843"/>
          </a:xfrm>
          <a:custGeom>
            <a:avLst/>
            <a:gdLst/>
            <a:ahLst/>
            <a:cxnLst/>
            <a:rect l="l" t="t" r="r" b="b"/>
            <a:pathLst>
              <a:path w="5284" h="4880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53"/>
                  <a:pt x="3167" y="1963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0" name="Google Shape;1170;p13"/>
          <p:cNvSpPr/>
          <p:nvPr/>
        </p:nvSpPr>
        <p:spPr>
          <a:xfrm>
            <a:off x="515826" y="2688196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3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42"/>
                  <a:pt x="3167" y="1951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93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1" name="Google Shape;1171;p13"/>
          <p:cNvSpPr/>
          <p:nvPr/>
        </p:nvSpPr>
        <p:spPr>
          <a:xfrm>
            <a:off x="515826" y="2931888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89"/>
                </a:cubicBezTo>
                <a:lnTo>
                  <a:pt x="0" y="3489"/>
                </a:lnTo>
                <a:cubicBezTo>
                  <a:pt x="393" y="4335"/>
                  <a:pt x="1238" y="4870"/>
                  <a:pt x="2167" y="4870"/>
                </a:cubicBezTo>
                <a:cubicBezTo>
                  <a:pt x="2178" y="4871"/>
                  <a:pt x="2189" y="4871"/>
                  <a:pt x="2199" y="4871"/>
                </a:cubicBezTo>
                <a:cubicBezTo>
                  <a:pt x="4109" y="4871"/>
                  <a:pt x="5281" y="2766"/>
                  <a:pt x="4263" y="1144"/>
                </a:cubicBezTo>
                <a:cubicBezTo>
                  <a:pt x="3780" y="376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2" name="Google Shape;1172;p13"/>
          <p:cNvSpPr/>
          <p:nvPr/>
        </p:nvSpPr>
        <p:spPr>
          <a:xfrm>
            <a:off x="515826" y="3175677"/>
            <a:ext cx="169731" cy="156907"/>
          </a:xfrm>
          <a:custGeom>
            <a:avLst/>
            <a:gdLst/>
            <a:ahLst/>
            <a:cxnLst/>
            <a:rect l="l" t="t" r="r" b="b"/>
            <a:pathLst>
              <a:path w="5281" h="4882" extrusionOk="0">
                <a:moveTo>
                  <a:pt x="2206" y="0"/>
                </a:moveTo>
                <a:cubicBezTo>
                  <a:pt x="1320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89"/>
                </a:cubicBezTo>
                <a:lnTo>
                  <a:pt x="0" y="3489"/>
                </a:lnTo>
                <a:cubicBezTo>
                  <a:pt x="381" y="4334"/>
                  <a:pt x="1238" y="4870"/>
                  <a:pt x="2167" y="4882"/>
                </a:cubicBezTo>
                <a:cubicBezTo>
                  <a:pt x="2178" y="4882"/>
                  <a:pt x="2189" y="4882"/>
                  <a:pt x="2199" y="4882"/>
                </a:cubicBezTo>
                <a:cubicBezTo>
                  <a:pt x="4109" y="4882"/>
                  <a:pt x="5281" y="2777"/>
                  <a:pt x="4263" y="1143"/>
                </a:cubicBezTo>
                <a:cubicBezTo>
                  <a:pt x="3786" y="375"/>
                  <a:pt x="2995" y="0"/>
                  <a:pt x="2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3" name="Google Shape;1173;p13"/>
          <p:cNvSpPr/>
          <p:nvPr/>
        </p:nvSpPr>
        <p:spPr>
          <a:xfrm>
            <a:off x="515826" y="3419433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0"/>
                </a:moveTo>
                <a:cubicBezTo>
                  <a:pt x="1316" y="0"/>
                  <a:pt x="435" y="474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4" name="Google Shape;1174;p13"/>
          <p:cNvSpPr/>
          <p:nvPr/>
        </p:nvSpPr>
        <p:spPr>
          <a:xfrm>
            <a:off x="515826" y="3663189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3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6"/>
                  <a:pt x="4263" y="1144"/>
                </a:cubicBezTo>
                <a:cubicBezTo>
                  <a:pt x="3780" y="375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5" name="Google Shape;1175;p13"/>
          <p:cNvSpPr/>
          <p:nvPr/>
        </p:nvSpPr>
        <p:spPr>
          <a:xfrm>
            <a:off x="515826" y="3906978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2" y="0"/>
                </a:moveTo>
                <a:cubicBezTo>
                  <a:pt x="1316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2"/>
                </a:cubicBezTo>
                <a:lnTo>
                  <a:pt x="3167" y="2917"/>
                </a:lnTo>
                <a:cubicBezTo>
                  <a:pt x="3167" y="3226"/>
                  <a:pt x="2917" y="3476"/>
                  <a:pt x="2608" y="3476"/>
                </a:cubicBezTo>
                <a:lnTo>
                  <a:pt x="0" y="3476"/>
                </a:lnTo>
                <a:cubicBezTo>
                  <a:pt x="381" y="4322"/>
                  <a:pt x="1238" y="4869"/>
                  <a:pt x="2167" y="4869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6" name="Google Shape;1176;p13"/>
          <p:cNvSpPr/>
          <p:nvPr/>
        </p:nvSpPr>
        <p:spPr>
          <a:xfrm>
            <a:off x="515826" y="4150445"/>
            <a:ext cx="169731" cy="156811"/>
          </a:xfrm>
          <a:custGeom>
            <a:avLst/>
            <a:gdLst/>
            <a:ahLst/>
            <a:cxnLst/>
            <a:rect l="l" t="t" r="r" b="b"/>
            <a:pathLst>
              <a:path w="5281" h="4879" extrusionOk="0">
                <a:moveTo>
                  <a:pt x="2200" y="0"/>
                </a:moveTo>
                <a:cubicBezTo>
                  <a:pt x="1316" y="0"/>
                  <a:pt x="435" y="476"/>
                  <a:pt x="0" y="1402"/>
                </a:cubicBezTo>
                <a:lnTo>
                  <a:pt x="2608" y="1402"/>
                </a:lnTo>
                <a:cubicBezTo>
                  <a:pt x="2917" y="1402"/>
                  <a:pt x="3167" y="1652"/>
                  <a:pt x="3167" y="1962"/>
                </a:cubicBezTo>
                <a:lnTo>
                  <a:pt x="3167" y="2926"/>
                </a:lnTo>
                <a:cubicBezTo>
                  <a:pt x="3167" y="3236"/>
                  <a:pt x="2917" y="3486"/>
                  <a:pt x="2608" y="3486"/>
                </a:cubicBezTo>
                <a:lnTo>
                  <a:pt x="0" y="3486"/>
                </a:lnTo>
                <a:cubicBezTo>
                  <a:pt x="381" y="4331"/>
                  <a:pt x="1238" y="4879"/>
                  <a:pt x="2167" y="4879"/>
                </a:cubicBezTo>
                <a:cubicBezTo>
                  <a:pt x="2178" y="4879"/>
                  <a:pt x="2189" y="4879"/>
                  <a:pt x="2199" y="4879"/>
                </a:cubicBezTo>
                <a:cubicBezTo>
                  <a:pt x="4109" y="4879"/>
                  <a:pt x="5281" y="2774"/>
                  <a:pt x="4263" y="1152"/>
                </a:cubicBezTo>
                <a:cubicBezTo>
                  <a:pt x="3780" y="378"/>
                  <a:pt x="2989" y="0"/>
                  <a:pt x="2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7" name="Google Shape;1177;p13"/>
          <p:cNvSpPr/>
          <p:nvPr/>
        </p:nvSpPr>
        <p:spPr>
          <a:xfrm>
            <a:off x="515826" y="4394169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53"/>
                  <a:pt x="3167" y="1963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8" name="Google Shape;1178;p13"/>
          <p:cNvSpPr/>
          <p:nvPr/>
        </p:nvSpPr>
        <p:spPr>
          <a:xfrm>
            <a:off x="70388" y="539419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9" name="Google Shape;1179;p13"/>
          <p:cNvSpPr/>
          <p:nvPr/>
        </p:nvSpPr>
        <p:spPr>
          <a:xfrm>
            <a:off x="70773" y="783175"/>
            <a:ext cx="546862" cy="67365"/>
          </a:xfrm>
          <a:custGeom>
            <a:avLst/>
            <a:gdLst/>
            <a:ahLst/>
            <a:cxnLst/>
            <a:rect l="l" t="t" r="r" b="b"/>
            <a:pathLst>
              <a:path w="17015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36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96"/>
                  <a:pt x="17014" y="1834"/>
                  <a:pt x="17014" y="1536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0" name="Google Shape;1180;p13"/>
          <p:cNvSpPr/>
          <p:nvPr/>
        </p:nvSpPr>
        <p:spPr>
          <a:xfrm>
            <a:off x="70773" y="1026932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2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1" name="Google Shape;1181;p13"/>
          <p:cNvSpPr/>
          <p:nvPr/>
        </p:nvSpPr>
        <p:spPr>
          <a:xfrm>
            <a:off x="70773" y="1270688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2" name="Google Shape;1182;p13"/>
          <p:cNvSpPr/>
          <p:nvPr/>
        </p:nvSpPr>
        <p:spPr>
          <a:xfrm>
            <a:off x="70388" y="1514476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0"/>
                  <a:pt x="0" y="262"/>
                  <a:pt x="12" y="572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96"/>
                </a:cubicBezTo>
                <a:lnTo>
                  <a:pt x="16467" y="2096"/>
                </a:lnTo>
                <a:cubicBezTo>
                  <a:pt x="16776" y="2084"/>
                  <a:pt x="17026" y="1834"/>
                  <a:pt x="17026" y="1524"/>
                </a:cubicBezTo>
                <a:lnTo>
                  <a:pt x="17026" y="572"/>
                </a:lnTo>
                <a:cubicBezTo>
                  <a:pt x="17026" y="250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3" name="Google Shape;1183;p13"/>
          <p:cNvSpPr/>
          <p:nvPr/>
        </p:nvSpPr>
        <p:spPr>
          <a:xfrm>
            <a:off x="70773" y="1758233"/>
            <a:ext cx="546862" cy="66980"/>
          </a:xfrm>
          <a:custGeom>
            <a:avLst/>
            <a:gdLst/>
            <a:ahLst/>
            <a:cxnLst/>
            <a:rect l="l" t="t" r="r" b="b"/>
            <a:pathLst>
              <a:path w="17015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4" name="Google Shape;1184;p13"/>
          <p:cNvSpPr/>
          <p:nvPr/>
        </p:nvSpPr>
        <p:spPr>
          <a:xfrm>
            <a:off x="70773" y="2001989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5" name="Google Shape;1185;p13"/>
          <p:cNvSpPr/>
          <p:nvPr/>
        </p:nvSpPr>
        <p:spPr>
          <a:xfrm>
            <a:off x="70773" y="2245745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1"/>
                </a:cubicBezTo>
                <a:lnTo>
                  <a:pt x="0" y="1525"/>
                </a:lnTo>
                <a:cubicBezTo>
                  <a:pt x="0" y="1834"/>
                  <a:pt x="250" y="2085"/>
                  <a:pt x="560" y="2085"/>
                </a:cubicBezTo>
                <a:lnTo>
                  <a:pt x="16455" y="2085"/>
                </a:lnTo>
                <a:cubicBezTo>
                  <a:pt x="16764" y="2085"/>
                  <a:pt x="17014" y="1834"/>
                  <a:pt x="17014" y="1525"/>
                </a:cubicBezTo>
                <a:lnTo>
                  <a:pt x="17014" y="561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6" name="Google Shape;1186;p13"/>
          <p:cNvSpPr/>
          <p:nvPr/>
        </p:nvSpPr>
        <p:spPr>
          <a:xfrm>
            <a:off x="70388" y="2489148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7" name="Google Shape;1187;p13"/>
          <p:cNvSpPr/>
          <p:nvPr/>
        </p:nvSpPr>
        <p:spPr>
          <a:xfrm>
            <a:off x="70773" y="2733290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0"/>
                </a:moveTo>
                <a:cubicBezTo>
                  <a:pt x="250" y="0"/>
                  <a:pt x="0" y="250"/>
                  <a:pt x="0" y="548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8" name="Google Shape;1188;p13"/>
          <p:cNvSpPr/>
          <p:nvPr/>
        </p:nvSpPr>
        <p:spPr>
          <a:xfrm>
            <a:off x="70773" y="2976661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3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9" name="Google Shape;1189;p13"/>
          <p:cNvSpPr/>
          <p:nvPr/>
        </p:nvSpPr>
        <p:spPr>
          <a:xfrm>
            <a:off x="70773" y="3220449"/>
            <a:ext cx="546862" cy="67365"/>
          </a:xfrm>
          <a:custGeom>
            <a:avLst/>
            <a:gdLst/>
            <a:ahLst/>
            <a:cxnLst/>
            <a:rect l="l" t="t" r="r" b="b"/>
            <a:pathLst>
              <a:path w="17015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0" name="Google Shape;1190;p13"/>
          <p:cNvSpPr/>
          <p:nvPr/>
        </p:nvSpPr>
        <p:spPr>
          <a:xfrm>
            <a:off x="70388" y="3464205"/>
            <a:ext cx="547248" cy="66980"/>
          </a:xfrm>
          <a:custGeom>
            <a:avLst/>
            <a:gdLst/>
            <a:ahLst/>
            <a:cxnLst/>
            <a:rect l="l" t="t" r="r" b="b"/>
            <a:pathLst>
              <a:path w="17027" h="2084" extrusionOk="0">
                <a:moveTo>
                  <a:pt x="560" y="0"/>
                </a:moveTo>
                <a:cubicBezTo>
                  <a:pt x="250" y="0"/>
                  <a:pt x="0" y="250"/>
                  <a:pt x="12" y="560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67" y="2084"/>
                </a:lnTo>
                <a:cubicBezTo>
                  <a:pt x="16776" y="2084"/>
                  <a:pt x="17026" y="1834"/>
                  <a:pt x="17026" y="1524"/>
                </a:cubicBezTo>
                <a:lnTo>
                  <a:pt x="17026" y="560"/>
                </a:lnTo>
                <a:cubicBezTo>
                  <a:pt x="17026" y="250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1" name="Google Shape;1191;p13"/>
          <p:cNvSpPr/>
          <p:nvPr/>
        </p:nvSpPr>
        <p:spPr>
          <a:xfrm>
            <a:off x="70773" y="3707962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2" name="Google Shape;1192;p13"/>
          <p:cNvSpPr/>
          <p:nvPr/>
        </p:nvSpPr>
        <p:spPr>
          <a:xfrm>
            <a:off x="70773" y="3951718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3" name="Google Shape;1193;p13"/>
          <p:cNvSpPr/>
          <p:nvPr/>
        </p:nvSpPr>
        <p:spPr>
          <a:xfrm>
            <a:off x="70773" y="4195506"/>
            <a:ext cx="546862" cy="66980"/>
          </a:xfrm>
          <a:custGeom>
            <a:avLst/>
            <a:gdLst/>
            <a:ahLst/>
            <a:cxnLst/>
            <a:rect l="l" t="t" r="r" b="b"/>
            <a:pathLst>
              <a:path w="17015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4" name="Google Shape;1194;p13"/>
          <p:cNvSpPr/>
          <p:nvPr/>
        </p:nvSpPr>
        <p:spPr>
          <a:xfrm>
            <a:off x="70388" y="4438877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46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5" name="Google Shape;1195;p13"/>
          <p:cNvSpPr/>
          <p:nvPr/>
        </p:nvSpPr>
        <p:spPr>
          <a:xfrm>
            <a:off x="406001" y="4758421"/>
            <a:ext cx="8145080" cy="90346"/>
          </a:xfrm>
          <a:custGeom>
            <a:avLst/>
            <a:gdLst/>
            <a:ahLst/>
            <a:cxnLst/>
            <a:rect l="l" t="t" r="r" b="b"/>
            <a:pathLst>
              <a:path w="253425" h="2811" extrusionOk="0">
                <a:moveTo>
                  <a:pt x="0" y="0"/>
                </a:moveTo>
                <a:lnTo>
                  <a:pt x="0" y="2810"/>
                </a:lnTo>
                <a:lnTo>
                  <a:pt x="253425" y="2810"/>
                </a:lnTo>
                <a:lnTo>
                  <a:pt x="253425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6" name="Google Shape;1196;p13"/>
          <p:cNvSpPr/>
          <p:nvPr/>
        </p:nvSpPr>
        <p:spPr>
          <a:xfrm>
            <a:off x="8543978" y="286824"/>
            <a:ext cx="92242" cy="4471510"/>
          </a:xfrm>
          <a:custGeom>
            <a:avLst/>
            <a:gdLst/>
            <a:ahLst/>
            <a:cxnLst/>
            <a:rect l="l" t="t" r="r" b="b"/>
            <a:pathLst>
              <a:path w="2870" h="139126" extrusionOk="0">
                <a:moveTo>
                  <a:pt x="0" y="1"/>
                </a:moveTo>
                <a:lnTo>
                  <a:pt x="0" y="139125"/>
                </a:lnTo>
                <a:lnTo>
                  <a:pt x="2870" y="139125"/>
                </a:lnTo>
                <a:lnTo>
                  <a:pt x="2870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7" name="Google Shape;1197;p13"/>
          <p:cNvSpPr/>
          <p:nvPr/>
        </p:nvSpPr>
        <p:spPr>
          <a:xfrm>
            <a:off x="407126" y="286824"/>
            <a:ext cx="8135920" cy="4471510"/>
          </a:xfrm>
          <a:custGeom>
            <a:avLst/>
            <a:gdLst/>
            <a:ahLst/>
            <a:cxnLst/>
            <a:rect l="l" t="t" r="r" b="b"/>
            <a:pathLst>
              <a:path w="253140" h="139126" extrusionOk="0">
                <a:moveTo>
                  <a:pt x="1" y="1"/>
                </a:moveTo>
                <a:lnTo>
                  <a:pt x="1" y="7847"/>
                </a:lnTo>
                <a:lnTo>
                  <a:pt x="3394" y="7847"/>
                </a:lnTo>
                <a:cubicBezTo>
                  <a:pt x="3787" y="7002"/>
                  <a:pt x="4620" y="6466"/>
                  <a:pt x="5561" y="6466"/>
                </a:cubicBezTo>
                <a:cubicBezTo>
                  <a:pt x="6906" y="6466"/>
                  <a:pt x="7990" y="7549"/>
                  <a:pt x="7990" y="8895"/>
                </a:cubicBezTo>
                <a:cubicBezTo>
                  <a:pt x="7990" y="10240"/>
                  <a:pt x="6906" y="11336"/>
                  <a:pt x="5561" y="11336"/>
                </a:cubicBezTo>
                <a:cubicBezTo>
                  <a:pt x="4620" y="11336"/>
                  <a:pt x="3787" y="10788"/>
                  <a:pt x="3394" y="9943"/>
                </a:cubicBezTo>
                <a:lnTo>
                  <a:pt x="1" y="9943"/>
                </a:lnTo>
                <a:lnTo>
                  <a:pt x="1" y="15431"/>
                </a:lnTo>
                <a:lnTo>
                  <a:pt x="3394" y="15431"/>
                </a:lnTo>
                <a:cubicBezTo>
                  <a:pt x="3787" y="14586"/>
                  <a:pt x="4620" y="14038"/>
                  <a:pt x="5561" y="14038"/>
                </a:cubicBezTo>
                <a:cubicBezTo>
                  <a:pt x="6906" y="14038"/>
                  <a:pt x="7990" y="15134"/>
                  <a:pt x="7990" y="16479"/>
                </a:cubicBezTo>
                <a:cubicBezTo>
                  <a:pt x="7990" y="17825"/>
                  <a:pt x="6906" y="18908"/>
                  <a:pt x="5561" y="18908"/>
                </a:cubicBezTo>
                <a:cubicBezTo>
                  <a:pt x="4620" y="18908"/>
                  <a:pt x="3787" y="18372"/>
                  <a:pt x="3394" y="17527"/>
                </a:cubicBezTo>
                <a:lnTo>
                  <a:pt x="1" y="17527"/>
                </a:lnTo>
                <a:lnTo>
                  <a:pt x="1" y="23028"/>
                </a:lnTo>
                <a:lnTo>
                  <a:pt x="3394" y="23028"/>
                </a:lnTo>
                <a:cubicBezTo>
                  <a:pt x="3787" y="22170"/>
                  <a:pt x="4620" y="21635"/>
                  <a:pt x="5561" y="21635"/>
                </a:cubicBezTo>
                <a:cubicBezTo>
                  <a:pt x="6906" y="21635"/>
                  <a:pt x="7990" y="22718"/>
                  <a:pt x="7990" y="24063"/>
                </a:cubicBezTo>
                <a:cubicBezTo>
                  <a:pt x="7990" y="25409"/>
                  <a:pt x="6906" y="26504"/>
                  <a:pt x="5561" y="26504"/>
                </a:cubicBezTo>
                <a:cubicBezTo>
                  <a:pt x="4620" y="26504"/>
                  <a:pt x="3775" y="25957"/>
                  <a:pt x="3394" y="25111"/>
                </a:cubicBezTo>
                <a:lnTo>
                  <a:pt x="1" y="25111"/>
                </a:lnTo>
                <a:lnTo>
                  <a:pt x="1" y="30600"/>
                </a:lnTo>
                <a:lnTo>
                  <a:pt x="3394" y="30600"/>
                </a:lnTo>
                <a:cubicBezTo>
                  <a:pt x="3787" y="29755"/>
                  <a:pt x="4620" y="29207"/>
                  <a:pt x="5561" y="29207"/>
                </a:cubicBezTo>
                <a:cubicBezTo>
                  <a:pt x="6906" y="29207"/>
                  <a:pt x="7990" y="30302"/>
                  <a:pt x="7990" y="31648"/>
                </a:cubicBezTo>
                <a:cubicBezTo>
                  <a:pt x="7990" y="32993"/>
                  <a:pt x="6906" y="34077"/>
                  <a:pt x="5561" y="34077"/>
                </a:cubicBezTo>
                <a:cubicBezTo>
                  <a:pt x="4632" y="34077"/>
                  <a:pt x="3787" y="33541"/>
                  <a:pt x="3394" y="32695"/>
                </a:cubicBezTo>
                <a:lnTo>
                  <a:pt x="1" y="32695"/>
                </a:lnTo>
                <a:lnTo>
                  <a:pt x="1" y="38184"/>
                </a:lnTo>
                <a:lnTo>
                  <a:pt x="3394" y="38184"/>
                </a:lnTo>
                <a:cubicBezTo>
                  <a:pt x="3787" y="37339"/>
                  <a:pt x="4632" y="36803"/>
                  <a:pt x="5561" y="36791"/>
                </a:cubicBezTo>
                <a:cubicBezTo>
                  <a:pt x="6906" y="36791"/>
                  <a:pt x="7990" y="37887"/>
                  <a:pt x="7990" y="39232"/>
                </a:cubicBezTo>
                <a:cubicBezTo>
                  <a:pt x="7990" y="40577"/>
                  <a:pt x="6906" y="41673"/>
                  <a:pt x="5561" y="41673"/>
                </a:cubicBezTo>
                <a:cubicBezTo>
                  <a:pt x="4620" y="41661"/>
                  <a:pt x="3787" y="41125"/>
                  <a:pt x="3394" y="40280"/>
                </a:cubicBezTo>
                <a:lnTo>
                  <a:pt x="1" y="40280"/>
                </a:lnTo>
                <a:lnTo>
                  <a:pt x="1" y="45768"/>
                </a:lnTo>
                <a:lnTo>
                  <a:pt x="3394" y="45768"/>
                </a:lnTo>
                <a:cubicBezTo>
                  <a:pt x="3787" y="44923"/>
                  <a:pt x="4632" y="44387"/>
                  <a:pt x="5561" y="44375"/>
                </a:cubicBezTo>
                <a:cubicBezTo>
                  <a:pt x="6883" y="44411"/>
                  <a:pt x="7930" y="45495"/>
                  <a:pt x="7930" y="46816"/>
                </a:cubicBezTo>
                <a:cubicBezTo>
                  <a:pt x="7930" y="48138"/>
                  <a:pt x="6883" y="49221"/>
                  <a:pt x="5561" y="49257"/>
                </a:cubicBezTo>
                <a:cubicBezTo>
                  <a:pt x="4632" y="49245"/>
                  <a:pt x="3787" y="48709"/>
                  <a:pt x="3394" y="47864"/>
                </a:cubicBezTo>
                <a:lnTo>
                  <a:pt x="1" y="47864"/>
                </a:lnTo>
                <a:lnTo>
                  <a:pt x="1" y="53353"/>
                </a:lnTo>
                <a:lnTo>
                  <a:pt x="3394" y="53353"/>
                </a:lnTo>
                <a:cubicBezTo>
                  <a:pt x="3787" y="52507"/>
                  <a:pt x="4620" y="51960"/>
                  <a:pt x="5561" y="51960"/>
                </a:cubicBezTo>
                <a:cubicBezTo>
                  <a:pt x="6906" y="51960"/>
                  <a:pt x="7990" y="53055"/>
                  <a:pt x="7990" y="54400"/>
                </a:cubicBezTo>
                <a:cubicBezTo>
                  <a:pt x="7990" y="55746"/>
                  <a:pt x="6906" y="56829"/>
                  <a:pt x="5561" y="56829"/>
                </a:cubicBezTo>
                <a:cubicBezTo>
                  <a:pt x="4620" y="56829"/>
                  <a:pt x="3787" y="56294"/>
                  <a:pt x="3394" y="55448"/>
                </a:cubicBezTo>
                <a:lnTo>
                  <a:pt x="1" y="55448"/>
                </a:lnTo>
                <a:lnTo>
                  <a:pt x="1" y="60937"/>
                </a:lnTo>
                <a:lnTo>
                  <a:pt x="3394" y="60937"/>
                </a:lnTo>
                <a:cubicBezTo>
                  <a:pt x="3787" y="60092"/>
                  <a:pt x="4620" y="59544"/>
                  <a:pt x="5561" y="59544"/>
                </a:cubicBezTo>
                <a:cubicBezTo>
                  <a:pt x="6906" y="59544"/>
                  <a:pt x="7990" y="60639"/>
                  <a:pt x="7990" y="61985"/>
                </a:cubicBezTo>
                <a:cubicBezTo>
                  <a:pt x="7990" y="63330"/>
                  <a:pt x="6906" y="64414"/>
                  <a:pt x="5561" y="64414"/>
                </a:cubicBezTo>
                <a:cubicBezTo>
                  <a:pt x="4620" y="64414"/>
                  <a:pt x="3787" y="63878"/>
                  <a:pt x="3394" y="63021"/>
                </a:cubicBezTo>
                <a:lnTo>
                  <a:pt x="1" y="63021"/>
                </a:lnTo>
                <a:lnTo>
                  <a:pt x="1" y="68521"/>
                </a:lnTo>
                <a:lnTo>
                  <a:pt x="3394" y="68521"/>
                </a:lnTo>
                <a:cubicBezTo>
                  <a:pt x="3787" y="67676"/>
                  <a:pt x="4620" y="67128"/>
                  <a:pt x="5561" y="67128"/>
                </a:cubicBezTo>
                <a:cubicBezTo>
                  <a:pt x="6906" y="67128"/>
                  <a:pt x="7990" y="68212"/>
                  <a:pt x="7990" y="69557"/>
                </a:cubicBezTo>
                <a:cubicBezTo>
                  <a:pt x="7990" y="70914"/>
                  <a:pt x="6906" y="71998"/>
                  <a:pt x="5561" y="71998"/>
                </a:cubicBezTo>
                <a:cubicBezTo>
                  <a:pt x="4620" y="71998"/>
                  <a:pt x="3787" y="71450"/>
                  <a:pt x="3394" y="70605"/>
                </a:cubicBezTo>
                <a:lnTo>
                  <a:pt x="1" y="70605"/>
                </a:lnTo>
                <a:lnTo>
                  <a:pt x="1" y="76106"/>
                </a:lnTo>
                <a:lnTo>
                  <a:pt x="3394" y="76106"/>
                </a:lnTo>
                <a:cubicBezTo>
                  <a:pt x="3787" y="75260"/>
                  <a:pt x="4620" y="74713"/>
                  <a:pt x="5561" y="74713"/>
                </a:cubicBezTo>
                <a:cubicBezTo>
                  <a:pt x="6906" y="74713"/>
                  <a:pt x="7990" y="75796"/>
                  <a:pt x="7990" y="77141"/>
                </a:cubicBezTo>
                <a:cubicBezTo>
                  <a:pt x="7990" y="78499"/>
                  <a:pt x="6906" y="79582"/>
                  <a:pt x="5561" y="79582"/>
                </a:cubicBezTo>
                <a:cubicBezTo>
                  <a:pt x="4620" y="79582"/>
                  <a:pt x="3787" y="79034"/>
                  <a:pt x="3394" y="78189"/>
                </a:cubicBezTo>
                <a:lnTo>
                  <a:pt x="1" y="78189"/>
                </a:lnTo>
                <a:lnTo>
                  <a:pt x="1" y="83690"/>
                </a:lnTo>
                <a:lnTo>
                  <a:pt x="3394" y="83690"/>
                </a:lnTo>
                <a:cubicBezTo>
                  <a:pt x="3787" y="82844"/>
                  <a:pt x="4620" y="82297"/>
                  <a:pt x="5561" y="82297"/>
                </a:cubicBezTo>
                <a:cubicBezTo>
                  <a:pt x="6906" y="82297"/>
                  <a:pt x="7990" y="83380"/>
                  <a:pt x="7990" y="84726"/>
                </a:cubicBezTo>
                <a:cubicBezTo>
                  <a:pt x="7990" y="86083"/>
                  <a:pt x="6906" y="87166"/>
                  <a:pt x="5561" y="87166"/>
                </a:cubicBezTo>
                <a:cubicBezTo>
                  <a:pt x="4620" y="87166"/>
                  <a:pt x="3787" y="86619"/>
                  <a:pt x="3394" y="85773"/>
                </a:cubicBezTo>
                <a:lnTo>
                  <a:pt x="1" y="85773"/>
                </a:lnTo>
                <a:lnTo>
                  <a:pt x="1" y="91274"/>
                </a:lnTo>
                <a:lnTo>
                  <a:pt x="3394" y="91274"/>
                </a:lnTo>
                <a:cubicBezTo>
                  <a:pt x="3787" y="90429"/>
                  <a:pt x="4620" y="89881"/>
                  <a:pt x="5561" y="89881"/>
                </a:cubicBezTo>
                <a:cubicBezTo>
                  <a:pt x="6906" y="89881"/>
                  <a:pt x="7990" y="90965"/>
                  <a:pt x="7990" y="92310"/>
                </a:cubicBezTo>
                <a:cubicBezTo>
                  <a:pt x="7990" y="93655"/>
                  <a:pt x="6906" y="94751"/>
                  <a:pt x="5561" y="94751"/>
                </a:cubicBezTo>
                <a:cubicBezTo>
                  <a:pt x="4620" y="94751"/>
                  <a:pt x="3787" y="94203"/>
                  <a:pt x="3394" y="93358"/>
                </a:cubicBezTo>
                <a:lnTo>
                  <a:pt x="1" y="93358"/>
                </a:lnTo>
                <a:lnTo>
                  <a:pt x="1" y="98846"/>
                </a:lnTo>
                <a:lnTo>
                  <a:pt x="3394" y="98846"/>
                </a:lnTo>
                <a:cubicBezTo>
                  <a:pt x="3787" y="98001"/>
                  <a:pt x="4620" y="97465"/>
                  <a:pt x="5561" y="97465"/>
                </a:cubicBezTo>
                <a:cubicBezTo>
                  <a:pt x="6906" y="97465"/>
                  <a:pt x="7990" y="98549"/>
                  <a:pt x="7990" y="99894"/>
                </a:cubicBezTo>
                <a:cubicBezTo>
                  <a:pt x="7990" y="101240"/>
                  <a:pt x="6906" y="102335"/>
                  <a:pt x="5561" y="102335"/>
                </a:cubicBezTo>
                <a:cubicBezTo>
                  <a:pt x="4620" y="102335"/>
                  <a:pt x="3787" y="101787"/>
                  <a:pt x="3394" y="100942"/>
                </a:cubicBezTo>
                <a:lnTo>
                  <a:pt x="1" y="100942"/>
                </a:lnTo>
                <a:lnTo>
                  <a:pt x="1" y="106431"/>
                </a:lnTo>
                <a:lnTo>
                  <a:pt x="3394" y="106431"/>
                </a:lnTo>
                <a:cubicBezTo>
                  <a:pt x="3787" y="105585"/>
                  <a:pt x="4620" y="105050"/>
                  <a:pt x="5561" y="105050"/>
                </a:cubicBezTo>
                <a:cubicBezTo>
                  <a:pt x="6906" y="105050"/>
                  <a:pt x="7990" y="106133"/>
                  <a:pt x="7990" y="107478"/>
                </a:cubicBezTo>
                <a:cubicBezTo>
                  <a:pt x="7990" y="108824"/>
                  <a:pt x="6906" y="109919"/>
                  <a:pt x="5561" y="109919"/>
                </a:cubicBezTo>
                <a:cubicBezTo>
                  <a:pt x="4620" y="109919"/>
                  <a:pt x="3787" y="109372"/>
                  <a:pt x="3394" y="108526"/>
                </a:cubicBezTo>
                <a:lnTo>
                  <a:pt x="1" y="108526"/>
                </a:lnTo>
                <a:lnTo>
                  <a:pt x="1" y="114015"/>
                </a:lnTo>
                <a:lnTo>
                  <a:pt x="3394" y="114015"/>
                </a:lnTo>
                <a:cubicBezTo>
                  <a:pt x="3787" y="113170"/>
                  <a:pt x="4620" y="112634"/>
                  <a:pt x="5561" y="112634"/>
                </a:cubicBezTo>
                <a:cubicBezTo>
                  <a:pt x="6906" y="112634"/>
                  <a:pt x="7990" y="113717"/>
                  <a:pt x="7990" y="115063"/>
                </a:cubicBezTo>
                <a:cubicBezTo>
                  <a:pt x="7990" y="116408"/>
                  <a:pt x="6906" y="117503"/>
                  <a:pt x="5561" y="117503"/>
                </a:cubicBezTo>
                <a:cubicBezTo>
                  <a:pt x="4620" y="117503"/>
                  <a:pt x="3787" y="116956"/>
                  <a:pt x="3394" y="116110"/>
                </a:cubicBezTo>
                <a:lnTo>
                  <a:pt x="1" y="116110"/>
                </a:lnTo>
                <a:lnTo>
                  <a:pt x="1" y="121611"/>
                </a:lnTo>
                <a:lnTo>
                  <a:pt x="3394" y="121611"/>
                </a:lnTo>
                <a:cubicBezTo>
                  <a:pt x="3775" y="120754"/>
                  <a:pt x="4620" y="120206"/>
                  <a:pt x="5561" y="120206"/>
                </a:cubicBezTo>
                <a:cubicBezTo>
                  <a:pt x="6906" y="120206"/>
                  <a:pt x="7990" y="121302"/>
                  <a:pt x="7990" y="122647"/>
                </a:cubicBezTo>
                <a:cubicBezTo>
                  <a:pt x="7990" y="123992"/>
                  <a:pt x="6906" y="125076"/>
                  <a:pt x="5561" y="125088"/>
                </a:cubicBezTo>
                <a:cubicBezTo>
                  <a:pt x="4620" y="125076"/>
                  <a:pt x="3787" y="124540"/>
                  <a:pt x="3394" y="123695"/>
                </a:cubicBezTo>
                <a:lnTo>
                  <a:pt x="1" y="123695"/>
                </a:lnTo>
                <a:lnTo>
                  <a:pt x="1" y="129183"/>
                </a:lnTo>
                <a:lnTo>
                  <a:pt x="3394" y="129183"/>
                </a:lnTo>
                <a:cubicBezTo>
                  <a:pt x="3787" y="128338"/>
                  <a:pt x="4632" y="127802"/>
                  <a:pt x="5561" y="127802"/>
                </a:cubicBezTo>
                <a:cubicBezTo>
                  <a:pt x="6906" y="127802"/>
                  <a:pt x="7990" y="128886"/>
                  <a:pt x="7990" y="130231"/>
                </a:cubicBezTo>
                <a:cubicBezTo>
                  <a:pt x="7990" y="131577"/>
                  <a:pt x="6906" y="132672"/>
                  <a:pt x="5561" y="132672"/>
                </a:cubicBezTo>
                <a:cubicBezTo>
                  <a:pt x="4620" y="132672"/>
                  <a:pt x="3787" y="132124"/>
                  <a:pt x="3394" y="131279"/>
                </a:cubicBezTo>
                <a:lnTo>
                  <a:pt x="1" y="131279"/>
                </a:lnTo>
                <a:lnTo>
                  <a:pt x="1" y="139125"/>
                </a:lnTo>
                <a:lnTo>
                  <a:pt x="253140" y="139125"/>
                </a:lnTo>
                <a:lnTo>
                  <a:pt x="25314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8" name="Google Shape;1198;p13"/>
          <p:cNvSpPr txBox="1">
            <a:spLocks noGrp="1"/>
          </p:cNvSpPr>
          <p:nvPr>
            <p:ph type="title"/>
          </p:nvPr>
        </p:nvSpPr>
        <p:spPr>
          <a:xfrm>
            <a:off x="796663" y="307050"/>
            <a:ext cx="7550700" cy="5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99" name="Google Shape;1199;p13">
            <a:hlinkClick r:id="" action="ppaction://noaction"/>
          </p:cNvPr>
          <p:cNvSpPr txBox="1">
            <a:spLocks noGrp="1"/>
          </p:cNvSpPr>
          <p:nvPr>
            <p:ph type="subTitle" idx="1"/>
          </p:nvPr>
        </p:nvSpPr>
        <p:spPr>
          <a:xfrm>
            <a:off x="1822777" y="1104850"/>
            <a:ext cx="2518200" cy="39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1200" name="Google Shape;1200;p13"/>
          <p:cNvSpPr txBox="1">
            <a:spLocks noGrp="1"/>
          </p:cNvSpPr>
          <p:nvPr>
            <p:ph type="subTitle" idx="2"/>
          </p:nvPr>
        </p:nvSpPr>
        <p:spPr>
          <a:xfrm>
            <a:off x="1822763" y="1542315"/>
            <a:ext cx="2730000" cy="56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01" name="Google Shape;1201;p13">
            <a:hlinkClick r:id="" action="ppaction://noaction"/>
          </p:cNvPr>
          <p:cNvSpPr txBox="1">
            <a:spLocks noGrp="1"/>
          </p:cNvSpPr>
          <p:nvPr>
            <p:ph type="title" idx="3" hasCustomPrompt="1"/>
          </p:nvPr>
        </p:nvSpPr>
        <p:spPr>
          <a:xfrm>
            <a:off x="1155213" y="1340276"/>
            <a:ext cx="632700" cy="63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202" name="Google Shape;1202;p13">
            <a:hlinkClick r:id="" action="ppaction://noaction"/>
          </p:cNvPr>
          <p:cNvSpPr txBox="1">
            <a:spLocks noGrp="1"/>
          </p:cNvSpPr>
          <p:nvPr>
            <p:ph type="subTitle" idx="4"/>
          </p:nvPr>
        </p:nvSpPr>
        <p:spPr>
          <a:xfrm>
            <a:off x="1822777" y="2297824"/>
            <a:ext cx="2525400" cy="39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1203" name="Google Shape;1203;p13"/>
          <p:cNvSpPr txBox="1">
            <a:spLocks noGrp="1"/>
          </p:cNvSpPr>
          <p:nvPr>
            <p:ph type="subTitle" idx="5"/>
          </p:nvPr>
        </p:nvSpPr>
        <p:spPr>
          <a:xfrm>
            <a:off x="1822763" y="2737363"/>
            <a:ext cx="273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04" name="Google Shape;1204;p13">
            <a:hlinkClick r:id="" action="ppaction://noaction"/>
          </p:cNvPr>
          <p:cNvSpPr txBox="1">
            <a:spLocks noGrp="1"/>
          </p:cNvSpPr>
          <p:nvPr>
            <p:ph type="title" idx="6" hasCustomPrompt="1"/>
          </p:nvPr>
        </p:nvSpPr>
        <p:spPr>
          <a:xfrm>
            <a:off x="1155213" y="2474471"/>
            <a:ext cx="630900" cy="63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205" name="Google Shape;1205;p13">
            <a:hlinkClick r:id="" action="ppaction://noaction"/>
          </p:cNvPr>
          <p:cNvSpPr txBox="1">
            <a:spLocks noGrp="1"/>
          </p:cNvSpPr>
          <p:nvPr>
            <p:ph type="subTitle" idx="7"/>
          </p:nvPr>
        </p:nvSpPr>
        <p:spPr>
          <a:xfrm>
            <a:off x="1822777" y="3492300"/>
            <a:ext cx="2519100" cy="39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1206" name="Google Shape;1206;p13"/>
          <p:cNvSpPr txBox="1">
            <a:spLocks noGrp="1"/>
          </p:cNvSpPr>
          <p:nvPr>
            <p:ph type="subTitle" idx="8"/>
          </p:nvPr>
        </p:nvSpPr>
        <p:spPr>
          <a:xfrm>
            <a:off x="1822763" y="3932456"/>
            <a:ext cx="273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07" name="Google Shape;1207;p13">
            <a:hlinkClick r:id="" action="ppaction://noaction"/>
          </p:cNvPr>
          <p:cNvSpPr txBox="1">
            <a:spLocks noGrp="1"/>
          </p:cNvSpPr>
          <p:nvPr>
            <p:ph type="title" idx="9" hasCustomPrompt="1"/>
          </p:nvPr>
        </p:nvSpPr>
        <p:spPr>
          <a:xfrm>
            <a:off x="1155213" y="3720500"/>
            <a:ext cx="630900" cy="63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208" name="Google Shape;1208;p13">
            <a:hlinkClick r:id="" action="ppaction://noaction"/>
          </p:cNvPr>
          <p:cNvSpPr txBox="1">
            <a:spLocks noGrp="1"/>
          </p:cNvSpPr>
          <p:nvPr>
            <p:ph type="subTitle" idx="13"/>
          </p:nvPr>
        </p:nvSpPr>
        <p:spPr>
          <a:xfrm>
            <a:off x="5260323" y="1104850"/>
            <a:ext cx="2525400" cy="39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1209" name="Google Shape;1209;p13"/>
          <p:cNvSpPr txBox="1">
            <a:spLocks noGrp="1"/>
          </p:cNvSpPr>
          <p:nvPr>
            <p:ph type="subTitle" idx="14"/>
          </p:nvPr>
        </p:nvSpPr>
        <p:spPr>
          <a:xfrm>
            <a:off x="5260335" y="1538865"/>
            <a:ext cx="2742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10" name="Google Shape;1210;p13">
            <a:hlinkClick r:id="" action="ppaction://noaction"/>
          </p:cNvPr>
          <p:cNvSpPr txBox="1">
            <a:spLocks noGrp="1"/>
          </p:cNvSpPr>
          <p:nvPr>
            <p:ph type="title" idx="15" hasCustomPrompt="1"/>
          </p:nvPr>
        </p:nvSpPr>
        <p:spPr>
          <a:xfrm>
            <a:off x="4593311" y="1341637"/>
            <a:ext cx="630900" cy="6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211" name="Google Shape;1211;p13">
            <a:hlinkClick r:id="" action="ppaction://noaction"/>
          </p:cNvPr>
          <p:cNvSpPr txBox="1">
            <a:spLocks noGrp="1"/>
          </p:cNvSpPr>
          <p:nvPr>
            <p:ph type="subTitle" idx="16"/>
          </p:nvPr>
        </p:nvSpPr>
        <p:spPr>
          <a:xfrm>
            <a:off x="5260323" y="2296025"/>
            <a:ext cx="2525400" cy="39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1212" name="Google Shape;1212;p13"/>
          <p:cNvSpPr txBox="1">
            <a:spLocks noGrp="1"/>
          </p:cNvSpPr>
          <p:nvPr>
            <p:ph type="subTitle" idx="17"/>
          </p:nvPr>
        </p:nvSpPr>
        <p:spPr>
          <a:xfrm>
            <a:off x="5260335" y="2735563"/>
            <a:ext cx="2742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13" name="Google Shape;1213;p13">
            <a:hlinkClick r:id="" action="ppaction://noaction"/>
          </p:cNvPr>
          <p:cNvSpPr txBox="1">
            <a:spLocks noGrp="1"/>
          </p:cNvSpPr>
          <p:nvPr>
            <p:ph type="title" idx="18" hasCustomPrompt="1"/>
          </p:nvPr>
        </p:nvSpPr>
        <p:spPr>
          <a:xfrm>
            <a:off x="4593311" y="2474471"/>
            <a:ext cx="630900" cy="63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214" name="Google Shape;1214;p13"/>
          <p:cNvSpPr txBox="1">
            <a:spLocks noGrp="1"/>
          </p:cNvSpPr>
          <p:nvPr>
            <p:ph type="subTitle" idx="19"/>
          </p:nvPr>
        </p:nvSpPr>
        <p:spPr>
          <a:xfrm>
            <a:off x="5260323" y="3490500"/>
            <a:ext cx="2525400" cy="39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1215" name="Google Shape;1215;p13"/>
          <p:cNvSpPr txBox="1">
            <a:spLocks noGrp="1"/>
          </p:cNvSpPr>
          <p:nvPr>
            <p:ph type="subTitle" idx="20"/>
          </p:nvPr>
        </p:nvSpPr>
        <p:spPr>
          <a:xfrm>
            <a:off x="5260335" y="3930656"/>
            <a:ext cx="2742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16" name="Google Shape;1216;p13">
            <a:hlinkClick r:id="" action="ppaction://noaction"/>
          </p:cNvPr>
          <p:cNvSpPr txBox="1">
            <a:spLocks noGrp="1"/>
          </p:cNvSpPr>
          <p:nvPr>
            <p:ph type="title" idx="21" hasCustomPrompt="1"/>
          </p:nvPr>
        </p:nvSpPr>
        <p:spPr>
          <a:xfrm>
            <a:off x="4593311" y="3720500"/>
            <a:ext cx="630900" cy="63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217" name="Google Shape;1217;p13"/>
          <p:cNvSpPr/>
          <p:nvPr/>
        </p:nvSpPr>
        <p:spPr>
          <a:xfrm>
            <a:off x="8543871" y="608069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8" name="Google Shape;1218;p13"/>
          <p:cNvSpPr/>
          <p:nvPr/>
        </p:nvSpPr>
        <p:spPr>
          <a:xfrm>
            <a:off x="8543871" y="1129567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9" name="Google Shape;1219;p13"/>
          <p:cNvSpPr/>
          <p:nvPr/>
        </p:nvSpPr>
        <p:spPr>
          <a:xfrm>
            <a:off x="8543871" y="1651064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0" name="Google Shape;1220;p13"/>
          <p:cNvSpPr/>
          <p:nvPr/>
        </p:nvSpPr>
        <p:spPr>
          <a:xfrm>
            <a:off x="8543871" y="2172562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1" name="Google Shape;1221;p13"/>
          <p:cNvSpPr/>
          <p:nvPr/>
        </p:nvSpPr>
        <p:spPr>
          <a:xfrm>
            <a:off x="8543871" y="2694060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2" name="Google Shape;1222;p13"/>
          <p:cNvSpPr/>
          <p:nvPr/>
        </p:nvSpPr>
        <p:spPr>
          <a:xfrm>
            <a:off x="8543871" y="3215558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1">
    <p:bg>
      <p:bgPr>
        <a:solidFill>
          <a:schemeClr val="lt1"/>
        </a:solidFill>
        <a:effectLst/>
      </p:bgPr>
    </p:bg>
    <p:spTree>
      <p:nvGrpSpPr>
        <p:cNvPr id="1" name="Shape 2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2" name="Google Shape;2302;p24"/>
          <p:cNvSpPr/>
          <p:nvPr/>
        </p:nvSpPr>
        <p:spPr>
          <a:xfrm rot="-1176075" flipH="1">
            <a:off x="-117077" y="2958419"/>
            <a:ext cx="318916" cy="320202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3" name="Google Shape;2303;p24"/>
          <p:cNvSpPr/>
          <p:nvPr/>
        </p:nvSpPr>
        <p:spPr>
          <a:xfrm rot="10800000" flipH="1">
            <a:off x="8941950" y="369115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4" name="Google Shape;2304;p24"/>
          <p:cNvSpPr/>
          <p:nvPr/>
        </p:nvSpPr>
        <p:spPr>
          <a:xfrm rot="10800000" flipH="1">
            <a:off x="8704288" y="3754640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5" name="Google Shape;2305;p24"/>
          <p:cNvSpPr/>
          <p:nvPr/>
        </p:nvSpPr>
        <p:spPr>
          <a:xfrm rot="-6347472" flipH="1">
            <a:off x="8856197" y="1771895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6" name="Google Shape;2306;p24"/>
          <p:cNvSpPr/>
          <p:nvPr/>
        </p:nvSpPr>
        <p:spPr>
          <a:xfrm rot="10800000" flipH="1">
            <a:off x="8007813" y="-4935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7" name="Google Shape;2307;p24"/>
          <p:cNvSpPr/>
          <p:nvPr/>
        </p:nvSpPr>
        <p:spPr>
          <a:xfrm rot="-6347472" flipH="1">
            <a:off x="6105222" y="-137455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8" name="Google Shape;2308;p24"/>
          <p:cNvSpPr/>
          <p:nvPr/>
        </p:nvSpPr>
        <p:spPr>
          <a:xfrm rot="10800000" flipH="1">
            <a:off x="3986538" y="48915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9" name="Google Shape;2309;p24"/>
          <p:cNvSpPr/>
          <p:nvPr/>
        </p:nvSpPr>
        <p:spPr>
          <a:xfrm rot="-9149706" flipH="1">
            <a:off x="2294346" y="-137450"/>
            <a:ext cx="318922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0" name="Google Shape;2310;p24"/>
          <p:cNvSpPr/>
          <p:nvPr/>
        </p:nvSpPr>
        <p:spPr>
          <a:xfrm rot="-9149706" flipH="1">
            <a:off x="57696" y="18425"/>
            <a:ext cx="318922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1" name="Google Shape;2311;p24"/>
          <p:cNvSpPr/>
          <p:nvPr/>
        </p:nvSpPr>
        <p:spPr>
          <a:xfrm rot="10800000" flipH="1">
            <a:off x="-58137" y="1163340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2" name="Google Shape;2312;p24"/>
          <p:cNvSpPr/>
          <p:nvPr/>
        </p:nvSpPr>
        <p:spPr>
          <a:xfrm rot="-7535460" flipH="1">
            <a:off x="2996789" y="4820361"/>
            <a:ext cx="318931" cy="320216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3" name="Google Shape;2313;p24"/>
          <p:cNvSpPr/>
          <p:nvPr/>
        </p:nvSpPr>
        <p:spPr>
          <a:xfrm rot="-6347472" flipH="1">
            <a:off x="75622" y="4820382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4" name="Google Shape;2314;p24"/>
          <p:cNvSpPr/>
          <p:nvPr/>
        </p:nvSpPr>
        <p:spPr>
          <a:xfrm rot="10800000" flipH="1">
            <a:off x="1149813" y="4841715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5" name="Google Shape;2315;p24"/>
          <p:cNvSpPr/>
          <p:nvPr/>
        </p:nvSpPr>
        <p:spPr>
          <a:xfrm rot="-1176075" flipH="1">
            <a:off x="5107673" y="5006069"/>
            <a:ext cx="318916" cy="320202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6" name="Google Shape;2316;p24"/>
          <p:cNvSpPr/>
          <p:nvPr/>
        </p:nvSpPr>
        <p:spPr>
          <a:xfrm rot="10800000" flipH="1">
            <a:off x="7134963" y="4818340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7" name="Google Shape;2317;p24"/>
          <p:cNvSpPr/>
          <p:nvPr/>
        </p:nvSpPr>
        <p:spPr>
          <a:xfrm rot="-1176075" flipH="1">
            <a:off x="8801648" y="4811244"/>
            <a:ext cx="318916" cy="320202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8" name="Google Shape;2318;p24"/>
          <p:cNvSpPr/>
          <p:nvPr/>
        </p:nvSpPr>
        <p:spPr>
          <a:xfrm>
            <a:off x="513898" y="586088"/>
            <a:ext cx="147748" cy="156554"/>
          </a:xfrm>
          <a:custGeom>
            <a:avLst/>
            <a:gdLst/>
            <a:ahLst/>
            <a:cxnLst/>
            <a:rect l="l" t="t" r="r" b="b"/>
            <a:pathLst>
              <a:path w="459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513" y="4870"/>
                  <a:pt x="4596" y="3787"/>
                  <a:pt x="4596" y="2441"/>
                </a:cubicBezTo>
                <a:cubicBezTo>
                  <a:pt x="4596" y="1084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9" name="Google Shape;2319;p24"/>
          <p:cNvSpPr/>
          <p:nvPr/>
        </p:nvSpPr>
        <p:spPr>
          <a:xfrm>
            <a:off x="513898" y="829844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94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4"/>
                </a:cubicBezTo>
                <a:lnTo>
                  <a:pt x="3156" y="2918"/>
                </a:lnTo>
                <a:cubicBezTo>
                  <a:pt x="3156" y="3227"/>
                  <a:pt x="2906" y="3478"/>
                  <a:pt x="2596" y="3478"/>
                </a:cubicBezTo>
                <a:lnTo>
                  <a:pt x="1" y="3478"/>
                </a:lnTo>
                <a:cubicBezTo>
                  <a:pt x="382" y="4323"/>
                  <a:pt x="1227" y="4871"/>
                  <a:pt x="2168" y="4871"/>
                </a:cubicBezTo>
                <a:cubicBezTo>
                  <a:pt x="3489" y="4835"/>
                  <a:pt x="4537" y="3751"/>
                  <a:pt x="4537" y="2430"/>
                </a:cubicBezTo>
                <a:cubicBezTo>
                  <a:pt x="4537" y="1108"/>
                  <a:pt x="3489" y="37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0" name="Google Shape;2320;p24"/>
          <p:cNvSpPr/>
          <p:nvPr/>
        </p:nvSpPr>
        <p:spPr>
          <a:xfrm>
            <a:off x="513898" y="1073632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513" y="4870"/>
                  <a:pt x="4596" y="3774"/>
                  <a:pt x="4596" y="2429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1" name="Google Shape;2321;p24"/>
          <p:cNvSpPr/>
          <p:nvPr/>
        </p:nvSpPr>
        <p:spPr>
          <a:xfrm>
            <a:off x="513898" y="1317389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0"/>
                </a:moveTo>
                <a:cubicBezTo>
                  <a:pt x="1227" y="0"/>
                  <a:pt x="382" y="536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8"/>
                  <a:pt x="3489" y="24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2" name="Google Shape;2322;p24"/>
          <p:cNvSpPr/>
          <p:nvPr/>
        </p:nvSpPr>
        <p:spPr>
          <a:xfrm>
            <a:off x="513898" y="1560759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94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65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5"/>
                  <a:pt x="1227" y="4870"/>
                  <a:pt x="2168" y="4882"/>
                </a:cubicBezTo>
                <a:cubicBezTo>
                  <a:pt x="3513" y="4882"/>
                  <a:pt x="4596" y="3787"/>
                  <a:pt x="4596" y="2442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3" name="Google Shape;2323;p24"/>
          <p:cNvSpPr/>
          <p:nvPr/>
        </p:nvSpPr>
        <p:spPr>
          <a:xfrm>
            <a:off x="513898" y="1804548"/>
            <a:ext cx="145819" cy="156907"/>
          </a:xfrm>
          <a:custGeom>
            <a:avLst/>
            <a:gdLst/>
            <a:ahLst/>
            <a:cxnLst/>
            <a:rect l="l" t="t" r="r" b="b"/>
            <a:pathLst>
              <a:path w="4537" h="4882" extrusionOk="0">
                <a:moveTo>
                  <a:pt x="2168" y="0"/>
                </a:moveTo>
                <a:cubicBezTo>
                  <a:pt x="1227" y="12"/>
                  <a:pt x="382" y="548"/>
                  <a:pt x="1" y="1405"/>
                </a:cubicBezTo>
                <a:lnTo>
                  <a:pt x="2596" y="1405"/>
                </a:lnTo>
                <a:cubicBezTo>
                  <a:pt x="2906" y="1405"/>
                  <a:pt x="3156" y="1655"/>
                  <a:pt x="3156" y="1965"/>
                </a:cubicBezTo>
                <a:lnTo>
                  <a:pt x="3156" y="2929"/>
                </a:lnTo>
                <a:cubicBezTo>
                  <a:pt x="3156" y="3239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82"/>
                </a:cubicBezTo>
                <a:cubicBezTo>
                  <a:pt x="3489" y="4846"/>
                  <a:pt x="4537" y="3762"/>
                  <a:pt x="4537" y="2441"/>
                </a:cubicBezTo>
                <a:cubicBezTo>
                  <a:pt x="4537" y="1119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4" name="Google Shape;2324;p24"/>
          <p:cNvSpPr/>
          <p:nvPr/>
        </p:nvSpPr>
        <p:spPr>
          <a:xfrm>
            <a:off x="513898" y="2048304"/>
            <a:ext cx="147748" cy="156907"/>
          </a:xfrm>
          <a:custGeom>
            <a:avLst/>
            <a:gdLst/>
            <a:ahLst/>
            <a:cxnLst/>
            <a:rect l="l" t="t" r="r" b="b"/>
            <a:pathLst>
              <a:path w="4597" h="4882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89"/>
                  <a:pt x="2596" y="3489"/>
                </a:cubicBezTo>
                <a:lnTo>
                  <a:pt x="1" y="3489"/>
                </a:lnTo>
                <a:cubicBezTo>
                  <a:pt x="394" y="4334"/>
                  <a:pt x="1227" y="4870"/>
                  <a:pt x="2168" y="4882"/>
                </a:cubicBezTo>
                <a:cubicBezTo>
                  <a:pt x="3513" y="4882"/>
                  <a:pt x="4596" y="3786"/>
                  <a:pt x="4596" y="2441"/>
                </a:cubicBezTo>
                <a:cubicBezTo>
                  <a:pt x="4596" y="1096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5" name="Google Shape;2325;p24"/>
          <p:cNvSpPr/>
          <p:nvPr/>
        </p:nvSpPr>
        <p:spPr>
          <a:xfrm>
            <a:off x="513898" y="2292060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70"/>
                </a:cubicBezTo>
                <a:cubicBezTo>
                  <a:pt x="3489" y="4846"/>
                  <a:pt x="4537" y="3763"/>
                  <a:pt x="4537" y="2441"/>
                </a:cubicBezTo>
                <a:cubicBezTo>
                  <a:pt x="4537" y="1120"/>
                  <a:pt x="3489" y="36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6" name="Google Shape;2326;p24"/>
          <p:cNvSpPr/>
          <p:nvPr/>
        </p:nvSpPr>
        <p:spPr>
          <a:xfrm>
            <a:off x="513898" y="2535817"/>
            <a:ext cx="147748" cy="156554"/>
          </a:xfrm>
          <a:custGeom>
            <a:avLst/>
            <a:gdLst/>
            <a:ahLst/>
            <a:cxnLst/>
            <a:rect l="l" t="t" r="r" b="b"/>
            <a:pathLst>
              <a:path w="4597" h="4871" extrusionOk="0">
                <a:moveTo>
                  <a:pt x="2168" y="1"/>
                </a:moveTo>
                <a:cubicBezTo>
                  <a:pt x="1227" y="1"/>
                  <a:pt x="382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513" y="4870"/>
                  <a:pt x="4596" y="3787"/>
                  <a:pt x="4596" y="2442"/>
                </a:cubicBezTo>
                <a:cubicBezTo>
                  <a:pt x="4596" y="1084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7" name="Google Shape;2327;p24"/>
          <p:cNvSpPr/>
          <p:nvPr/>
        </p:nvSpPr>
        <p:spPr>
          <a:xfrm>
            <a:off x="513898" y="2779605"/>
            <a:ext cx="145819" cy="156522"/>
          </a:xfrm>
          <a:custGeom>
            <a:avLst/>
            <a:gdLst/>
            <a:ahLst/>
            <a:cxnLst/>
            <a:rect l="l" t="t" r="r" b="b"/>
            <a:pathLst>
              <a:path w="4537" h="4870" extrusionOk="0">
                <a:moveTo>
                  <a:pt x="2168" y="0"/>
                </a:moveTo>
                <a:cubicBezTo>
                  <a:pt x="1227" y="0"/>
                  <a:pt x="394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15"/>
                  <a:pt x="2906" y="3465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7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8" name="Google Shape;2328;p24"/>
          <p:cNvSpPr/>
          <p:nvPr/>
        </p:nvSpPr>
        <p:spPr>
          <a:xfrm>
            <a:off x="513898" y="3023361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94" y="4322"/>
                  <a:pt x="1227" y="4870"/>
                  <a:pt x="2168" y="4870"/>
                </a:cubicBezTo>
                <a:cubicBezTo>
                  <a:pt x="3513" y="4870"/>
                  <a:pt x="4596" y="3775"/>
                  <a:pt x="4596" y="2429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9" name="Google Shape;2329;p24"/>
          <p:cNvSpPr/>
          <p:nvPr/>
        </p:nvSpPr>
        <p:spPr>
          <a:xfrm>
            <a:off x="513898" y="3267118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36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489" y="4835"/>
                  <a:pt x="4537" y="3751"/>
                  <a:pt x="4537" y="2430"/>
                </a:cubicBezTo>
                <a:cubicBezTo>
                  <a:pt x="4537" y="1108"/>
                  <a:pt x="3489" y="24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0" name="Google Shape;2330;p24"/>
          <p:cNvSpPr/>
          <p:nvPr/>
        </p:nvSpPr>
        <p:spPr>
          <a:xfrm>
            <a:off x="513898" y="3510488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82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56"/>
                  <a:pt x="3156" y="1966"/>
                </a:cubicBezTo>
                <a:lnTo>
                  <a:pt x="3156" y="2918"/>
                </a:lnTo>
                <a:cubicBezTo>
                  <a:pt x="3156" y="3228"/>
                  <a:pt x="2906" y="3478"/>
                  <a:pt x="2596" y="3490"/>
                </a:cubicBezTo>
                <a:lnTo>
                  <a:pt x="1" y="3490"/>
                </a:lnTo>
                <a:cubicBezTo>
                  <a:pt x="382" y="4335"/>
                  <a:pt x="1227" y="4871"/>
                  <a:pt x="2168" y="4883"/>
                </a:cubicBezTo>
                <a:cubicBezTo>
                  <a:pt x="3513" y="4883"/>
                  <a:pt x="4596" y="3787"/>
                  <a:pt x="4596" y="2442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1" name="Google Shape;2331;p24"/>
          <p:cNvSpPr/>
          <p:nvPr/>
        </p:nvSpPr>
        <p:spPr>
          <a:xfrm>
            <a:off x="513898" y="3754662"/>
            <a:ext cx="145819" cy="156522"/>
          </a:xfrm>
          <a:custGeom>
            <a:avLst/>
            <a:gdLst/>
            <a:ahLst/>
            <a:cxnLst/>
            <a:rect l="l" t="t" r="r" b="b"/>
            <a:pathLst>
              <a:path w="4537" h="4870" extrusionOk="0">
                <a:moveTo>
                  <a:pt x="2168" y="0"/>
                </a:moveTo>
                <a:cubicBezTo>
                  <a:pt x="1227" y="0"/>
                  <a:pt x="394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94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7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2" name="Google Shape;2332;p24"/>
          <p:cNvSpPr/>
          <p:nvPr/>
        </p:nvSpPr>
        <p:spPr>
          <a:xfrm>
            <a:off x="513898" y="3998033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82"/>
                </a:cubicBezTo>
                <a:cubicBezTo>
                  <a:pt x="3513" y="4882"/>
                  <a:pt x="4596" y="3787"/>
                  <a:pt x="4596" y="2441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3" name="Google Shape;2333;p24"/>
          <p:cNvSpPr/>
          <p:nvPr/>
        </p:nvSpPr>
        <p:spPr>
          <a:xfrm>
            <a:off x="513898" y="4241789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5"/>
                  <a:pt x="1227" y="4870"/>
                  <a:pt x="2168" y="4870"/>
                </a:cubicBezTo>
                <a:cubicBezTo>
                  <a:pt x="3489" y="4847"/>
                  <a:pt x="4537" y="3763"/>
                  <a:pt x="4537" y="2442"/>
                </a:cubicBezTo>
                <a:cubicBezTo>
                  <a:pt x="4537" y="1120"/>
                  <a:pt x="3489" y="37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4" name="Google Shape;2334;p24"/>
          <p:cNvSpPr/>
          <p:nvPr/>
        </p:nvSpPr>
        <p:spPr>
          <a:xfrm>
            <a:off x="513898" y="4485578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513" y="4870"/>
                  <a:pt x="4596" y="3786"/>
                  <a:pt x="4596" y="2441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5" name="Google Shape;2335;p24"/>
          <p:cNvSpPr/>
          <p:nvPr/>
        </p:nvSpPr>
        <p:spPr>
          <a:xfrm>
            <a:off x="70773" y="630474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3"/>
                  <a:pt x="0" y="263"/>
                  <a:pt x="0" y="572"/>
                </a:cubicBezTo>
                <a:lnTo>
                  <a:pt x="0" y="1537"/>
                </a:lnTo>
                <a:cubicBezTo>
                  <a:pt x="0" y="1846"/>
                  <a:pt x="250" y="2096"/>
                  <a:pt x="548" y="2096"/>
                </a:cubicBezTo>
                <a:lnTo>
                  <a:pt x="16383" y="2096"/>
                </a:lnTo>
                <a:cubicBezTo>
                  <a:pt x="16693" y="2096"/>
                  <a:pt x="16943" y="1846"/>
                  <a:pt x="16943" y="1537"/>
                </a:cubicBezTo>
                <a:lnTo>
                  <a:pt x="16943" y="572"/>
                </a:lnTo>
                <a:cubicBezTo>
                  <a:pt x="16943" y="263"/>
                  <a:pt x="16693" y="13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6" name="Google Shape;2336;p24"/>
          <p:cNvSpPr/>
          <p:nvPr/>
        </p:nvSpPr>
        <p:spPr>
          <a:xfrm>
            <a:off x="70773" y="874616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3"/>
                  <a:pt x="0" y="263"/>
                  <a:pt x="0" y="572"/>
                </a:cubicBezTo>
                <a:lnTo>
                  <a:pt x="0" y="1537"/>
                </a:lnTo>
                <a:cubicBezTo>
                  <a:pt x="0" y="1834"/>
                  <a:pt x="250" y="2085"/>
                  <a:pt x="548" y="2096"/>
                </a:cubicBezTo>
                <a:lnTo>
                  <a:pt x="13800" y="2096"/>
                </a:lnTo>
                <a:lnTo>
                  <a:pt x="13788" y="2085"/>
                </a:lnTo>
                <a:lnTo>
                  <a:pt x="16383" y="2085"/>
                </a:lnTo>
                <a:cubicBezTo>
                  <a:pt x="16693" y="2085"/>
                  <a:pt x="16943" y="1834"/>
                  <a:pt x="16943" y="1525"/>
                </a:cubicBezTo>
                <a:lnTo>
                  <a:pt x="16943" y="572"/>
                </a:lnTo>
                <a:cubicBezTo>
                  <a:pt x="16943" y="263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7" name="Google Shape;2337;p24"/>
          <p:cNvSpPr/>
          <p:nvPr/>
        </p:nvSpPr>
        <p:spPr>
          <a:xfrm>
            <a:off x="70773" y="1118405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8" name="Google Shape;2338;p24"/>
          <p:cNvSpPr/>
          <p:nvPr/>
        </p:nvSpPr>
        <p:spPr>
          <a:xfrm>
            <a:off x="70773" y="1362161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38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9" name="Google Shape;2339;p24"/>
          <p:cNvSpPr/>
          <p:nvPr/>
        </p:nvSpPr>
        <p:spPr>
          <a:xfrm>
            <a:off x="70388" y="1605531"/>
            <a:ext cx="544934" cy="67398"/>
          </a:xfrm>
          <a:custGeom>
            <a:avLst/>
            <a:gdLst/>
            <a:ahLst/>
            <a:cxnLst/>
            <a:rect l="l" t="t" r="r" b="b"/>
            <a:pathLst>
              <a:path w="16955" h="2097" extrusionOk="0">
                <a:moveTo>
                  <a:pt x="560" y="1"/>
                </a:moveTo>
                <a:cubicBezTo>
                  <a:pt x="250" y="13"/>
                  <a:pt x="0" y="263"/>
                  <a:pt x="12" y="572"/>
                </a:cubicBezTo>
                <a:lnTo>
                  <a:pt x="12" y="1537"/>
                </a:lnTo>
                <a:cubicBezTo>
                  <a:pt x="0" y="1834"/>
                  <a:pt x="250" y="2096"/>
                  <a:pt x="560" y="2096"/>
                </a:cubicBezTo>
                <a:lnTo>
                  <a:pt x="16395" y="2096"/>
                </a:lnTo>
                <a:cubicBezTo>
                  <a:pt x="16705" y="2096"/>
                  <a:pt x="16955" y="1834"/>
                  <a:pt x="16955" y="1537"/>
                </a:cubicBezTo>
                <a:lnTo>
                  <a:pt x="16955" y="572"/>
                </a:lnTo>
                <a:cubicBezTo>
                  <a:pt x="16955" y="263"/>
                  <a:pt x="16705" y="1"/>
                  <a:pt x="16395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0" name="Google Shape;2340;p24"/>
          <p:cNvSpPr/>
          <p:nvPr/>
        </p:nvSpPr>
        <p:spPr>
          <a:xfrm>
            <a:off x="70773" y="1849673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1"/>
                </a:moveTo>
                <a:cubicBezTo>
                  <a:pt x="238" y="1"/>
                  <a:pt x="0" y="251"/>
                  <a:pt x="0" y="549"/>
                </a:cubicBezTo>
                <a:lnTo>
                  <a:pt x="0" y="1525"/>
                </a:lnTo>
                <a:cubicBezTo>
                  <a:pt x="0" y="1823"/>
                  <a:pt x="238" y="2073"/>
                  <a:pt x="548" y="2085"/>
                </a:cubicBezTo>
                <a:lnTo>
                  <a:pt x="16383" y="2085"/>
                </a:lnTo>
                <a:cubicBezTo>
                  <a:pt x="16693" y="2073"/>
                  <a:pt x="16943" y="1823"/>
                  <a:pt x="16943" y="1513"/>
                </a:cubicBezTo>
                <a:lnTo>
                  <a:pt x="16943" y="549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1" name="Google Shape;2341;p24"/>
          <p:cNvSpPr/>
          <p:nvPr/>
        </p:nvSpPr>
        <p:spPr>
          <a:xfrm>
            <a:off x="70773" y="2093462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48"/>
                </a:cubicBezTo>
                <a:lnTo>
                  <a:pt x="0" y="1512"/>
                </a:lnTo>
                <a:cubicBezTo>
                  <a:pt x="0" y="1822"/>
                  <a:pt x="238" y="2072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2" name="Google Shape;2342;p24"/>
          <p:cNvSpPr/>
          <p:nvPr/>
        </p:nvSpPr>
        <p:spPr>
          <a:xfrm>
            <a:off x="70773" y="2336832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3" name="Google Shape;2343;p24"/>
          <p:cNvSpPr/>
          <p:nvPr/>
        </p:nvSpPr>
        <p:spPr>
          <a:xfrm>
            <a:off x="70388" y="2580589"/>
            <a:ext cx="544934" cy="67012"/>
          </a:xfrm>
          <a:custGeom>
            <a:avLst/>
            <a:gdLst/>
            <a:ahLst/>
            <a:cxnLst/>
            <a:rect l="l" t="t" r="r" b="b"/>
            <a:pathLst>
              <a:path w="16955" h="2085" extrusionOk="0">
                <a:moveTo>
                  <a:pt x="560" y="1"/>
                </a:moveTo>
                <a:cubicBezTo>
                  <a:pt x="250" y="1"/>
                  <a:pt x="0" y="251"/>
                  <a:pt x="12" y="560"/>
                </a:cubicBezTo>
                <a:lnTo>
                  <a:pt x="12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395" y="2084"/>
                </a:lnTo>
                <a:cubicBezTo>
                  <a:pt x="16705" y="2084"/>
                  <a:pt x="16955" y="1834"/>
                  <a:pt x="16955" y="1525"/>
                </a:cubicBezTo>
                <a:lnTo>
                  <a:pt x="16955" y="560"/>
                </a:lnTo>
                <a:cubicBezTo>
                  <a:pt x="16955" y="251"/>
                  <a:pt x="16705" y="1"/>
                  <a:pt x="16395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4" name="Google Shape;2344;p24"/>
          <p:cNvSpPr/>
          <p:nvPr/>
        </p:nvSpPr>
        <p:spPr>
          <a:xfrm>
            <a:off x="70773" y="2824377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22"/>
                  <a:pt x="250" y="2072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5" name="Google Shape;2345;p24"/>
          <p:cNvSpPr/>
          <p:nvPr/>
        </p:nvSpPr>
        <p:spPr>
          <a:xfrm>
            <a:off x="70773" y="3068134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6" name="Google Shape;2346;p24"/>
          <p:cNvSpPr/>
          <p:nvPr/>
        </p:nvSpPr>
        <p:spPr>
          <a:xfrm>
            <a:off x="70773" y="3311890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7" name="Google Shape;2347;p24"/>
          <p:cNvSpPr/>
          <p:nvPr/>
        </p:nvSpPr>
        <p:spPr>
          <a:xfrm>
            <a:off x="70388" y="3555293"/>
            <a:ext cx="544934" cy="67365"/>
          </a:xfrm>
          <a:custGeom>
            <a:avLst/>
            <a:gdLst/>
            <a:ahLst/>
            <a:cxnLst/>
            <a:rect l="l" t="t" r="r" b="b"/>
            <a:pathLst>
              <a:path w="16955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395" y="2096"/>
                </a:lnTo>
                <a:cubicBezTo>
                  <a:pt x="16705" y="2096"/>
                  <a:pt x="16955" y="1834"/>
                  <a:pt x="16955" y="1536"/>
                </a:cubicBezTo>
                <a:lnTo>
                  <a:pt x="16955" y="572"/>
                </a:lnTo>
                <a:cubicBezTo>
                  <a:pt x="16955" y="262"/>
                  <a:pt x="16705" y="0"/>
                  <a:pt x="16395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8" name="Google Shape;2348;p24"/>
          <p:cNvSpPr/>
          <p:nvPr/>
        </p:nvSpPr>
        <p:spPr>
          <a:xfrm>
            <a:off x="70773" y="3799049"/>
            <a:ext cx="544548" cy="67365"/>
          </a:xfrm>
          <a:custGeom>
            <a:avLst/>
            <a:gdLst/>
            <a:ahLst/>
            <a:cxnLst/>
            <a:rect l="l" t="t" r="r" b="b"/>
            <a:pathLst>
              <a:path w="16943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36"/>
                </a:lnTo>
                <a:cubicBezTo>
                  <a:pt x="0" y="1834"/>
                  <a:pt x="250" y="2084"/>
                  <a:pt x="548" y="2096"/>
                </a:cubicBezTo>
                <a:lnTo>
                  <a:pt x="16383" y="2096"/>
                </a:lnTo>
                <a:cubicBezTo>
                  <a:pt x="16693" y="2096"/>
                  <a:pt x="16943" y="1834"/>
                  <a:pt x="16943" y="1536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9" name="Google Shape;2349;p24"/>
          <p:cNvSpPr/>
          <p:nvPr/>
        </p:nvSpPr>
        <p:spPr>
          <a:xfrm>
            <a:off x="70773" y="4042805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2"/>
                  <a:pt x="0" y="262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0" name="Google Shape;2350;p24"/>
          <p:cNvSpPr/>
          <p:nvPr/>
        </p:nvSpPr>
        <p:spPr>
          <a:xfrm>
            <a:off x="70773" y="4286561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1" name="Google Shape;2351;p24"/>
          <p:cNvSpPr/>
          <p:nvPr/>
        </p:nvSpPr>
        <p:spPr>
          <a:xfrm>
            <a:off x="70388" y="4530350"/>
            <a:ext cx="544934" cy="66980"/>
          </a:xfrm>
          <a:custGeom>
            <a:avLst/>
            <a:gdLst/>
            <a:ahLst/>
            <a:cxnLst/>
            <a:rect l="l" t="t" r="r" b="b"/>
            <a:pathLst>
              <a:path w="16955" h="2084" extrusionOk="0">
                <a:moveTo>
                  <a:pt x="560" y="0"/>
                </a:moveTo>
                <a:cubicBezTo>
                  <a:pt x="250" y="0"/>
                  <a:pt x="0" y="250"/>
                  <a:pt x="12" y="560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395" y="2084"/>
                </a:lnTo>
                <a:cubicBezTo>
                  <a:pt x="16705" y="2084"/>
                  <a:pt x="16955" y="1834"/>
                  <a:pt x="16955" y="1524"/>
                </a:cubicBezTo>
                <a:lnTo>
                  <a:pt x="16955" y="560"/>
                </a:lnTo>
                <a:cubicBezTo>
                  <a:pt x="16955" y="250"/>
                  <a:pt x="16705" y="0"/>
                  <a:pt x="16395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2" name="Google Shape;2352;p24"/>
          <p:cNvSpPr/>
          <p:nvPr/>
        </p:nvSpPr>
        <p:spPr>
          <a:xfrm>
            <a:off x="228038" y="4353929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3" name="Google Shape;2353;p24"/>
          <p:cNvSpPr/>
          <p:nvPr/>
        </p:nvSpPr>
        <p:spPr>
          <a:xfrm>
            <a:off x="228038" y="4110172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4" name="Google Shape;2354;p24"/>
          <p:cNvSpPr/>
          <p:nvPr/>
        </p:nvSpPr>
        <p:spPr>
          <a:xfrm>
            <a:off x="228038" y="3866384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5" name="Google Shape;2355;p24"/>
          <p:cNvSpPr/>
          <p:nvPr/>
        </p:nvSpPr>
        <p:spPr>
          <a:xfrm>
            <a:off x="228038" y="3622628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6" name="Google Shape;2356;p24"/>
          <p:cNvSpPr/>
          <p:nvPr/>
        </p:nvSpPr>
        <p:spPr>
          <a:xfrm>
            <a:off x="228038" y="3378871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7" name="Google Shape;2357;p24"/>
          <p:cNvSpPr/>
          <p:nvPr/>
        </p:nvSpPr>
        <p:spPr>
          <a:xfrm>
            <a:off x="228038" y="3135083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1"/>
                </a:moveTo>
                <a:lnTo>
                  <a:pt x="1" y="5502"/>
                </a:lnTo>
                <a:lnTo>
                  <a:pt x="5501" y="5502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8" name="Google Shape;2358;p24"/>
          <p:cNvSpPr/>
          <p:nvPr/>
        </p:nvSpPr>
        <p:spPr>
          <a:xfrm>
            <a:off x="228038" y="2891327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9" name="Google Shape;2359;p24"/>
          <p:cNvSpPr/>
          <p:nvPr/>
        </p:nvSpPr>
        <p:spPr>
          <a:xfrm>
            <a:off x="228038" y="2647570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0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0" name="Google Shape;2360;p24"/>
          <p:cNvSpPr/>
          <p:nvPr/>
        </p:nvSpPr>
        <p:spPr>
          <a:xfrm>
            <a:off x="228038" y="2404200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1" name="Google Shape;2361;p24"/>
          <p:cNvSpPr/>
          <p:nvPr/>
        </p:nvSpPr>
        <p:spPr>
          <a:xfrm>
            <a:off x="228038" y="2160411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2" name="Google Shape;2362;p24"/>
          <p:cNvSpPr/>
          <p:nvPr/>
        </p:nvSpPr>
        <p:spPr>
          <a:xfrm>
            <a:off x="228038" y="1916655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3" name="Google Shape;2363;p24"/>
          <p:cNvSpPr/>
          <p:nvPr/>
        </p:nvSpPr>
        <p:spPr>
          <a:xfrm>
            <a:off x="228038" y="1672899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4" name="Google Shape;2364;p24"/>
          <p:cNvSpPr/>
          <p:nvPr/>
        </p:nvSpPr>
        <p:spPr>
          <a:xfrm>
            <a:off x="228038" y="1429142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5" name="Google Shape;2365;p24"/>
          <p:cNvSpPr/>
          <p:nvPr/>
        </p:nvSpPr>
        <p:spPr>
          <a:xfrm>
            <a:off x="228038" y="1185354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6" name="Google Shape;2366;p24"/>
          <p:cNvSpPr/>
          <p:nvPr/>
        </p:nvSpPr>
        <p:spPr>
          <a:xfrm>
            <a:off x="228038" y="941598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1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7" name="Google Shape;2367;p24"/>
          <p:cNvSpPr/>
          <p:nvPr/>
        </p:nvSpPr>
        <p:spPr>
          <a:xfrm>
            <a:off x="228038" y="697841"/>
            <a:ext cx="176834" cy="176802"/>
          </a:xfrm>
          <a:custGeom>
            <a:avLst/>
            <a:gdLst/>
            <a:ahLst/>
            <a:cxnLst/>
            <a:rect l="l" t="t" r="r" b="b"/>
            <a:pathLst>
              <a:path w="5502" h="5501" extrusionOk="0">
                <a:moveTo>
                  <a:pt x="1" y="0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8" name="Google Shape;2368;p24"/>
          <p:cNvSpPr/>
          <p:nvPr/>
        </p:nvSpPr>
        <p:spPr>
          <a:xfrm>
            <a:off x="255583" y="173945"/>
            <a:ext cx="8517839" cy="4795609"/>
          </a:xfrm>
          <a:custGeom>
            <a:avLst/>
            <a:gdLst/>
            <a:ahLst/>
            <a:cxnLst/>
            <a:rect l="l" t="t" r="r" b="b"/>
            <a:pathLst>
              <a:path w="265023" h="149210" extrusionOk="0">
                <a:moveTo>
                  <a:pt x="7490" y="1"/>
                </a:moveTo>
                <a:cubicBezTo>
                  <a:pt x="3335" y="1"/>
                  <a:pt x="1" y="3346"/>
                  <a:pt x="1" y="7490"/>
                </a:cubicBezTo>
                <a:lnTo>
                  <a:pt x="1" y="141720"/>
                </a:lnTo>
                <a:cubicBezTo>
                  <a:pt x="1" y="145864"/>
                  <a:pt x="3335" y="149209"/>
                  <a:pt x="7490" y="149209"/>
                </a:cubicBezTo>
                <a:lnTo>
                  <a:pt x="257545" y="149209"/>
                </a:lnTo>
                <a:cubicBezTo>
                  <a:pt x="261688" y="149209"/>
                  <a:pt x="265022" y="145864"/>
                  <a:pt x="265022" y="141720"/>
                </a:cubicBezTo>
                <a:lnTo>
                  <a:pt x="265022" y="7490"/>
                </a:lnTo>
                <a:cubicBezTo>
                  <a:pt x="265022" y="3346"/>
                  <a:pt x="261688" y="1"/>
                  <a:pt x="25754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dir="7260000" algn="bl" rotWithShape="0">
              <a:srgbClr val="000000">
                <a:alpha val="17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9" name="Google Shape;2369;p24"/>
          <p:cNvSpPr/>
          <p:nvPr/>
        </p:nvSpPr>
        <p:spPr>
          <a:xfrm>
            <a:off x="515826" y="494679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1"/>
                </a:moveTo>
                <a:cubicBezTo>
                  <a:pt x="1313" y="1"/>
                  <a:pt x="434" y="474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54"/>
                  <a:pt x="3167" y="1964"/>
                </a:cubicBezTo>
                <a:lnTo>
                  <a:pt x="3167" y="2928"/>
                </a:lnTo>
                <a:cubicBezTo>
                  <a:pt x="3167" y="3238"/>
                  <a:pt x="2917" y="3488"/>
                  <a:pt x="2608" y="3488"/>
                </a:cubicBezTo>
                <a:lnTo>
                  <a:pt x="0" y="3488"/>
                </a:lnTo>
                <a:cubicBezTo>
                  <a:pt x="381" y="4333"/>
                  <a:pt x="1238" y="4881"/>
                  <a:pt x="2167" y="4881"/>
                </a:cubicBezTo>
                <a:cubicBezTo>
                  <a:pt x="2173" y="4881"/>
                  <a:pt x="2178" y="4881"/>
                  <a:pt x="2183" y="4881"/>
                </a:cubicBezTo>
                <a:cubicBezTo>
                  <a:pt x="4103" y="4881"/>
                  <a:pt x="5284" y="2780"/>
                  <a:pt x="4263" y="1154"/>
                </a:cubicBezTo>
                <a:cubicBezTo>
                  <a:pt x="3779" y="379"/>
                  <a:pt x="2986" y="1"/>
                  <a:pt x="21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0" name="Google Shape;2370;p24"/>
          <p:cNvSpPr/>
          <p:nvPr/>
        </p:nvSpPr>
        <p:spPr>
          <a:xfrm>
            <a:off x="515826" y="738467"/>
            <a:ext cx="169828" cy="156843"/>
          </a:xfrm>
          <a:custGeom>
            <a:avLst/>
            <a:gdLst/>
            <a:ahLst/>
            <a:cxnLst/>
            <a:rect l="l" t="t" r="r" b="b"/>
            <a:pathLst>
              <a:path w="5284" h="4880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41"/>
                  <a:pt x="3167" y="1951"/>
                </a:cubicBezTo>
                <a:lnTo>
                  <a:pt x="3167" y="2927"/>
                </a:lnTo>
                <a:cubicBezTo>
                  <a:pt x="3167" y="3225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68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1" name="Google Shape;2371;p24"/>
          <p:cNvSpPr/>
          <p:nvPr/>
        </p:nvSpPr>
        <p:spPr>
          <a:xfrm>
            <a:off x="515826" y="982224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4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42"/>
                  <a:pt x="3167" y="1951"/>
                </a:cubicBezTo>
                <a:lnTo>
                  <a:pt x="3167" y="2916"/>
                </a:lnTo>
                <a:cubicBezTo>
                  <a:pt x="3167" y="3225"/>
                  <a:pt x="2917" y="3475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68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2" name="Google Shape;2372;p24"/>
          <p:cNvSpPr/>
          <p:nvPr/>
        </p:nvSpPr>
        <p:spPr>
          <a:xfrm>
            <a:off x="515826" y="1225948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6" y="0"/>
                </a:moveTo>
                <a:cubicBezTo>
                  <a:pt x="1320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2"/>
                </a:cubicBezTo>
                <a:lnTo>
                  <a:pt x="3167" y="2917"/>
                </a:lnTo>
                <a:cubicBezTo>
                  <a:pt x="3167" y="3226"/>
                  <a:pt x="2917" y="3476"/>
                  <a:pt x="2608" y="3488"/>
                </a:cubicBezTo>
                <a:lnTo>
                  <a:pt x="0" y="3488"/>
                </a:lnTo>
                <a:cubicBezTo>
                  <a:pt x="381" y="4334"/>
                  <a:pt x="1238" y="4869"/>
                  <a:pt x="2167" y="4869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77"/>
                  <a:pt x="4263" y="1143"/>
                </a:cubicBezTo>
                <a:cubicBezTo>
                  <a:pt x="3786" y="375"/>
                  <a:pt x="2995" y="0"/>
                  <a:pt x="2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3" name="Google Shape;2373;p24"/>
          <p:cNvSpPr/>
          <p:nvPr/>
        </p:nvSpPr>
        <p:spPr>
          <a:xfrm>
            <a:off x="515826" y="1469704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2" y="0"/>
                </a:moveTo>
                <a:cubicBezTo>
                  <a:pt x="1316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4" name="Google Shape;2374;p24"/>
          <p:cNvSpPr/>
          <p:nvPr/>
        </p:nvSpPr>
        <p:spPr>
          <a:xfrm>
            <a:off x="515826" y="1713460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5" name="Google Shape;2375;p24"/>
          <p:cNvSpPr/>
          <p:nvPr/>
        </p:nvSpPr>
        <p:spPr>
          <a:xfrm>
            <a:off x="515826" y="1957217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3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6"/>
                  <a:pt x="4263" y="1144"/>
                </a:cubicBezTo>
                <a:cubicBezTo>
                  <a:pt x="3780" y="376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6" name="Google Shape;2376;p24"/>
          <p:cNvSpPr/>
          <p:nvPr/>
        </p:nvSpPr>
        <p:spPr>
          <a:xfrm>
            <a:off x="515826" y="2200716"/>
            <a:ext cx="169731" cy="156811"/>
          </a:xfrm>
          <a:custGeom>
            <a:avLst/>
            <a:gdLst/>
            <a:ahLst/>
            <a:cxnLst/>
            <a:rect l="l" t="t" r="r" b="b"/>
            <a:pathLst>
              <a:path w="5281" h="4879" extrusionOk="0">
                <a:moveTo>
                  <a:pt x="2200" y="0"/>
                </a:moveTo>
                <a:cubicBezTo>
                  <a:pt x="1316" y="0"/>
                  <a:pt x="435" y="476"/>
                  <a:pt x="0" y="1402"/>
                </a:cubicBezTo>
                <a:lnTo>
                  <a:pt x="2608" y="1402"/>
                </a:lnTo>
                <a:cubicBezTo>
                  <a:pt x="2917" y="1402"/>
                  <a:pt x="3167" y="1652"/>
                  <a:pt x="3167" y="1962"/>
                </a:cubicBezTo>
                <a:lnTo>
                  <a:pt x="3167" y="2926"/>
                </a:lnTo>
                <a:cubicBezTo>
                  <a:pt x="3167" y="3235"/>
                  <a:pt x="2917" y="3486"/>
                  <a:pt x="2608" y="3486"/>
                </a:cubicBezTo>
                <a:lnTo>
                  <a:pt x="0" y="3486"/>
                </a:lnTo>
                <a:cubicBezTo>
                  <a:pt x="381" y="4331"/>
                  <a:pt x="1238" y="4879"/>
                  <a:pt x="2167" y="4879"/>
                </a:cubicBezTo>
                <a:cubicBezTo>
                  <a:pt x="2178" y="4879"/>
                  <a:pt x="2189" y="4879"/>
                  <a:pt x="2199" y="4879"/>
                </a:cubicBezTo>
                <a:cubicBezTo>
                  <a:pt x="4109" y="4879"/>
                  <a:pt x="5281" y="2774"/>
                  <a:pt x="4263" y="1152"/>
                </a:cubicBezTo>
                <a:cubicBezTo>
                  <a:pt x="3780" y="378"/>
                  <a:pt x="2989" y="0"/>
                  <a:pt x="2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7" name="Google Shape;2377;p24"/>
          <p:cNvSpPr/>
          <p:nvPr/>
        </p:nvSpPr>
        <p:spPr>
          <a:xfrm>
            <a:off x="515826" y="2444440"/>
            <a:ext cx="169828" cy="156843"/>
          </a:xfrm>
          <a:custGeom>
            <a:avLst/>
            <a:gdLst/>
            <a:ahLst/>
            <a:cxnLst/>
            <a:rect l="l" t="t" r="r" b="b"/>
            <a:pathLst>
              <a:path w="5284" h="4880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53"/>
                  <a:pt x="3167" y="1963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8" name="Google Shape;2378;p24"/>
          <p:cNvSpPr/>
          <p:nvPr/>
        </p:nvSpPr>
        <p:spPr>
          <a:xfrm>
            <a:off x="515826" y="2688196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3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42"/>
                  <a:pt x="3167" y="1951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93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9" name="Google Shape;2379;p24"/>
          <p:cNvSpPr/>
          <p:nvPr/>
        </p:nvSpPr>
        <p:spPr>
          <a:xfrm>
            <a:off x="515826" y="2931888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89"/>
                </a:cubicBezTo>
                <a:lnTo>
                  <a:pt x="0" y="3489"/>
                </a:lnTo>
                <a:cubicBezTo>
                  <a:pt x="393" y="4335"/>
                  <a:pt x="1238" y="4870"/>
                  <a:pt x="2167" y="4870"/>
                </a:cubicBezTo>
                <a:cubicBezTo>
                  <a:pt x="2178" y="4871"/>
                  <a:pt x="2189" y="4871"/>
                  <a:pt x="2199" y="4871"/>
                </a:cubicBezTo>
                <a:cubicBezTo>
                  <a:pt x="4109" y="4871"/>
                  <a:pt x="5281" y="2766"/>
                  <a:pt x="4263" y="1144"/>
                </a:cubicBezTo>
                <a:cubicBezTo>
                  <a:pt x="3780" y="376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0" name="Google Shape;2380;p24"/>
          <p:cNvSpPr/>
          <p:nvPr/>
        </p:nvSpPr>
        <p:spPr>
          <a:xfrm>
            <a:off x="515826" y="3175677"/>
            <a:ext cx="169731" cy="156907"/>
          </a:xfrm>
          <a:custGeom>
            <a:avLst/>
            <a:gdLst/>
            <a:ahLst/>
            <a:cxnLst/>
            <a:rect l="l" t="t" r="r" b="b"/>
            <a:pathLst>
              <a:path w="5281" h="4882" extrusionOk="0">
                <a:moveTo>
                  <a:pt x="2206" y="0"/>
                </a:moveTo>
                <a:cubicBezTo>
                  <a:pt x="1320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89"/>
                </a:cubicBezTo>
                <a:lnTo>
                  <a:pt x="0" y="3489"/>
                </a:lnTo>
                <a:cubicBezTo>
                  <a:pt x="381" y="4334"/>
                  <a:pt x="1238" y="4870"/>
                  <a:pt x="2167" y="4882"/>
                </a:cubicBezTo>
                <a:cubicBezTo>
                  <a:pt x="2178" y="4882"/>
                  <a:pt x="2189" y="4882"/>
                  <a:pt x="2199" y="4882"/>
                </a:cubicBezTo>
                <a:cubicBezTo>
                  <a:pt x="4109" y="4882"/>
                  <a:pt x="5281" y="2777"/>
                  <a:pt x="4263" y="1143"/>
                </a:cubicBezTo>
                <a:cubicBezTo>
                  <a:pt x="3786" y="375"/>
                  <a:pt x="2995" y="0"/>
                  <a:pt x="2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1" name="Google Shape;2381;p24"/>
          <p:cNvSpPr/>
          <p:nvPr/>
        </p:nvSpPr>
        <p:spPr>
          <a:xfrm>
            <a:off x="515826" y="3419433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0"/>
                </a:moveTo>
                <a:cubicBezTo>
                  <a:pt x="1316" y="0"/>
                  <a:pt x="435" y="474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2" name="Google Shape;2382;p24"/>
          <p:cNvSpPr/>
          <p:nvPr/>
        </p:nvSpPr>
        <p:spPr>
          <a:xfrm>
            <a:off x="515826" y="3663189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3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6"/>
                  <a:pt x="4263" y="1144"/>
                </a:cubicBezTo>
                <a:cubicBezTo>
                  <a:pt x="3780" y="375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3" name="Google Shape;2383;p24"/>
          <p:cNvSpPr/>
          <p:nvPr/>
        </p:nvSpPr>
        <p:spPr>
          <a:xfrm>
            <a:off x="515826" y="3906978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2" y="0"/>
                </a:moveTo>
                <a:cubicBezTo>
                  <a:pt x="1316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2"/>
                </a:cubicBezTo>
                <a:lnTo>
                  <a:pt x="3167" y="2917"/>
                </a:lnTo>
                <a:cubicBezTo>
                  <a:pt x="3167" y="3226"/>
                  <a:pt x="2917" y="3476"/>
                  <a:pt x="2608" y="3476"/>
                </a:cubicBezTo>
                <a:lnTo>
                  <a:pt x="0" y="3476"/>
                </a:lnTo>
                <a:cubicBezTo>
                  <a:pt x="381" y="4322"/>
                  <a:pt x="1238" y="4869"/>
                  <a:pt x="2167" y="4869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4" name="Google Shape;2384;p24"/>
          <p:cNvSpPr/>
          <p:nvPr/>
        </p:nvSpPr>
        <p:spPr>
          <a:xfrm>
            <a:off x="515826" y="4150445"/>
            <a:ext cx="169731" cy="156811"/>
          </a:xfrm>
          <a:custGeom>
            <a:avLst/>
            <a:gdLst/>
            <a:ahLst/>
            <a:cxnLst/>
            <a:rect l="l" t="t" r="r" b="b"/>
            <a:pathLst>
              <a:path w="5281" h="4879" extrusionOk="0">
                <a:moveTo>
                  <a:pt x="2200" y="0"/>
                </a:moveTo>
                <a:cubicBezTo>
                  <a:pt x="1316" y="0"/>
                  <a:pt x="435" y="476"/>
                  <a:pt x="0" y="1402"/>
                </a:cubicBezTo>
                <a:lnTo>
                  <a:pt x="2608" y="1402"/>
                </a:lnTo>
                <a:cubicBezTo>
                  <a:pt x="2917" y="1402"/>
                  <a:pt x="3167" y="1652"/>
                  <a:pt x="3167" y="1962"/>
                </a:cubicBezTo>
                <a:lnTo>
                  <a:pt x="3167" y="2926"/>
                </a:lnTo>
                <a:cubicBezTo>
                  <a:pt x="3167" y="3236"/>
                  <a:pt x="2917" y="3486"/>
                  <a:pt x="2608" y="3486"/>
                </a:cubicBezTo>
                <a:lnTo>
                  <a:pt x="0" y="3486"/>
                </a:lnTo>
                <a:cubicBezTo>
                  <a:pt x="381" y="4331"/>
                  <a:pt x="1238" y="4879"/>
                  <a:pt x="2167" y="4879"/>
                </a:cubicBezTo>
                <a:cubicBezTo>
                  <a:pt x="2178" y="4879"/>
                  <a:pt x="2189" y="4879"/>
                  <a:pt x="2199" y="4879"/>
                </a:cubicBezTo>
                <a:cubicBezTo>
                  <a:pt x="4109" y="4879"/>
                  <a:pt x="5281" y="2774"/>
                  <a:pt x="4263" y="1152"/>
                </a:cubicBezTo>
                <a:cubicBezTo>
                  <a:pt x="3780" y="378"/>
                  <a:pt x="2989" y="0"/>
                  <a:pt x="2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5" name="Google Shape;2385;p24"/>
          <p:cNvSpPr/>
          <p:nvPr/>
        </p:nvSpPr>
        <p:spPr>
          <a:xfrm>
            <a:off x="515826" y="4394169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53"/>
                  <a:pt x="3167" y="1963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6" name="Google Shape;2386;p24"/>
          <p:cNvSpPr/>
          <p:nvPr/>
        </p:nvSpPr>
        <p:spPr>
          <a:xfrm>
            <a:off x="70388" y="539419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7" name="Google Shape;2387;p24"/>
          <p:cNvSpPr/>
          <p:nvPr/>
        </p:nvSpPr>
        <p:spPr>
          <a:xfrm>
            <a:off x="70773" y="783175"/>
            <a:ext cx="546862" cy="67365"/>
          </a:xfrm>
          <a:custGeom>
            <a:avLst/>
            <a:gdLst/>
            <a:ahLst/>
            <a:cxnLst/>
            <a:rect l="l" t="t" r="r" b="b"/>
            <a:pathLst>
              <a:path w="17015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36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96"/>
                  <a:pt x="17014" y="1834"/>
                  <a:pt x="17014" y="1536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8" name="Google Shape;2388;p24"/>
          <p:cNvSpPr/>
          <p:nvPr/>
        </p:nvSpPr>
        <p:spPr>
          <a:xfrm>
            <a:off x="70773" y="1026932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2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9" name="Google Shape;2389;p24"/>
          <p:cNvSpPr/>
          <p:nvPr/>
        </p:nvSpPr>
        <p:spPr>
          <a:xfrm>
            <a:off x="70773" y="1270688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0" name="Google Shape;2390;p24"/>
          <p:cNvSpPr/>
          <p:nvPr/>
        </p:nvSpPr>
        <p:spPr>
          <a:xfrm>
            <a:off x="70388" y="1514476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0"/>
                  <a:pt x="0" y="262"/>
                  <a:pt x="12" y="572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96"/>
                </a:cubicBezTo>
                <a:lnTo>
                  <a:pt x="16467" y="2096"/>
                </a:lnTo>
                <a:cubicBezTo>
                  <a:pt x="16776" y="2084"/>
                  <a:pt x="17026" y="1834"/>
                  <a:pt x="17026" y="1524"/>
                </a:cubicBezTo>
                <a:lnTo>
                  <a:pt x="17026" y="572"/>
                </a:lnTo>
                <a:cubicBezTo>
                  <a:pt x="17026" y="250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1" name="Google Shape;2391;p24"/>
          <p:cNvSpPr/>
          <p:nvPr/>
        </p:nvSpPr>
        <p:spPr>
          <a:xfrm>
            <a:off x="70773" y="1758233"/>
            <a:ext cx="546862" cy="66980"/>
          </a:xfrm>
          <a:custGeom>
            <a:avLst/>
            <a:gdLst/>
            <a:ahLst/>
            <a:cxnLst/>
            <a:rect l="l" t="t" r="r" b="b"/>
            <a:pathLst>
              <a:path w="17015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2" name="Google Shape;2392;p24"/>
          <p:cNvSpPr/>
          <p:nvPr/>
        </p:nvSpPr>
        <p:spPr>
          <a:xfrm>
            <a:off x="70773" y="2001989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3" name="Google Shape;2393;p24"/>
          <p:cNvSpPr/>
          <p:nvPr/>
        </p:nvSpPr>
        <p:spPr>
          <a:xfrm>
            <a:off x="70773" y="2245745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1"/>
                </a:cubicBezTo>
                <a:lnTo>
                  <a:pt x="0" y="1525"/>
                </a:lnTo>
                <a:cubicBezTo>
                  <a:pt x="0" y="1834"/>
                  <a:pt x="250" y="2085"/>
                  <a:pt x="560" y="2085"/>
                </a:cubicBezTo>
                <a:lnTo>
                  <a:pt x="16455" y="2085"/>
                </a:lnTo>
                <a:cubicBezTo>
                  <a:pt x="16764" y="2085"/>
                  <a:pt x="17014" y="1834"/>
                  <a:pt x="17014" y="1525"/>
                </a:cubicBezTo>
                <a:lnTo>
                  <a:pt x="17014" y="561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4" name="Google Shape;2394;p24"/>
          <p:cNvSpPr/>
          <p:nvPr/>
        </p:nvSpPr>
        <p:spPr>
          <a:xfrm>
            <a:off x="70388" y="2489148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5" name="Google Shape;2395;p24"/>
          <p:cNvSpPr/>
          <p:nvPr/>
        </p:nvSpPr>
        <p:spPr>
          <a:xfrm>
            <a:off x="70773" y="2733290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0"/>
                </a:moveTo>
                <a:cubicBezTo>
                  <a:pt x="250" y="0"/>
                  <a:pt x="0" y="250"/>
                  <a:pt x="0" y="548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6" name="Google Shape;2396;p24"/>
          <p:cNvSpPr/>
          <p:nvPr/>
        </p:nvSpPr>
        <p:spPr>
          <a:xfrm>
            <a:off x="70773" y="2976661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3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7" name="Google Shape;2397;p24"/>
          <p:cNvSpPr/>
          <p:nvPr/>
        </p:nvSpPr>
        <p:spPr>
          <a:xfrm>
            <a:off x="70773" y="3220449"/>
            <a:ext cx="546862" cy="67365"/>
          </a:xfrm>
          <a:custGeom>
            <a:avLst/>
            <a:gdLst/>
            <a:ahLst/>
            <a:cxnLst/>
            <a:rect l="l" t="t" r="r" b="b"/>
            <a:pathLst>
              <a:path w="17015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8" name="Google Shape;2398;p24"/>
          <p:cNvSpPr/>
          <p:nvPr/>
        </p:nvSpPr>
        <p:spPr>
          <a:xfrm>
            <a:off x="70388" y="3464205"/>
            <a:ext cx="547248" cy="66980"/>
          </a:xfrm>
          <a:custGeom>
            <a:avLst/>
            <a:gdLst/>
            <a:ahLst/>
            <a:cxnLst/>
            <a:rect l="l" t="t" r="r" b="b"/>
            <a:pathLst>
              <a:path w="17027" h="2084" extrusionOk="0">
                <a:moveTo>
                  <a:pt x="560" y="0"/>
                </a:moveTo>
                <a:cubicBezTo>
                  <a:pt x="250" y="0"/>
                  <a:pt x="0" y="250"/>
                  <a:pt x="12" y="560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67" y="2084"/>
                </a:lnTo>
                <a:cubicBezTo>
                  <a:pt x="16776" y="2084"/>
                  <a:pt x="17026" y="1834"/>
                  <a:pt x="17026" y="1524"/>
                </a:cubicBezTo>
                <a:lnTo>
                  <a:pt x="17026" y="560"/>
                </a:lnTo>
                <a:cubicBezTo>
                  <a:pt x="17026" y="250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9" name="Google Shape;2399;p24"/>
          <p:cNvSpPr/>
          <p:nvPr/>
        </p:nvSpPr>
        <p:spPr>
          <a:xfrm>
            <a:off x="70773" y="3707962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0" name="Google Shape;2400;p24"/>
          <p:cNvSpPr/>
          <p:nvPr/>
        </p:nvSpPr>
        <p:spPr>
          <a:xfrm>
            <a:off x="70773" y="3951718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1" name="Google Shape;2401;p24"/>
          <p:cNvSpPr/>
          <p:nvPr/>
        </p:nvSpPr>
        <p:spPr>
          <a:xfrm>
            <a:off x="70773" y="4195506"/>
            <a:ext cx="546862" cy="66980"/>
          </a:xfrm>
          <a:custGeom>
            <a:avLst/>
            <a:gdLst/>
            <a:ahLst/>
            <a:cxnLst/>
            <a:rect l="l" t="t" r="r" b="b"/>
            <a:pathLst>
              <a:path w="17015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2" name="Google Shape;2402;p24"/>
          <p:cNvSpPr/>
          <p:nvPr/>
        </p:nvSpPr>
        <p:spPr>
          <a:xfrm>
            <a:off x="70388" y="4438877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46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3" name="Google Shape;2403;p24"/>
          <p:cNvSpPr/>
          <p:nvPr/>
        </p:nvSpPr>
        <p:spPr>
          <a:xfrm>
            <a:off x="406001" y="4758421"/>
            <a:ext cx="8145080" cy="90346"/>
          </a:xfrm>
          <a:custGeom>
            <a:avLst/>
            <a:gdLst/>
            <a:ahLst/>
            <a:cxnLst/>
            <a:rect l="l" t="t" r="r" b="b"/>
            <a:pathLst>
              <a:path w="253425" h="2811" extrusionOk="0">
                <a:moveTo>
                  <a:pt x="0" y="0"/>
                </a:moveTo>
                <a:lnTo>
                  <a:pt x="0" y="2810"/>
                </a:lnTo>
                <a:lnTo>
                  <a:pt x="253425" y="2810"/>
                </a:lnTo>
                <a:lnTo>
                  <a:pt x="253425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4" name="Google Shape;2404;p24"/>
          <p:cNvSpPr/>
          <p:nvPr/>
        </p:nvSpPr>
        <p:spPr>
          <a:xfrm>
            <a:off x="8543978" y="286824"/>
            <a:ext cx="92242" cy="4471510"/>
          </a:xfrm>
          <a:custGeom>
            <a:avLst/>
            <a:gdLst/>
            <a:ahLst/>
            <a:cxnLst/>
            <a:rect l="l" t="t" r="r" b="b"/>
            <a:pathLst>
              <a:path w="2870" h="139126" extrusionOk="0">
                <a:moveTo>
                  <a:pt x="0" y="1"/>
                </a:moveTo>
                <a:lnTo>
                  <a:pt x="0" y="139125"/>
                </a:lnTo>
                <a:lnTo>
                  <a:pt x="2870" y="139125"/>
                </a:lnTo>
                <a:lnTo>
                  <a:pt x="2870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5" name="Google Shape;2405;p24"/>
          <p:cNvSpPr/>
          <p:nvPr/>
        </p:nvSpPr>
        <p:spPr>
          <a:xfrm>
            <a:off x="407126" y="286824"/>
            <a:ext cx="8135920" cy="4471510"/>
          </a:xfrm>
          <a:custGeom>
            <a:avLst/>
            <a:gdLst/>
            <a:ahLst/>
            <a:cxnLst/>
            <a:rect l="l" t="t" r="r" b="b"/>
            <a:pathLst>
              <a:path w="253140" h="139126" extrusionOk="0">
                <a:moveTo>
                  <a:pt x="1" y="1"/>
                </a:moveTo>
                <a:lnTo>
                  <a:pt x="1" y="7847"/>
                </a:lnTo>
                <a:lnTo>
                  <a:pt x="3394" y="7847"/>
                </a:lnTo>
                <a:cubicBezTo>
                  <a:pt x="3787" y="7002"/>
                  <a:pt x="4620" y="6466"/>
                  <a:pt x="5561" y="6466"/>
                </a:cubicBezTo>
                <a:cubicBezTo>
                  <a:pt x="6906" y="6466"/>
                  <a:pt x="7990" y="7549"/>
                  <a:pt x="7990" y="8895"/>
                </a:cubicBezTo>
                <a:cubicBezTo>
                  <a:pt x="7990" y="10240"/>
                  <a:pt x="6906" y="11336"/>
                  <a:pt x="5561" y="11336"/>
                </a:cubicBezTo>
                <a:cubicBezTo>
                  <a:pt x="4620" y="11336"/>
                  <a:pt x="3787" y="10788"/>
                  <a:pt x="3394" y="9943"/>
                </a:cubicBezTo>
                <a:lnTo>
                  <a:pt x="1" y="9943"/>
                </a:lnTo>
                <a:lnTo>
                  <a:pt x="1" y="15431"/>
                </a:lnTo>
                <a:lnTo>
                  <a:pt x="3394" y="15431"/>
                </a:lnTo>
                <a:cubicBezTo>
                  <a:pt x="3787" y="14586"/>
                  <a:pt x="4620" y="14038"/>
                  <a:pt x="5561" y="14038"/>
                </a:cubicBezTo>
                <a:cubicBezTo>
                  <a:pt x="6906" y="14038"/>
                  <a:pt x="7990" y="15134"/>
                  <a:pt x="7990" y="16479"/>
                </a:cubicBezTo>
                <a:cubicBezTo>
                  <a:pt x="7990" y="17825"/>
                  <a:pt x="6906" y="18908"/>
                  <a:pt x="5561" y="18908"/>
                </a:cubicBezTo>
                <a:cubicBezTo>
                  <a:pt x="4620" y="18908"/>
                  <a:pt x="3787" y="18372"/>
                  <a:pt x="3394" y="17527"/>
                </a:cubicBezTo>
                <a:lnTo>
                  <a:pt x="1" y="17527"/>
                </a:lnTo>
                <a:lnTo>
                  <a:pt x="1" y="23028"/>
                </a:lnTo>
                <a:lnTo>
                  <a:pt x="3394" y="23028"/>
                </a:lnTo>
                <a:cubicBezTo>
                  <a:pt x="3787" y="22170"/>
                  <a:pt x="4620" y="21635"/>
                  <a:pt x="5561" y="21635"/>
                </a:cubicBezTo>
                <a:cubicBezTo>
                  <a:pt x="6906" y="21635"/>
                  <a:pt x="7990" y="22718"/>
                  <a:pt x="7990" y="24063"/>
                </a:cubicBezTo>
                <a:cubicBezTo>
                  <a:pt x="7990" y="25409"/>
                  <a:pt x="6906" y="26504"/>
                  <a:pt x="5561" y="26504"/>
                </a:cubicBezTo>
                <a:cubicBezTo>
                  <a:pt x="4620" y="26504"/>
                  <a:pt x="3775" y="25957"/>
                  <a:pt x="3394" y="25111"/>
                </a:cubicBezTo>
                <a:lnTo>
                  <a:pt x="1" y="25111"/>
                </a:lnTo>
                <a:lnTo>
                  <a:pt x="1" y="30600"/>
                </a:lnTo>
                <a:lnTo>
                  <a:pt x="3394" y="30600"/>
                </a:lnTo>
                <a:cubicBezTo>
                  <a:pt x="3787" y="29755"/>
                  <a:pt x="4620" y="29207"/>
                  <a:pt x="5561" y="29207"/>
                </a:cubicBezTo>
                <a:cubicBezTo>
                  <a:pt x="6906" y="29207"/>
                  <a:pt x="7990" y="30302"/>
                  <a:pt x="7990" y="31648"/>
                </a:cubicBezTo>
                <a:cubicBezTo>
                  <a:pt x="7990" y="32993"/>
                  <a:pt x="6906" y="34077"/>
                  <a:pt x="5561" y="34077"/>
                </a:cubicBezTo>
                <a:cubicBezTo>
                  <a:pt x="4632" y="34077"/>
                  <a:pt x="3787" y="33541"/>
                  <a:pt x="3394" y="32695"/>
                </a:cubicBezTo>
                <a:lnTo>
                  <a:pt x="1" y="32695"/>
                </a:lnTo>
                <a:lnTo>
                  <a:pt x="1" y="38184"/>
                </a:lnTo>
                <a:lnTo>
                  <a:pt x="3394" y="38184"/>
                </a:lnTo>
                <a:cubicBezTo>
                  <a:pt x="3787" y="37339"/>
                  <a:pt x="4632" y="36803"/>
                  <a:pt x="5561" y="36791"/>
                </a:cubicBezTo>
                <a:cubicBezTo>
                  <a:pt x="6906" y="36791"/>
                  <a:pt x="7990" y="37887"/>
                  <a:pt x="7990" y="39232"/>
                </a:cubicBezTo>
                <a:cubicBezTo>
                  <a:pt x="7990" y="40577"/>
                  <a:pt x="6906" y="41673"/>
                  <a:pt x="5561" y="41673"/>
                </a:cubicBezTo>
                <a:cubicBezTo>
                  <a:pt x="4620" y="41661"/>
                  <a:pt x="3787" y="41125"/>
                  <a:pt x="3394" y="40280"/>
                </a:cubicBezTo>
                <a:lnTo>
                  <a:pt x="1" y="40280"/>
                </a:lnTo>
                <a:lnTo>
                  <a:pt x="1" y="45768"/>
                </a:lnTo>
                <a:lnTo>
                  <a:pt x="3394" y="45768"/>
                </a:lnTo>
                <a:cubicBezTo>
                  <a:pt x="3787" y="44923"/>
                  <a:pt x="4632" y="44387"/>
                  <a:pt x="5561" y="44375"/>
                </a:cubicBezTo>
                <a:cubicBezTo>
                  <a:pt x="6883" y="44411"/>
                  <a:pt x="7930" y="45495"/>
                  <a:pt x="7930" y="46816"/>
                </a:cubicBezTo>
                <a:cubicBezTo>
                  <a:pt x="7930" y="48138"/>
                  <a:pt x="6883" y="49221"/>
                  <a:pt x="5561" y="49257"/>
                </a:cubicBezTo>
                <a:cubicBezTo>
                  <a:pt x="4632" y="49245"/>
                  <a:pt x="3787" y="48709"/>
                  <a:pt x="3394" y="47864"/>
                </a:cubicBezTo>
                <a:lnTo>
                  <a:pt x="1" y="47864"/>
                </a:lnTo>
                <a:lnTo>
                  <a:pt x="1" y="53353"/>
                </a:lnTo>
                <a:lnTo>
                  <a:pt x="3394" y="53353"/>
                </a:lnTo>
                <a:cubicBezTo>
                  <a:pt x="3787" y="52507"/>
                  <a:pt x="4620" y="51960"/>
                  <a:pt x="5561" y="51960"/>
                </a:cubicBezTo>
                <a:cubicBezTo>
                  <a:pt x="6906" y="51960"/>
                  <a:pt x="7990" y="53055"/>
                  <a:pt x="7990" y="54400"/>
                </a:cubicBezTo>
                <a:cubicBezTo>
                  <a:pt x="7990" y="55746"/>
                  <a:pt x="6906" y="56829"/>
                  <a:pt x="5561" y="56829"/>
                </a:cubicBezTo>
                <a:cubicBezTo>
                  <a:pt x="4620" y="56829"/>
                  <a:pt x="3787" y="56294"/>
                  <a:pt x="3394" y="55448"/>
                </a:cubicBezTo>
                <a:lnTo>
                  <a:pt x="1" y="55448"/>
                </a:lnTo>
                <a:lnTo>
                  <a:pt x="1" y="60937"/>
                </a:lnTo>
                <a:lnTo>
                  <a:pt x="3394" y="60937"/>
                </a:lnTo>
                <a:cubicBezTo>
                  <a:pt x="3787" y="60092"/>
                  <a:pt x="4620" y="59544"/>
                  <a:pt x="5561" y="59544"/>
                </a:cubicBezTo>
                <a:cubicBezTo>
                  <a:pt x="6906" y="59544"/>
                  <a:pt x="7990" y="60639"/>
                  <a:pt x="7990" y="61985"/>
                </a:cubicBezTo>
                <a:cubicBezTo>
                  <a:pt x="7990" y="63330"/>
                  <a:pt x="6906" y="64414"/>
                  <a:pt x="5561" y="64414"/>
                </a:cubicBezTo>
                <a:cubicBezTo>
                  <a:pt x="4620" y="64414"/>
                  <a:pt x="3787" y="63878"/>
                  <a:pt x="3394" y="63021"/>
                </a:cubicBezTo>
                <a:lnTo>
                  <a:pt x="1" y="63021"/>
                </a:lnTo>
                <a:lnTo>
                  <a:pt x="1" y="68521"/>
                </a:lnTo>
                <a:lnTo>
                  <a:pt x="3394" y="68521"/>
                </a:lnTo>
                <a:cubicBezTo>
                  <a:pt x="3787" y="67676"/>
                  <a:pt x="4620" y="67128"/>
                  <a:pt x="5561" y="67128"/>
                </a:cubicBezTo>
                <a:cubicBezTo>
                  <a:pt x="6906" y="67128"/>
                  <a:pt x="7990" y="68212"/>
                  <a:pt x="7990" y="69557"/>
                </a:cubicBezTo>
                <a:cubicBezTo>
                  <a:pt x="7990" y="70914"/>
                  <a:pt x="6906" y="71998"/>
                  <a:pt x="5561" y="71998"/>
                </a:cubicBezTo>
                <a:cubicBezTo>
                  <a:pt x="4620" y="71998"/>
                  <a:pt x="3787" y="71450"/>
                  <a:pt x="3394" y="70605"/>
                </a:cubicBezTo>
                <a:lnTo>
                  <a:pt x="1" y="70605"/>
                </a:lnTo>
                <a:lnTo>
                  <a:pt x="1" y="76106"/>
                </a:lnTo>
                <a:lnTo>
                  <a:pt x="3394" y="76106"/>
                </a:lnTo>
                <a:cubicBezTo>
                  <a:pt x="3787" y="75260"/>
                  <a:pt x="4620" y="74713"/>
                  <a:pt x="5561" y="74713"/>
                </a:cubicBezTo>
                <a:cubicBezTo>
                  <a:pt x="6906" y="74713"/>
                  <a:pt x="7990" y="75796"/>
                  <a:pt x="7990" y="77141"/>
                </a:cubicBezTo>
                <a:cubicBezTo>
                  <a:pt x="7990" y="78499"/>
                  <a:pt x="6906" y="79582"/>
                  <a:pt x="5561" y="79582"/>
                </a:cubicBezTo>
                <a:cubicBezTo>
                  <a:pt x="4620" y="79582"/>
                  <a:pt x="3787" y="79034"/>
                  <a:pt x="3394" y="78189"/>
                </a:cubicBezTo>
                <a:lnTo>
                  <a:pt x="1" y="78189"/>
                </a:lnTo>
                <a:lnTo>
                  <a:pt x="1" y="83690"/>
                </a:lnTo>
                <a:lnTo>
                  <a:pt x="3394" y="83690"/>
                </a:lnTo>
                <a:cubicBezTo>
                  <a:pt x="3787" y="82844"/>
                  <a:pt x="4620" y="82297"/>
                  <a:pt x="5561" y="82297"/>
                </a:cubicBezTo>
                <a:cubicBezTo>
                  <a:pt x="6906" y="82297"/>
                  <a:pt x="7990" y="83380"/>
                  <a:pt x="7990" y="84726"/>
                </a:cubicBezTo>
                <a:cubicBezTo>
                  <a:pt x="7990" y="86083"/>
                  <a:pt x="6906" y="87166"/>
                  <a:pt x="5561" y="87166"/>
                </a:cubicBezTo>
                <a:cubicBezTo>
                  <a:pt x="4620" y="87166"/>
                  <a:pt x="3787" y="86619"/>
                  <a:pt x="3394" y="85773"/>
                </a:cubicBezTo>
                <a:lnTo>
                  <a:pt x="1" y="85773"/>
                </a:lnTo>
                <a:lnTo>
                  <a:pt x="1" y="91274"/>
                </a:lnTo>
                <a:lnTo>
                  <a:pt x="3394" y="91274"/>
                </a:lnTo>
                <a:cubicBezTo>
                  <a:pt x="3787" y="90429"/>
                  <a:pt x="4620" y="89881"/>
                  <a:pt x="5561" y="89881"/>
                </a:cubicBezTo>
                <a:cubicBezTo>
                  <a:pt x="6906" y="89881"/>
                  <a:pt x="7990" y="90965"/>
                  <a:pt x="7990" y="92310"/>
                </a:cubicBezTo>
                <a:cubicBezTo>
                  <a:pt x="7990" y="93655"/>
                  <a:pt x="6906" y="94751"/>
                  <a:pt x="5561" y="94751"/>
                </a:cubicBezTo>
                <a:cubicBezTo>
                  <a:pt x="4620" y="94751"/>
                  <a:pt x="3787" y="94203"/>
                  <a:pt x="3394" y="93358"/>
                </a:cubicBezTo>
                <a:lnTo>
                  <a:pt x="1" y="93358"/>
                </a:lnTo>
                <a:lnTo>
                  <a:pt x="1" y="98846"/>
                </a:lnTo>
                <a:lnTo>
                  <a:pt x="3394" y="98846"/>
                </a:lnTo>
                <a:cubicBezTo>
                  <a:pt x="3787" y="98001"/>
                  <a:pt x="4620" y="97465"/>
                  <a:pt x="5561" y="97465"/>
                </a:cubicBezTo>
                <a:cubicBezTo>
                  <a:pt x="6906" y="97465"/>
                  <a:pt x="7990" y="98549"/>
                  <a:pt x="7990" y="99894"/>
                </a:cubicBezTo>
                <a:cubicBezTo>
                  <a:pt x="7990" y="101240"/>
                  <a:pt x="6906" y="102335"/>
                  <a:pt x="5561" y="102335"/>
                </a:cubicBezTo>
                <a:cubicBezTo>
                  <a:pt x="4620" y="102335"/>
                  <a:pt x="3787" y="101787"/>
                  <a:pt x="3394" y="100942"/>
                </a:cubicBezTo>
                <a:lnTo>
                  <a:pt x="1" y="100942"/>
                </a:lnTo>
                <a:lnTo>
                  <a:pt x="1" y="106431"/>
                </a:lnTo>
                <a:lnTo>
                  <a:pt x="3394" y="106431"/>
                </a:lnTo>
                <a:cubicBezTo>
                  <a:pt x="3787" y="105585"/>
                  <a:pt x="4620" y="105050"/>
                  <a:pt x="5561" y="105050"/>
                </a:cubicBezTo>
                <a:cubicBezTo>
                  <a:pt x="6906" y="105050"/>
                  <a:pt x="7990" y="106133"/>
                  <a:pt x="7990" y="107478"/>
                </a:cubicBezTo>
                <a:cubicBezTo>
                  <a:pt x="7990" y="108824"/>
                  <a:pt x="6906" y="109919"/>
                  <a:pt x="5561" y="109919"/>
                </a:cubicBezTo>
                <a:cubicBezTo>
                  <a:pt x="4620" y="109919"/>
                  <a:pt x="3787" y="109372"/>
                  <a:pt x="3394" y="108526"/>
                </a:cubicBezTo>
                <a:lnTo>
                  <a:pt x="1" y="108526"/>
                </a:lnTo>
                <a:lnTo>
                  <a:pt x="1" y="114015"/>
                </a:lnTo>
                <a:lnTo>
                  <a:pt x="3394" y="114015"/>
                </a:lnTo>
                <a:cubicBezTo>
                  <a:pt x="3787" y="113170"/>
                  <a:pt x="4620" y="112634"/>
                  <a:pt x="5561" y="112634"/>
                </a:cubicBezTo>
                <a:cubicBezTo>
                  <a:pt x="6906" y="112634"/>
                  <a:pt x="7990" y="113717"/>
                  <a:pt x="7990" y="115063"/>
                </a:cubicBezTo>
                <a:cubicBezTo>
                  <a:pt x="7990" y="116408"/>
                  <a:pt x="6906" y="117503"/>
                  <a:pt x="5561" y="117503"/>
                </a:cubicBezTo>
                <a:cubicBezTo>
                  <a:pt x="4620" y="117503"/>
                  <a:pt x="3787" y="116956"/>
                  <a:pt x="3394" y="116110"/>
                </a:cubicBezTo>
                <a:lnTo>
                  <a:pt x="1" y="116110"/>
                </a:lnTo>
                <a:lnTo>
                  <a:pt x="1" y="121611"/>
                </a:lnTo>
                <a:lnTo>
                  <a:pt x="3394" y="121611"/>
                </a:lnTo>
                <a:cubicBezTo>
                  <a:pt x="3775" y="120754"/>
                  <a:pt x="4620" y="120206"/>
                  <a:pt x="5561" y="120206"/>
                </a:cubicBezTo>
                <a:cubicBezTo>
                  <a:pt x="6906" y="120206"/>
                  <a:pt x="7990" y="121302"/>
                  <a:pt x="7990" y="122647"/>
                </a:cubicBezTo>
                <a:cubicBezTo>
                  <a:pt x="7990" y="123992"/>
                  <a:pt x="6906" y="125076"/>
                  <a:pt x="5561" y="125088"/>
                </a:cubicBezTo>
                <a:cubicBezTo>
                  <a:pt x="4620" y="125076"/>
                  <a:pt x="3787" y="124540"/>
                  <a:pt x="3394" y="123695"/>
                </a:cubicBezTo>
                <a:lnTo>
                  <a:pt x="1" y="123695"/>
                </a:lnTo>
                <a:lnTo>
                  <a:pt x="1" y="129183"/>
                </a:lnTo>
                <a:lnTo>
                  <a:pt x="3394" y="129183"/>
                </a:lnTo>
                <a:cubicBezTo>
                  <a:pt x="3787" y="128338"/>
                  <a:pt x="4632" y="127802"/>
                  <a:pt x="5561" y="127802"/>
                </a:cubicBezTo>
                <a:cubicBezTo>
                  <a:pt x="6906" y="127802"/>
                  <a:pt x="7990" y="128886"/>
                  <a:pt x="7990" y="130231"/>
                </a:cubicBezTo>
                <a:cubicBezTo>
                  <a:pt x="7990" y="131577"/>
                  <a:pt x="6906" y="132672"/>
                  <a:pt x="5561" y="132672"/>
                </a:cubicBezTo>
                <a:cubicBezTo>
                  <a:pt x="4620" y="132672"/>
                  <a:pt x="3787" y="132124"/>
                  <a:pt x="3394" y="131279"/>
                </a:cubicBezTo>
                <a:lnTo>
                  <a:pt x="1" y="131279"/>
                </a:lnTo>
                <a:lnTo>
                  <a:pt x="1" y="139125"/>
                </a:lnTo>
                <a:lnTo>
                  <a:pt x="253140" y="139125"/>
                </a:lnTo>
                <a:lnTo>
                  <a:pt x="25314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6" name="Google Shape;2406;p24"/>
          <p:cNvSpPr/>
          <p:nvPr/>
        </p:nvSpPr>
        <p:spPr>
          <a:xfrm>
            <a:off x="8543871" y="608069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7" name="Google Shape;2407;p24"/>
          <p:cNvSpPr/>
          <p:nvPr/>
        </p:nvSpPr>
        <p:spPr>
          <a:xfrm>
            <a:off x="8543871" y="1129567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8" name="Google Shape;2408;p24"/>
          <p:cNvSpPr/>
          <p:nvPr/>
        </p:nvSpPr>
        <p:spPr>
          <a:xfrm>
            <a:off x="8543871" y="1651064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9" name="Google Shape;2409;p24"/>
          <p:cNvSpPr/>
          <p:nvPr/>
        </p:nvSpPr>
        <p:spPr>
          <a:xfrm>
            <a:off x="8543871" y="2172562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0" name="Google Shape;2410;p24"/>
          <p:cNvSpPr/>
          <p:nvPr/>
        </p:nvSpPr>
        <p:spPr>
          <a:xfrm>
            <a:off x="8543871" y="2694060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1" name="Google Shape;2411;p24"/>
          <p:cNvSpPr/>
          <p:nvPr/>
        </p:nvSpPr>
        <p:spPr>
          <a:xfrm>
            <a:off x="8543871" y="3215558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2" name="Google Shape;2412;p24">
            <a:hlinkClick r:id="rId2" action="ppaction://hlinksldjump"/>
          </p:cNvPr>
          <p:cNvSpPr/>
          <p:nvPr/>
        </p:nvSpPr>
        <p:spPr>
          <a:xfrm>
            <a:off x="8543871" y="4190544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13" name="Google Shape;2413;p24"/>
          <p:cNvGrpSpPr/>
          <p:nvPr/>
        </p:nvGrpSpPr>
        <p:grpSpPr>
          <a:xfrm>
            <a:off x="832123" y="382952"/>
            <a:ext cx="7453823" cy="4208013"/>
            <a:chOff x="832123" y="382952"/>
            <a:chExt cx="7453823" cy="4208013"/>
          </a:xfrm>
        </p:grpSpPr>
        <p:sp>
          <p:nvSpPr>
            <p:cNvPr id="2414" name="Google Shape;2414;p24"/>
            <p:cNvSpPr/>
            <p:nvPr/>
          </p:nvSpPr>
          <p:spPr>
            <a:xfrm>
              <a:off x="7891148" y="515850"/>
              <a:ext cx="394798" cy="396390"/>
            </a:xfrm>
            <a:custGeom>
              <a:avLst/>
              <a:gdLst/>
              <a:ahLst/>
              <a:cxnLst/>
              <a:rect l="l" t="t" r="r" b="b"/>
              <a:pathLst>
                <a:path w="5706" h="5729" extrusionOk="0">
                  <a:moveTo>
                    <a:pt x="3692" y="1"/>
                  </a:moveTo>
                  <a:cubicBezTo>
                    <a:pt x="3655" y="1"/>
                    <a:pt x="3625" y="16"/>
                    <a:pt x="3594" y="47"/>
                  </a:cubicBezTo>
                  <a:lnTo>
                    <a:pt x="3374" y="253"/>
                  </a:lnTo>
                  <a:cubicBezTo>
                    <a:pt x="3237" y="390"/>
                    <a:pt x="3100" y="527"/>
                    <a:pt x="2963" y="651"/>
                  </a:cubicBezTo>
                  <a:cubicBezTo>
                    <a:pt x="2908" y="692"/>
                    <a:pt x="2867" y="747"/>
                    <a:pt x="2826" y="760"/>
                  </a:cubicBezTo>
                  <a:cubicBezTo>
                    <a:pt x="2798" y="747"/>
                    <a:pt x="2757" y="692"/>
                    <a:pt x="2702" y="623"/>
                  </a:cubicBezTo>
                  <a:cubicBezTo>
                    <a:pt x="2688" y="609"/>
                    <a:pt x="2688" y="596"/>
                    <a:pt x="2675" y="596"/>
                  </a:cubicBezTo>
                  <a:cubicBezTo>
                    <a:pt x="2620" y="527"/>
                    <a:pt x="2551" y="445"/>
                    <a:pt x="2414" y="404"/>
                  </a:cubicBezTo>
                  <a:cubicBezTo>
                    <a:pt x="2373" y="404"/>
                    <a:pt x="2346" y="404"/>
                    <a:pt x="2304" y="417"/>
                  </a:cubicBezTo>
                  <a:cubicBezTo>
                    <a:pt x="2277" y="445"/>
                    <a:pt x="2263" y="472"/>
                    <a:pt x="2263" y="513"/>
                  </a:cubicBezTo>
                  <a:lnTo>
                    <a:pt x="2208" y="856"/>
                  </a:lnTo>
                  <a:cubicBezTo>
                    <a:pt x="2154" y="1158"/>
                    <a:pt x="2126" y="1487"/>
                    <a:pt x="2071" y="1789"/>
                  </a:cubicBezTo>
                  <a:lnTo>
                    <a:pt x="2071" y="1899"/>
                  </a:lnTo>
                  <a:cubicBezTo>
                    <a:pt x="2058" y="1858"/>
                    <a:pt x="2058" y="1830"/>
                    <a:pt x="2044" y="1789"/>
                  </a:cubicBezTo>
                  <a:cubicBezTo>
                    <a:pt x="1975" y="1638"/>
                    <a:pt x="1907" y="1487"/>
                    <a:pt x="1838" y="1309"/>
                  </a:cubicBezTo>
                  <a:lnTo>
                    <a:pt x="1742" y="1103"/>
                  </a:lnTo>
                  <a:cubicBezTo>
                    <a:pt x="1728" y="1076"/>
                    <a:pt x="1701" y="1035"/>
                    <a:pt x="1646" y="1021"/>
                  </a:cubicBezTo>
                  <a:cubicBezTo>
                    <a:pt x="1636" y="1017"/>
                    <a:pt x="1625" y="1016"/>
                    <a:pt x="1613" y="1016"/>
                  </a:cubicBezTo>
                  <a:cubicBezTo>
                    <a:pt x="1579" y="1016"/>
                    <a:pt x="1543" y="1031"/>
                    <a:pt x="1523" y="1062"/>
                  </a:cubicBezTo>
                  <a:lnTo>
                    <a:pt x="1468" y="1103"/>
                  </a:lnTo>
                  <a:cubicBezTo>
                    <a:pt x="1440" y="1131"/>
                    <a:pt x="1427" y="1158"/>
                    <a:pt x="1399" y="1172"/>
                  </a:cubicBezTo>
                  <a:cubicBezTo>
                    <a:pt x="1312" y="1267"/>
                    <a:pt x="1271" y="1311"/>
                    <a:pt x="1218" y="1311"/>
                  </a:cubicBezTo>
                  <a:cubicBezTo>
                    <a:pt x="1172" y="1311"/>
                    <a:pt x="1118" y="1277"/>
                    <a:pt x="1015" y="1213"/>
                  </a:cubicBezTo>
                  <a:cubicBezTo>
                    <a:pt x="974" y="1199"/>
                    <a:pt x="960" y="1172"/>
                    <a:pt x="919" y="1144"/>
                  </a:cubicBezTo>
                  <a:cubicBezTo>
                    <a:pt x="837" y="1076"/>
                    <a:pt x="741" y="993"/>
                    <a:pt x="576" y="993"/>
                  </a:cubicBezTo>
                  <a:cubicBezTo>
                    <a:pt x="549" y="993"/>
                    <a:pt x="508" y="1007"/>
                    <a:pt x="480" y="1021"/>
                  </a:cubicBezTo>
                  <a:cubicBezTo>
                    <a:pt x="439" y="1035"/>
                    <a:pt x="425" y="1089"/>
                    <a:pt x="425" y="1131"/>
                  </a:cubicBezTo>
                  <a:lnTo>
                    <a:pt x="425" y="1295"/>
                  </a:lnTo>
                  <a:lnTo>
                    <a:pt x="425" y="1638"/>
                  </a:lnTo>
                  <a:cubicBezTo>
                    <a:pt x="412" y="1967"/>
                    <a:pt x="412" y="1967"/>
                    <a:pt x="124" y="2022"/>
                  </a:cubicBezTo>
                  <a:cubicBezTo>
                    <a:pt x="69" y="2022"/>
                    <a:pt x="28" y="2050"/>
                    <a:pt x="14" y="2091"/>
                  </a:cubicBezTo>
                  <a:cubicBezTo>
                    <a:pt x="0" y="2118"/>
                    <a:pt x="0" y="2173"/>
                    <a:pt x="14" y="2200"/>
                  </a:cubicBezTo>
                  <a:lnTo>
                    <a:pt x="220" y="2543"/>
                  </a:lnTo>
                  <a:cubicBezTo>
                    <a:pt x="398" y="2845"/>
                    <a:pt x="549" y="3133"/>
                    <a:pt x="713" y="3421"/>
                  </a:cubicBezTo>
                  <a:cubicBezTo>
                    <a:pt x="892" y="3737"/>
                    <a:pt x="892" y="3737"/>
                    <a:pt x="686" y="3997"/>
                  </a:cubicBezTo>
                  <a:cubicBezTo>
                    <a:pt x="672" y="4038"/>
                    <a:pt x="672" y="4079"/>
                    <a:pt x="672" y="4107"/>
                  </a:cubicBezTo>
                  <a:cubicBezTo>
                    <a:pt x="672" y="4134"/>
                    <a:pt x="700" y="4175"/>
                    <a:pt x="741" y="4203"/>
                  </a:cubicBezTo>
                  <a:cubicBezTo>
                    <a:pt x="755" y="4230"/>
                    <a:pt x="782" y="4244"/>
                    <a:pt x="823" y="4258"/>
                  </a:cubicBezTo>
                  <a:lnTo>
                    <a:pt x="988" y="4299"/>
                  </a:lnTo>
                  <a:cubicBezTo>
                    <a:pt x="1262" y="4368"/>
                    <a:pt x="1536" y="4409"/>
                    <a:pt x="1811" y="4464"/>
                  </a:cubicBezTo>
                  <a:cubicBezTo>
                    <a:pt x="1866" y="4477"/>
                    <a:pt x="1934" y="4477"/>
                    <a:pt x="1962" y="4505"/>
                  </a:cubicBezTo>
                  <a:cubicBezTo>
                    <a:pt x="1948" y="4532"/>
                    <a:pt x="1934" y="4601"/>
                    <a:pt x="1920" y="4656"/>
                  </a:cubicBezTo>
                  <a:cubicBezTo>
                    <a:pt x="1866" y="4806"/>
                    <a:pt x="1838" y="4916"/>
                    <a:pt x="1811" y="4998"/>
                  </a:cubicBezTo>
                  <a:cubicBezTo>
                    <a:pt x="1797" y="5081"/>
                    <a:pt x="1770" y="5163"/>
                    <a:pt x="1715" y="5300"/>
                  </a:cubicBezTo>
                  <a:lnTo>
                    <a:pt x="1687" y="5341"/>
                  </a:lnTo>
                  <a:cubicBezTo>
                    <a:pt x="1674" y="5396"/>
                    <a:pt x="1646" y="5478"/>
                    <a:pt x="1674" y="5561"/>
                  </a:cubicBezTo>
                  <a:cubicBezTo>
                    <a:pt x="1687" y="5616"/>
                    <a:pt x="1728" y="5643"/>
                    <a:pt x="1797" y="5684"/>
                  </a:cubicBezTo>
                  <a:cubicBezTo>
                    <a:pt x="1811" y="5684"/>
                    <a:pt x="1838" y="5698"/>
                    <a:pt x="1852" y="5698"/>
                  </a:cubicBezTo>
                  <a:cubicBezTo>
                    <a:pt x="1893" y="5718"/>
                    <a:pt x="1931" y="5729"/>
                    <a:pt x="1967" y="5729"/>
                  </a:cubicBezTo>
                  <a:cubicBezTo>
                    <a:pt x="2003" y="5729"/>
                    <a:pt x="2037" y="5718"/>
                    <a:pt x="2071" y="5698"/>
                  </a:cubicBezTo>
                  <a:cubicBezTo>
                    <a:pt x="2154" y="5643"/>
                    <a:pt x="2195" y="5561"/>
                    <a:pt x="2208" y="5478"/>
                  </a:cubicBezTo>
                  <a:cubicBezTo>
                    <a:pt x="2263" y="5286"/>
                    <a:pt x="2277" y="5190"/>
                    <a:pt x="2291" y="5067"/>
                  </a:cubicBezTo>
                  <a:cubicBezTo>
                    <a:pt x="2304" y="4985"/>
                    <a:pt x="2332" y="4875"/>
                    <a:pt x="2359" y="4738"/>
                  </a:cubicBezTo>
                  <a:cubicBezTo>
                    <a:pt x="2373" y="4669"/>
                    <a:pt x="2400" y="4656"/>
                    <a:pt x="2400" y="4642"/>
                  </a:cubicBezTo>
                  <a:cubicBezTo>
                    <a:pt x="2414" y="4642"/>
                    <a:pt x="2428" y="4642"/>
                    <a:pt x="2496" y="4669"/>
                  </a:cubicBezTo>
                  <a:cubicBezTo>
                    <a:pt x="2757" y="4806"/>
                    <a:pt x="3031" y="4930"/>
                    <a:pt x="3292" y="5053"/>
                  </a:cubicBezTo>
                  <a:lnTo>
                    <a:pt x="3402" y="5094"/>
                  </a:lnTo>
                  <a:cubicBezTo>
                    <a:pt x="3438" y="5121"/>
                    <a:pt x="3497" y="5154"/>
                    <a:pt x="3561" y="5154"/>
                  </a:cubicBezTo>
                  <a:cubicBezTo>
                    <a:pt x="3595" y="5154"/>
                    <a:pt x="3629" y="5145"/>
                    <a:pt x="3662" y="5122"/>
                  </a:cubicBezTo>
                  <a:cubicBezTo>
                    <a:pt x="3703" y="5081"/>
                    <a:pt x="3745" y="5026"/>
                    <a:pt x="3745" y="4916"/>
                  </a:cubicBezTo>
                  <a:cubicBezTo>
                    <a:pt x="3731" y="4642"/>
                    <a:pt x="3868" y="4546"/>
                    <a:pt x="4156" y="4450"/>
                  </a:cubicBezTo>
                  <a:cubicBezTo>
                    <a:pt x="4458" y="4340"/>
                    <a:pt x="4732" y="4244"/>
                    <a:pt x="5020" y="4121"/>
                  </a:cubicBezTo>
                  <a:cubicBezTo>
                    <a:pt x="5157" y="4066"/>
                    <a:pt x="5281" y="4025"/>
                    <a:pt x="5418" y="3970"/>
                  </a:cubicBezTo>
                  <a:cubicBezTo>
                    <a:pt x="5418" y="3972"/>
                    <a:pt x="5419" y="3973"/>
                    <a:pt x="5420" y="3973"/>
                  </a:cubicBezTo>
                  <a:cubicBezTo>
                    <a:pt x="5426" y="3973"/>
                    <a:pt x="5445" y="3947"/>
                    <a:pt x="5445" y="3901"/>
                  </a:cubicBezTo>
                  <a:cubicBezTo>
                    <a:pt x="5445" y="3846"/>
                    <a:pt x="5432" y="3805"/>
                    <a:pt x="5377" y="3778"/>
                  </a:cubicBezTo>
                  <a:cubicBezTo>
                    <a:pt x="5336" y="3750"/>
                    <a:pt x="5267" y="3695"/>
                    <a:pt x="5240" y="3641"/>
                  </a:cubicBezTo>
                  <a:cubicBezTo>
                    <a:pt x="5226" y="3599"/>
                    <a:pt x="5267" y="3545"/>
                    <a:pt x="5308" y="3462"/>
                  </a:cubicBezTo>
                  <a:cubicBezTo>
                    <a:pt x="5349" y="3407"/>
                    <a:pt x="5404" y="3339"/>
                    <a:pt x="5432" y="3284"/>
                  </a:cubicBezTo>
                  <a:cubicBezTo>
                    <a:pt x="5486" y="3215"/>
                    <a:pt x="5514" y="3147"/>
                    <a:pt x="5569" y="3078"/>
                  </a:cubicBezTo>
                  <a:cubicBezTo>
                    <a:pt x="5624" y="3010"/>
                    <a:pt x="5706" y="2886"/>
                    <a:pt x="5651" y="2790"/>
                  </a:cubicBezTo>
                  <a:cubicBezTo>
                    <a:pt x="5610" y="2667"/>
                    <a:pt x="5445" y="2667"/>
                    <a:pt x="5377" y="2667"/>
                  </a:cubicBezTo>
                  <a:cubicBezTo>
                    <a:pt x="4952" y="2653"/>
                    <a:pt x="4952" y="2653"/>
                    <a:pt x="4814" y="2228"/>
                  </a:cubicBezTo>
                  <a:cubicBezTo>
                    <a:pt x="4801" y="2187"/>
                    <a:pt x="4787" y="2159"/>
                    <a:pt x="4732" y="2132"/>
                  </a:cubicBezTo>
                  <a:cubicBezTo>
                    <a:pt x="4712" y="2125"/>
                    <a:pt x="4691" y="2122"/>
                    <a:pt x="4670" y="2122"/>
                  </a:cubicBezTo>
                  <a:cubicBezTo>
                    <a:pt x="4650" y="2122"/>
                    <a:pt x="4629" y="2125"/>
                    <a:pt x="4609" y="2132"/>
                  </a:cubicBezTo>
                  <a:lnTo>
                    <a:pt x="4403" y="2255"/>
                  </a:lnTo>
                  <a:cubicBezTo>
                    <a:pt x="4239" y="2364"/>
                    <a:pt x="4048" y="2446"/>
                    <a:pt x="3871" y="2542"/>
                  </a:cubicBezTo>
                  <a:lnTo>
                    <a:pt x="3871" y="2542"/>
                  </a:lnTo>
                  <a:cubicBezTo>
                    <a:pt x="3895" y="2528"/>
                    <a:pt x="3896" y="2501"/>
                    <a:pt x="3909" y="2475"/>
                  </a:cubicBezTo>
                  <a:lnTo>
                    <a:pt x="4595" y="1295"/>
                  </a:lnTo>
                  <a:cubicBezTo>
                    <a:pt x="4609" y="1254"/>
                    <a:pt x="4609" y="1213"/>
                    <a:pt x="4595" y="1172"/>
                  </a:cubicBezTo>
                  <a:cubicBezTo>
                    <a:pt x="4581" y="1144"/>
                    <a:pt x="4540" y="1103"/>
                    <a:pt x="4513" y="1089"/>
                  </a:cubicBezTo>
                  <a:cubicBezTo>
                    <a:pt x="4474" y="1076"/>
                    <a:pt x="4436" y="1072"/>
                    <a:pt x="4400" y="1072"/>
                  </a:cubicBezTo>
                  <a:cubicBezTo>
                    <a:pt x="4324" y="1072"/>
                    <a:pt x="4258" y="1094"/>
                    <a:pt x="4211" y="1103"/>
                  </a:cubicBezTo>
                  <a:cubicBezTo>
                    <a:pt x="4197" y="1103"/>
                    <a:pt x="4183" y="1117"/>
                    <a:pt x="4170" y="1117"/>
                  </a:cubicBezTo>
                  <a:cubicBezTo>
                    <a:pt x="4101" y="1144"/>
                    <a:pt x="4033" y="1144"/>
                    <a:pt x="3978" y="1158"/>
                  </a:cubicBezTo>
                  <a:cubicBezTo>
                    <a:pt x="3950" y="1117"/>
                    <a:pt x="3950" y="1048"/>
                    <a:pt x="3937" y="966"/>
                  </a:cubicBezTo>
                  <a:cubicBezTo>
                    <a:pt x="3923" y="788"/>
                    <a:pt x="3895" y="596"/>
                    <a:pt x="3854" y="390"/>
                  </a:cubicBezTo>
                  <a:lnTo>
                    <a:pt x="3813" y="116"/>
                  </a:lnTo>
                  <a:cubicBezTo>
                    <a:pt x="3813" y="61"/>
                    <a:pt x="3786" y="20"/>
                    <a:pt x="3731" y="6"/>
                  </a:cubicBezTo>
                  <a:cubicBezTo>
                    <a:pt x="3717" y="3"/>
                    <a:pt x="3704" y="1"/>
                    <a:pt x="36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24"/>
            <p:cNvSpPr/>
            <p:nvPr/>
          </p:nvSpPr>
          <p:spPr>
            <a:xfrm rot="6417219">
              <a:off x="877679" y="427295"/>
              <a:ext cx="361568" cy="363026"/>
            </a:xfrm>
            <a:custGeom>
              <a:avLst/>
              <a:gdLst/>
              <a:ahLst/>
              <a:cxnLst/>
              <a:rect l="l" t="t" r="r" b="b"/>
              <a:pathLst>
                <a:path w="5706" h="5729" extrusionOk="0">
                  <a:moveTo>
                    <a:pt x="3692" y="1"/>
                  </a:moveTo>
                  <a:cubicBezTo>
                    <a:pt x="3655" y="1"/>
                    <a:pt x="3625" y="16"/>
                    <a:pt x="3594" y="47"/>
                  </a:cubicBezTo>
                  <a:lnTo>
                    <a:pt x="3374" y="253"/>
                  </a:lnTo>
                  <a:cubicBezTo>
                    <a:pt x="3237" y="390"/>
                    <a:pt x="3100" y="527"/>
                    <a:pt x="2963" y="651"/>
                  </a:cubicBezTo>
                  <a:cubicBezTo>
                    <a:pt x="2908" y="692"/>
                    <a:pt x="2867" y="747"/>
                    <a:pt x="2826" y="760"/>
                  </a:cubicBezTo>
                  <a:cubicBezTo>
                    <a:pt x="2798" y="747"/>
                    <a:pt x="2757" y="692"/>
                    <a:pt x="2702" y="623"/>
                  </a:cubicBezTo>
                  <a:cubicBezTo>
                    <a:pt x="2688" y="609"/>
                    <a:pt x="2688" y="596"/>
                    <a:pt x="2675" y="596"/>
                  </a:cubicBezTo>
                  <a:cubicBezTo>
                    <a:pt x="2620" y="527"/>
                    <a:pt x="2551" y="445"/>
                    <a:pt x="2414" y="404"/>
                  </a:cubicBezTo>
                  <a:cubicBezTo>
                    <a:pt x="2373" y="404"/>
                    <a:pt x="2346" y="404"/>
                    <a:pt x="2304" y="417"/>
                  </a:cubicBezTo>
                  <a:cubicBezTo>
                    <a:pt x="2277" y="445"/>
                    <a:pt x="2263" y="472"/>
                    <a:pt x="2263" y="513"/>
                  </a:cubicBezTo>
                  <a:lnTo>
                    <a:pt x="2208" y="856"/>
                  </a:lnTo>
                  <a:cubicBezTo>
                    <a:pt x="2154" y="1158"/>
                    <a:pt x="2126" y="1487"/>
                    <a:pt x="2071" y="1789"/>
                  </a:cubicBezTo>
                  <a:lnTo>
                    <a:pt x="2071" y="1899"/>
                  </a:lnTo>
                  <a:cubicBezTo>
                    <a:pt x="2058" y="1858"/>
                    <a:pt x="2058" y="1830"/>
                    <a:pt x="2044" y="1789"/>
                  </a:cubicBezTo>
                  <a:cubicBezTo>
                    <a:pt x="1975" y="1638"/>
                    <a:pt x="1907" y="1487"/>
                    <a:pt x="1838" y="1309"/>
                  </a:cubicBezTo>
                  <a:lnTo>
                    <a:pt x="1742" y="1103"/>
                  </a:lnTo>
                  <a:cubicBezTo>
                    <a:pt x="1728" y="1076"/>
                    <a:pt x="1701" y="1035"/>
                    <a:pt x="1646" y="1021"/>
                  </a:cubicBezTo>
                  <a:cubicBezTo>
                    <a:pt x="1636" y="1017"/>
                    <a:pt x="1625" y="1016"/>
                    <a:pt x="1613" y="1016"/>
                  </a:cubicBezTo>
                  <a:cubicBezTo>
                    <a:pt x="1579" y="1016"/>
                    <a:pt x="1543" y="1031"/>
                    <a:pt x="1523" y="1062"/>
                  </a:cubicBezTo>
                  <a:lnTo>
                    <a:pt x="1468" y="1103"/>
                  </a:lnTo>
                  <a:cubicBezTo>
                    <a:pt x="1440" y="1131"/>
                    <a:pt x="1427" y="1158"/>
                    <a:pt x="1399" y="1172"/>
                  </a:cubicBezTo>
                  <a:cubicBezTo>
                    <a:pt x="1312" y="1267"/>
                    <a:pt x="1271" y="1311"/>
                    <a:pt x="1218" y="1311"/>
                  </a:cubicBezTo>
                  <a:cubicBezTo>
                    <a:pt x="1172" y="1311"/>
                    <a:pt x="1118" y="1277"/>
                    <a:pt x="1015" y="1213"/>
                  </a:cubicBezTo>
                  <a:cubicBezTo>
                    <a:pt x="974" y="1199"/>
                    <a:pt x="960" y="1172"/>
                    <a:pt x="919" y="1144"/>
                  </a:cubicBezTo>
                  <a:cubicBezTo>
                    <a:pt x="837" y="1076"/>
                    <a:pt x="741" y="993"/>
                    <a:pt x="576" y="993"/>
                  </a:cubicBezTo>
                  <a:cubicBezTo>
                    <a:pt x="549" y="993"/>
                    <a:pt x="508" y="1007"/>
                    <a:pt x="480" y="1021"/>
                  </a:cubicBezTo>
                  <a:cubicBezTo>
                    <a:pt x="439" y="1035"/>
                    <a:pt x="425" y="1089"/>
                    <a:pt x="425" y="1131"/>
                  </a:cubicBezTo>
                  <a:lnTo>
                    <a:pt x="425" y="1295"/>
                  </a:lnTo>
                  <a:lnTo>
                    <a:pt x="425" y="1638"/>
                  </a:lnTo>
                  <a:cubicBezTo>
                    <a:pt x="412" y="1967"/>
                    <a:pt x="412" y="1967"/>
                    <a:pt x="124" y="2022"/>
                  </a:cubicBezTo>
                  <a:cubicBezTo>
                    <a:pt x="69" y="2022"/>
                    <a:pt x="28" y="2050"/>
                    <a:pt x="14" y="2091"/>
                  </a:cubicBezTo>
                  <a:cubicBezTo>
                    <a:pt x="0" y="2118"/>
                    <a:pt x="0" y="2173"/>
                    <a:pt x="14" y="2200"/>
                  </a:cubicBezTo>
                  <a:lnTo>
                    <a:pt x="220" y="2543"/>
                  </a:lnTo>
                  <a:cubicBezTo>
                    <a:pt x="398" y="2845"/>
                    <a:pt x="549" y="3133"/>
                    <a:pt x="713" y="3421"/>
                  </a:cubicBezTo>
                  <a:cubicBezTo>
                    <a:pt x="892" y="3737"/>
                    <a:pt x="892" y="3737"/>
                    <a:pt x="686" y="3997"/>
                  </a:cubicBezTo>
                  <a:cubicBezTo>
                    <a:pt x="672" y="4038"/>
                    <a:pt x="672" y="4079"/>
                    <a:pt x="672" y="4107"/>
                  </a:cubicBezTo>
                  <a:cubicBezTo>
                    <a:pt x="672" y="4134"/>
                    <a:pt x="700" y="4175"/>
                    <a:pt x="741" y="4203"/>
                  </a:cubicBezTo>
                  <a:cubicBezTo>
                    <a:pt x="755" y="4230"/>
                    <a:pt x="782" y="4244"/>
                    <a:pt x="823" y="4258"/>
                  </a:cubicBezTo>
                  <a:lnTo>
                    <a:pt x="988" y="4299"/>
                  </a:lnTo>
                  <a:cubicBezTo>
                    <a:pt x="1262" y="4368"/>
                    <a:pt x="1536" y="4409"/>
                    <a:pt x="1811" y="4464"/>
                  </a:cubicBezTo>
                  <a:cubicBezTo>
                    <a:pt x="1866" y="4477"/>
                    <a:pt x="1934" y="4477"/>
                    <a:pt x="1962" y="4505"/>
                  </a:cubicBezTo>
                  <a:cubicBezTo>
                    <a:pt x="1948" y="4532"/>
                    <a:pt x="1934" y="4601"/>
                    <a:pt x="1920" y="4656"/>
                  </a:cubicBezTo>
                  <a:cubicBezTo>
                    <a:pt x="1866" y="4806"/>
                    <a:pt x="1838" y="4916"/>
                    <a:pt x="1811" y="4998"/>
                  </a:cubicBezTo>
                  <a:cubicBezTo>
                    <a:pt x="1797" y="5081"/>
                    <a:pt x="1770" y="5163"/>
                    <a:pt x="1715" y="5300"/>
                  </a:cubicBezTo>
                  <a:lnTo>
                    <a:pt x="1687" y="5341"/>
                  </a:lnTo>
                  <a:cubicBezTo>
                    <a:pt x="1674" y="5396"/>
                    <a:pt x="1646" y="5478"/>
                    <a:pt x="1674" y="5561"/>
                  </a:cubicBezTo>
                  <a:cubicBezTo>
                    <a:pt x="1687" y="5616"/>
                    <a:pt x="1728" y="5643"/>
                    <a:pt x="1797" y="5684"/>
                  </a:cubicBezTo>
                  <a:cubicBezTo>
                    <a:pt x="1811" y="5684"/>
                    <a:pt x="1838" y="5698"/>
                    <a:pt x="1852" y="5698"/>
                  </a:cubicBezTo>
                  <a:cubicBezTo>
                    <a:pt x="1893" y="5718"/>
                    <a:pt x="1931" y="5729"/>
                    <a:pt x="1967" y="5729"/>
                  </a:cubicBezTo>
                  <a:cubicBezTo>
                    <a:pt x="2003" y="5729"/>
                    <a:pt x="2037" y="5718"/>
                    <a:pt x="2071" y="5698"/>
                  </a:cubicBezTo>
                  <a:cubicBezTo>
                    <a:pt x="2154" y="5643"/>
                    <a:pt x="2195" y="5561"/>
                    <a:pt x="2208" y="5478"/>
                  </a:cubicBezTo>
                  <a:cubicBezTo>
                    <a:pt x="2263" y="5286"/>
                    <a:pt x="2277" y="5190"/>
                    <a:pt x="2291" y="5067"/>
                  </a:cubicBezTo>
                  <a:cubicBezTo>
                    <a:pt x="2304" y="4985"/>
                    <a:pt x="2332" y="4875"/>
                    <a:pt x="2359" y="4738"/>
                  </a:cubicBezTo>
                  <a:cubicBezTo>
                    <a:pt x="2373" y="4669"/>
                    <a:pt x="2400" y="4656"/>
                    <a:pt x="2400" y="4642"/>
                  </a:cubicBezTo>
                  <a:cubicBezTo>
                    <a:pt x="2414" y="4642"/>
                    <a:pt x="2428" y="4642"/>
                    <a:pt x="2496" y="4669"/>
                  </a:cubicBezTo>
                  <a:cubicBezTo>
                    <a:pt x="2757" y="4806"/>
                    <a:pt x="3031" y="4930"/>
                    <a:pt x="3292" y="5053"/>
                  </a:cubicBezTo>
                  <a:lnTo>
                    <a:pt x="3402" y="5094"/>
                  </a:lnTo>
                  <a:cubicBezTo>
                    <a:pt x="3438" y="5121"/>
                    <a:pt x="3497" y="5154"/>
                    <a:pt x="3561" y="5154"/>
                  </a:cubicBezTo>
                  <a:cubicBezTo>
                    <a:pt x="3595" y="5154"/>
                    <a:pt x="3629" y="5145"/>
                    <a:pt x="3662" y="5122"/>
                  </a:cubicBezTo>
                  <a:cubicBezTo>
                    <a:pt x="3703" y="5081"/>
                    <a:pt x="3745" y="5026"/>
                    <a:pt x="3745" y="4916"/>
                  </a:cubicBezTo>
                  <a:cubicBezTo>
                    <a:pt x="3731" y="4642"/>
                    <a:pt x="3868" y="4546"/>
                    <a:pt x="4156" y="4450"/>
                  </a:cubicBezTo>
                  <a:cubicBezTo>
                    <a:pt x="4458" y="4340"/>
                    <a:pt x="4732" y="4244"/>
                    <a:pt x="5020" y="4121"/>
                  </a:cubicBezTo>
                  <a:cubicBezTo>
                    <a:pt x="5157" y="4066"/>
                    <a:pt x="5281" y="4025"/>
                    <a:pt x="5418" y="3970"/>
                  </a:cubicBezTo>
                  <a:cubicBezTo>
                    <a:pt x="5418" y="3972"/>
                    <a:pt x="5419" y="3973"/>
                    <a:pt x="5420" y="3973"/>
                  </a:cubicBezTo>
                  <a:cubicBezTo>
                    <a:pt x="5426" y="3973"/>
                    <a:pt x="5445" y="3947"/>
                    <a:pt x="5445" y="3901"/>
                  </a:cubicBezTo>
                  <a:cubicBezTo>
                    <a:pt x="5445" y="3846"/>
                    <a:pt x="5432" y="3805"/>
                    <a:pt x="5377" y="3778"/>
                  </a:cubicBezTo>
                  <a:cubicBezTo>
                    <a:pt x="5336" y="3750"/>
                    <a:pt x="5267" y="3695"/>
                    <a:pt x="5240" y="3641"/>
                  </a:cubicBezTo>
                  <a:cubicBezTo>
                    <a:pt x="5226" y="3599"/>
                    <a:pt x="5267" y="3545"/>
                    <a:pt x="5308" y="3462"/>
                  </a:cubicBezTo>
                  <a:cubicBezTo>
                    <a:pt x="5349" y="3407"/>
                    <a:pt x="5404" y="3339"/>
                    <a:pt x="5432" y="3284"/>
                  </a:cubicBezTo>
                  <a:cubicBezTo>
                    <a:pt x="5486" y="3215"/>
                    <a:pt x="5514" y="3147"/>
                    <a:pt x="5569" y="3078"/>
                  </a:cubicBezTo>
                  <a:cubicBezTo>
                    <a:pt x="5624" y="3010"/>
                    <a:pt x="5706" y="2886"/>
                    <a:pt x="5651" y="2790"/>
                  </a:cubicBezTo>
                  <a:cubicBezTo>
                    <a:pt x="5610" y="2667"/>
                    <a:pt x="5445" y="2667"/>
                    <a:pt x="5377" y="2667"/>
                  </a:cubicBezTo>
                  <a:cubicBezTo>
                    <a:pt x="4952" y="2653"/>
                    <a:pt x="4952" y="2653"/>
                    <a:pt x="4814" y="2228"/>
                  </a:cubicBezTo>
                  <a:cubicBezTo>
                    <a:pt x="4801" y="2187"/>
                    <a:pt x="4787" y="2159"/>
                    <a:pt x="4732" y="2132"/>
                  </a:cubicBezTo>
                  <a:cubicBezTo>
                    <a:pt x="4712" y="2125"/>
                    <a:pt x="4691" y="2122"/>
                    <a:pt x="4670" y="2122"/>
                  </a:cubicBezTo>
                  <a:cubicBezTo>
                    <a:pt x="4650" y="2122"/>
                    <a:pt x="4629" y="2125"/>
                    <a:pt x="4609" y="2132"/>
                  </a:cubicBezTo>
                  <a:lnTo>
                    <a:pt x="4403" y="2255"/>
                  </a:lnTo>
                  <a:cubicBezTo>
                    <a:pt x="4239" y="2364"/>
                    <a:pt x="4048" y="2446"/>
                    <a:pt x="3871" y="2542"/>
                  </a:cubicBezTo>
                  <a:lnTo>
                    <a:pt x="3871" y="2542"/>
                  </a:lnTo>
                  <a:cubicBezTo>
                    <a:pt x="3895" y="2528"/>
                    <a:pt x="3896" y="2501"/>
                    <a:pt x="3909" y="2475"/>
                  </a:cubicBezTo>
                  <a:lnTo>
                    <a:pt x="4595" y="1295"/>
                  </a:lnTo>
                  <a:cubicBezTo>
                    <a:pt x="4609" y="1254"/>
                    <a:pt x="4609" y="1213"/>
                    <a:pt x="4595" y="1172"/>
                  </a:cubicBezTo>
                  <a:cubicBezTo>
                    <a:pt x="4581" y="1144"/>
                    <a:pt x="4540" y="1103"/>
                    <a:pt x="4513" y="1089"/>
                  </a:cubicBezTo>
                  <a:cubicBezTo>
                    <a:pt x="4474" y="1076"/>
                    <a:pt x="4436" y="1072"/>
                    <a:pt x="4400" y="1072"/>
                  </a:cubicBezTo>
                  <a:cubicBezTo>
                    <a:pt x="4324" y="1072"/>
                    <a:pt x="4258" y="1094"/>
                    <a:pt x="4211" y="1103"/>
                  </a:cubicBezTo>
                  <a:cubicBezTo>
                    <a:pt x="4197" y="1103"/>
                    <a:pt x="4183" y="1117"/>
                    <a:pt x="4170" y="1117"/>
                  </a:cubicBezTo>
                  <a:cubicBezTo>
                    <a:pt x="4101" y="1144"/>
                    <a:pt x="4033" y="1144"/>
                    <a:pt x="3978" y="1158"/>
                  </a:cubicBezTo>
                  <a:cubicBezTo>
                    <a:pt x="3950" y="1117"/>
                    <a:pt x="3950" y="1048"/>
                    <a:pt x="3937" y="966"/>
                  </a:cubicBezTo>
                  <a:cubicBezTo>
                    <a:pt x="3923" y="788"/>
                    <a:pt x="3895" y="596"/>
                    <a:pt x="3854" y="390"/>
                  </a:cubicBezTo>
                  <a:lnTo>
                    <a:pt x="3813" y="116"/>
                  </a:lnTo>
                  <a:cubicBezTo>
                    <a:pt x="3813" y="61"/>
                    <a:pt x="3786" y="20"/>
                    <a:pt x="3731" y="6"/>
                  </a:cubicBezTo>
                  <a:cubicBezTo>
                    <a:pt x="3717" y="3"/>
                    <a:pt x="3704" y="1"/>
                    <a:pt x="369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24"/>
            <p:cNvSpPr/>
            <p:nvPr/>
          </p:nvSpPr>
          <p:spPr>
            <a:xfrm rot="-2185914">
              <a:off x="892563" y="4264155"/>
              <a:ext cx="271696" cy="272791"/>
            </a:xfrm>
            <a:custGeom>
              <a:avLst/>
              <a:gdLst/>
              <a:ahLst/>
              <a:cxnLst/>
              <a:rect l="l" t="t" r="r" b="b"/>
              <a:pathLst>
                <a:path w="5706" h="5729" extrusionOk="0">
                  <a:moveTo>
                    <a:pt x="3692" y="1"/>
                  </a:moveTo>
                  <a:cubicBezTo>
                    <a:pt x="3655" y="1"/>
                    <a:pt x="3625" y="16"/>
                    <a:pt x="3594" y="47"/>
                  </a:cubicBezTo>
                  <a:lnTo>
                    <a:pt x="3374" y="253"/>
                  </a:lnTo>
                  <a:cubicBezTo>
                    <a:pt x="3237" y="390"/>
                    <a:pt x="3100" y="527"/>
                    <a:pt x="2963" y="651"/>
                  </a:cubicBezTo>
                  <a:cubicBezTo>
                    <a:pt x="2908" y="692"/>
                    <a:pt x="2867" y="747"/>
                    <a:pt x="2826" y="760"/>
                  </a:cubicBezTo>
                  <a:cubicBezTo>
                    <a:pt x="2798" y="747"/>
                    <a:pt x="2757" y="692"/>
                    <a:pt x="2702" y="623"/>
                  </a:cubicBezTo>
                  <a:cubicBezTo>
                    <a:pt x="2688" y="609"/>
                    <a:pt x="2688" y="596"/>
                    <a:pt x="2675" y="596"/>
                  </a:cubicBezTo>
                  <a:cubicBezTo>
                    <a:pt x="2620" y="527"/>
                    <a:pt x="2551" y="445"/>
                    <a:pt x="2414" y="404"/>
                  </a:cubicBezTo>
                  <a:cubicBezTo>
                    <a:pt x="2373" y="404"/>
                    <a:pt x="2346" y="404"/>
                    <a:pt x="2304" y="417"/>
                  </a:cubicBezTo>
                  <a:cubicBezTo>
                    <a:pt x="2277" y="445"/>
                    <a:pt x="2263" y="472"/>
                    <a:pt x="2263" y="513"/>
                  </a:cubicBezTo>
                  <a:lnTo>
                    <a:pt x="2208" y="856"/>
                  </a:lnTo>
                  <a:cubicBezTo>
                    <a:pt x="2154" y="1158"/>
                    <a:pt x="2126" y="1487"/>
                    <a:pt x="2071" y="1789"/>
                  </a:cubicBezTo>
                  <a:lnTo>
                    <a:pt x="2071" y="1899"/>
                  </a:lnTo>
                  <a:cubicBezTo>
                    <a:pt x="2058" y="1858"/>
                    <a:pt x="2058" y="1830"/>
                    <a:pt x="2044" y="1789"/>
                  </a:cubicBezTo>
                  <a:cubicBezTo>
                    <a:pt x="1975" y="1638"/>
                    <a:pt x="1907" y="1487"/>
                    <a:pt x="1838" y="1309"/>
                  </a:cubicBezTo>
                  <a:lnTo>
                    <a:pt x="1742" y="1103"/>
                  </a:lnTo>
                  <a:cubicBezTo>
                    <a:pt x="1728" y="1076"/>
                    <a:pt x="1701" y="1035"/>
                    <a:pt x="1646" y="1021"/>
                  </a:cubicBezTo>
                  <a:cubicBezTo>
                    <a:pt x="1636" y="1017"/>
                    <a:pt x="1625" y="1016"/>
                    <a:pt x="1613" y="1016"/>
                  </a:cubicBezTo>
                  <a:cubicBezTo>
                    <a:pt x="1579" y="1016"/>
                    <a:pt x="1543" y="1031"/>
                    <a:pt x="1523" y="1062"/>
                  </a:cubicBezTo>
                  <a:lnTo>
                    <a:pt x="1468" y="1103"/>
                  </a:lnTo>
                  <a:cubicBezTo>
                    <a:pt x="1440" y="1131"/>
                    <a:pt x="1427" y="1158"/>
                    <a:pt x="1399" y="1172"/>
                  </a:cubicBezTo>
                  <a:cubicBezTo>
                    <a:pt x="1312" y="1267"/>
                    <a:pt x="1271" y="1311"/>
                    <a:pt x="1218" y="1311"/>
                  </a:cubicBezTo>
                  <a:cubicBezTo>
                    <a:pt x="1172" y="1311"/>
                    <a:pt x="1118" y="1277"/>
                    <a:pt x="1015" y="1213"/>
                  </a:cubicBezTo>
                  <a:cubicBezTo>
                    <a:pt x="974" y="1199"/>
                    <a:pt x="960" y="1172"/>
                    <a:pt x="919" y="1144"/>
                  </a:cubicBezTo>
                  <a:cubicBezTo>
                    <a:pt x="837" y="1076"/>
                    <a:pt x="741" y="993"/>
                    <a:pt x="576" y="993"/>
                  </a:cubicBezTo>
                  <a:cubicBezTo>
                    <a:pt x="549" y="993"/>
                    <a:pt x="508" y="1007"/>
                    <a:pt x="480" y="1021"/>
                  </a:cubicBezTo>
                  <a:cubicBezTo>
                    <a:pt x="439" y="1035"/>
                    <a:pt x="425" y="1089"/>
                    <a:pt x="425" y="1131"/>
                  </a:cubicBezTo>
                  <a:lnTo>
                    <a:pt x="425" y="1295"/>
                  </a:lnTo>
                  <a:lnTo>
                    <a:pt x="425" y="1638"/>
                  </a:lnTo>
                  <a:cubicBezTo>
                    <a:pt x="412" y="1967"/>
                    <a:pt x="412" y="1967"/>
                    <a:pt x="124" y="2022"/>
                  </a:cubicBezTo>
                  <a:cubicBezTo>
                    <a:pt x="69" y="2022"/>
                    <a:pt x="28" y="2050"/>
                    <a:pt x="14" y="2091"/>
                  </a:cubicBezTo>
                  <a:cubicBezTo>
                    <a:pt x="0" y="2118"/>
                    <a:pt x="0" y="2173"/>
                    <a:pt x="14" y="2200"/>
                  </a:cubicBezTo>
                  <a:lnTo>
                    <a:pt x="220" y="2543"/>
                  </a:lnTo>
                  <a:cubicBezTo>
                    <a:pt x="398" y="2845"/>
                    <a:pt x="549" y="3133"/>
                    <a:pt x="713" y="3421"/>
                  </a:cubicBezTo>
                  <a:cubicBezTo>
                    <a:pt x="892" y="3737"/>
                    <a:pt x="892" y="3737"/>
                    <a:pt x="686" y="3997"/>
                  </a:cubicBezTo>
                  <a:cubicBezTo>
                    <a:pt x="672" y="4038"/>
                    <a:pt x="672" y="4079"/>
                    <a:pt x="672" y="4107"/>
                  </a:cubicBezTo>
                  <a:cubicBezTo>
                    <a:pt x="672" y="4134"/>
                    <a:pt x="700" y="4175"/>
                    <a:pt x="741" y="4203"/>
                  </a:cubicBezTo>
                  <a:cubicBezTo>
                    <a:pt x="755" y="4230"/>
                    <a:pt x="782" y="4244"/>
                    <a:pt x="823" y="4258"/>
                  </a:cubicBezTo>
                  <a:lnTo>
                    <a:pt x="988" y="4299"/>
                  </a:lnTo>
                  <a:cubicBezTo>
                    <a:pt x="1262" y="4368"/>
                    <a:pt x="1536" y="4409"/>
                    <a:pt x="1811" y="4464"/>
                  </a:cubicBezTo>
                  <a:cubicBezTo>
                    <a:pt x="1866" y="4477"/>
                    <a:pt x="1934" y="4477"/>
                    <a:pt x="1962" y="4505"/>
                  </a:cubicBezTo>
                  <a:cubicBezTo>
                    <a:pt x="1948" y="4532"/>
                    <a:pt x="1934" y="4601"/>
                    <a:pt x="1920" y="4656"/>
                  </a:cubicBezTo>
                  <a:cubicBezTo>
                    <a:pt x="1866" y="4806"/>
                    <a:pt x="1838" y="4916"/>
                    <a:pt x="1811" y="4998"/>
                  </a:cubicBezTo>
                  <a:cubicBezTo>
                    <a:pt x="1797" y="5081"/>
                    <a:pt x="1770" y="5163"/>
                    <a:pt x="1715" y="5300"/>
                  </a:cubicBezTo>
                  <a:lnTo>
                    <a:pt x="1687" y="5341"/>
                  </a:lnTo>
                  <a:cubicBezTo>
                    <a:pt x="1674" y="5396"/>
                    <a:pt x="1646" y="5478"/>
                    <a:pt x="1674" y="5561"/>
                  </a:cubicBezTo>
                  <a:cubicBezTo>
                    <a:pt x="1687" y="5616"/>
                    <a:pt x="1728" y="5643"/>
                    <a:pt x="1797" y="5684"/>
                  </a:cubicBezTo>
                  <a:cubicBezTo>
                    <a:pt x="1811" y="5684"/>
                    <a:pt x="1838" y="5698"/>
                    <a:pt x="1852" y="5698"/>
                  </a:cubicBezTo>
                  <a:cubicBezTo>
                    <a:pt x="1893" y="5718"/>
                    <a:pt x="1931" y="5729"/>
                    <a:pt x="1967" y="5729"/>
                  </a:cubicBezTo>
                  <a:cubicBezTo>
                    <a:pt x="2003" y="5729"/>
                    <a:pt x="2037" y="5718"/>
                    <a:pt x="2071" y="5698"/>
                  </a:cubicBezTo>
                  <a:cubicBezTo>
                    <a:pt x="2154" y="5643"/>
                    <a:pt x="2195" y="5561"/>
                    <a:pt x="2208" y="5478"/>
                  </a:cubicBezTo>
                  <a:cubicBezTo>
                    <a:pt x="2263" y="5286"/>
                    <a:pt x="2277" y="5190"/>
                    <a:pt x="2291" y="5067"/>
                  </a:cubicBezTo>
                  <a:cubicBezTo>
                    <a:pt x="2304" y="4985"/>
                    <a:pt x="2332" y="4875"/>
                    <a:pt x="2359" y="4738"/>
                  </a:cubicBezTo>
                  <a:cubicBezTo>
                    <a:pt x="2373" y="4669"/>
                    <a:pt x="2400" y="4656"/>
                    <a:pt x="2400" y="4642"/>
                  </a:cubicBezTo>
                  <a:cubicBezTo>
                    <a:pt x="2414" y="4642"/>
                    <a:pt x="2428" y="4642"/>
                    <a:pt x="2496" y="4669"/>
                  </a:cubicBezTo>
                  <a:cubicBezTo>
                    <a:pt x="2757" y="4806"/>
                    <a:pt x="3031" y="4930"/>
                    <a:pt x="3292" y="5053"/>
                  </a:cubicBezTo>
                  <a:lnTo>
                    <a:pt x="3402" y="5094"/>
                  </a:lnTo>
                  <a:cubicBezTo>
                    <a:pt x="3438" y="5121"/>
                    <a:pt x="3497" y="5154"/>
                    <a:pt x="3561" y="5154"/>
                  </a:cubicBezTo>
                  <a:cubicBezTo>
                    <a:pt x="3595" y="5154"/>
                    <a:pt x="3629" y="5145"/>
                    <a:pt x="3662" y="5122"/>
                  </a:cubicBezTo>
                  <a:cubicBezTo>
                    <a:pt x="3703" y="5081"/>
                    <a:pt x="3745" y="5026"/>
                    <a:pt x="3745" y="4916"/>
                  </a:cubicBezTo>
                  <a:cubicBezTo>
                    <a:pt x="3731" y="4642"/>
                    <a:pt x="3868" y="4546"/>
                    <a:pt x="4156" y="4450"/>
                  </a:cubicBezTo>
                  <a:cubicBezTo>
                    <a:pt x="4458" y="4340"/>
                    <a:pt x="4732" y="4244"/>
                    <a:pt x="5020" y="4121"/>
                  </a:cubicBezTo>
                  <a:cubicBezTo>
                    <a:pt x="5157" y="4066"/>
                    <a:pt x="5281" y="4025"/>
                    <a:pt x="5418" y="3970"/>
                  </a:cubicBezTo>
                  <a:cubicBezTo>
                    <a:pt x="5418" y="3972"/>
                    <a:pt x="5419" y="3973"/>
                    <a:pt x="5420" y="3973"/>
                  </a:cubicBezTo>
                  <a:cubicBezTo>
                    <a:pt x="5426" y="3973"/>
                    <a:pt x="5445" y="3947"/>
                    <a:pt x="5445" y="3901"/>
                  </a:cubicBezTo>
                  <a:cubicBezTo>
                    <a:pt x="5445" y="3846"/>
                    <a:pt x="5432" y="3805"/>
                    <a:pt x="5377" y="3778"/>
                  </a:cubicBezTo>
                  <a:cubicBezTo>
                    <a:pt x="5336" y="3750"/>
                    <a:pt x="5267" y="3695"/>
                    <a:pt x="5240" y="3641"/>
                  </a:cubicBezTo>
                  <a:cubicBezTo>
                    <a:pt x="5226" y="3599"/>
                    <a:pt x="5267" y="3545"/>
                    <a:pt x="5308" y="3462"/>
                  </a:cubicBezTo>
                  <a:cubicBezTo>
                    <a:pt x="5349" y="3407"/>
                    <a:pt x="5404" y="3339"/>
                    <a:pt x="5432" y="3284"/>
                  </a:cubicBezTo>
                  <a:cubicBezTo>
                    <a:pt x="5486" y="3215"/>
                    <a:pt x="5514" y="3147"/>
                    <a:pt x="5569" y="3078"/>
                  </a:cubicBezTo>
                  <a:cubicBezTo>
                    <a:pt x="5624" y="3010"/>
                    <a:pt x="5706" y="2886"/>
                    <a:pt x="5651" y="2790"/>
                  </a:cubicBezTo>
                  <a:cubicBezTo>
                    <a:pt x="5610" y="2667"/>
                    <a:pt x="5445" y="2667"/>
                    <a:pt x="5377" y="2667"/>
                  </a:cubicBezTo>
                  <a:cubicBezTo>
                    <a:pt x="4952" y="2653"/>
                    <a:pt x="4952" y="2653"/>
                    <a:pt x="4814" y="2228"/>
                  </a:cubicBezTo>
                  <a:cubicBezTo>
                    <a:pt x="4801" y="2187"/>
                    <a:pt x="4787" y="2159"/>
                    <a:pt x="4732" y="2132"/>
                  </a:cubicBezTo>
                  <a:cubicBezTo>
                    <a:pt x="4712" y="2125"/>
                    <a:pt x="4691" y="2122"/>
                    <a:pt x="4670" y="2122"/>
                  </a:cubicBezTo>
                  <a:cubicBezTo>
                    <a:pt x="4650" y="2122"/>
                    <a:pt x="4629" y="2125"/>
                    <a:pt x="4609" y="2132"/>
                  </a:cubicBezTo>
                  <a:lnTo>
                    <a:pt x="4403" y="2255"/>
                  </a:lnTo>
                  <a:cubicBezTo>
                    <a:pt x="4239" y="2364"/>
                    <a:pt x="4048" y="2446"/>
                    <a:pt x="3871" y="2542"/>
                  </a:cubicBezTo>
                  <a:lnTo>
                    <a:pt x="3871" y="2542"/>
                  </a:lnTo>
                  <a:cubicBezTo>
                    <a:pt x="3895" y="2528"/>
                    <a:pt x="3896" y="2501"/>
                    <a:pt x="3909" y="2475"/>
                  </a:cubicBezTo>
                  <a:lnTo>
                    <a:pt x="4595" y="1295"/>
                  </a:lnTo>
                  <a:cubicBezTo>
                    <a:pt x="4609" y="1254"/>
                    <a:pt x="4609" y="1213"/>
                    <a:pt x="4595" y="1172"/>
                  </a:cubicBezTo>
                  <a:cubicBezTo>
                    <a:pt x="4581" y="1144"/>
                    <a:pt x="4540" y="1103"/>
                    <a:pt x="4513" y="1089"/>
                  </a:cubicBezTo>
                  <a:cubicBezTo>
                    <a:pt x="4474" y="1076"/>
                    <a:pt x="4436" y="1072"/>
                    <a:pt x="4400" y="1072"/>
                  </a:cubicBezTo>
                  <a:cubicBezTo>
                    <a:pt x="4324" y="1072"/>
                    <a:pt x="4258" y="1094"/>
                    <a:pt x="4211" y="1103"/>
                  </a:cubicBezTo>
                  <a:cubicBezTo>
                    <a:pt x="4197" y="1103"/>
                    <a:pt x="4183" y="1117"/>
                    <a:pt x="4170" y="1117"/>
                  </a:cubicBezTo>
                  <a:cubicBezTo>
                    <a:pt x="4101" y="1144"/>
                    <a:pt x="4033" y="1144"/>
                    <a:pt x="3978" y="1158"/>
                  </a:cubicBezTo>
                  <a:cubicBezTo>
                    <a:pt x="3950" y="1117"/>
                    <a:pt x="3950" y="1048"/>
                    <a:pt x="3937" y="966"/>
                  </a:cubicBezTo>
                  <a:cubicBezTo>
                    <a:pt x="3923" y="788"/>
                    <a:pt x="3895" y="596"/>
                    <a:pt x="3854" y="390"/>
                  </a:cubicBezTo>
                  <a:lnTo>
                    <a:pt x="3813" y="116"/>
                  </a:lnTo>
                  <a:cubicBezTo>
                    <a:pt x="3813" y="61"/>
                    <a:pt x="3786" y="20"/>
                    <a:pt x="3731" y="6"/>
                  </a:cubicBezTo>
                  <a:cubicBezTo>
                    <a:pt x="3717" y="3"/>
                    <a:pt x="3704" y="1"/>
                    <a:pt x="36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24"/>
            <p:cNvSpPr/>
            <p:nvPr/>
          </p:nvSpPr>
          <p:spPr>
            <a:xfrm rot="813106">
              <a:off x="4091546" y="782944"/>
              <a:ext cx="312605" cy="313865"/>
            </a:xfrm>
            <a:custGeom>
              <a:avLst/>
              <a:gdLst/>
              <a:ahLst/>
              <a:cxnLst/>
              <a:rect l="l" t="t" r="r" b="b"/>
              <a:pathLst>
                <a:path w="5706" h="5729" extrusionOk="0">
                  <a:moveTo>
                    <a:pt x="3692" y="1"/>
                  </a:moveTo>
                  <a:cubicBezTo>
                    <a:pt x="3655" y="1"/>
                    <a:pt x="3625" y="16"/>
                    <a:pt x="3594" y="47"/>
                  </a:cubicBezTo>
                  <a:lnTo>
                    <a:pt x="3374" y="253"/>
                  </a:lnTo>
                  <a:cubicBezTo>
                    <a:pt x="3237" y="390"/>
                    <a:pt x="3100" y="527"/>
                    <a:pt x="2963" y="651"/>
                  </a:cubicBezTo>
                  <a:cubicBezTo>
                    <a:pt x="2908" y="692"/>
                    <a:pt x="2867" y="747"/>
                    <a:pt x="2826" y="760"/>
                  </a:cubicBezTo>
                  <a:cubicBezTo>
                    <a:pt x="2798" y="747"/>
                    <a:pt x="2757" y="692"/>
                    <a:pt x="2702" y="623"/>
                  </a:cubicBezTo>
                  <a:cubicBezTo>
                    <a:pt x="2688" y="609"/>
                    <a:pt x="2688" y="596"/>
                    <a:pt x="2675" y="596"/>
                  </a:cubicBezTo>
                  <a:cubicBezTo>
                    <a:pt x="2620" y="527"/>
                    <a:pt x="2551" y="445"/>
                    <a:pt x="2414" y="404"/>
                  </a:cubicBezTo>
                  <a:cubicBezTo>
                    <a:pt x="2373" y="404"/>
                    <a:pt x="2346" y="404"/>
                    <a:pt x="2304" y="417"/>
                  </a:cubicBezTo>
                  <a:cubicBezTo>
                    <a:pt x="2277" y="445"/>
                    <a:pt x="2263" y="472"/>
                    <a:pt x="2263" y="513"/>
                  </a:cubicBezTo>
                  <a:lnTo>
                    <a:pt x="2208" y="856"/>
                  </a:lnTo>
                  <a:cubicBezTo>
                    <a:pt x="2154" y="1158"/>
                    <a:pt x="2126" y="1487"/>
                    <a:pt x="2071" y="1789"/>
                  </a:cubicBezTo>
                  <a:lnTo>
                    <a:pt x="2071" y="1899"/>
                  </a:lnTo>
                  <a:cubicBezTo>
                    <a:pt x="2058" y="1858"/>
                    <a:pt x="2058" y="1830"/>
                    <a:pt x="2044" y="1789"/>
                  </a:cubicBezTo>
                  <a:cubicBezTo>
                    <a:pt x="1975" y="1638"/>
                    <a:pt x="1907" y="1487"/>
                    <a:pt x="1838" y="1309"/>
                  </a:cubicBezTo>
                  <a:lnTo>
                    <a:pt x="1742" y="1103"/>
                  </a:lnTo>
                  <a:cubicBezTo>
                    <a:pt x="1728" y="1076"/>
                    <a:pt x="1701" y="1035"/>
                    <a:pt x="1646" y="1021"/>
                  </a:cubicBezTo>
                  <a:cubicBezTo>
                    <a:pt x="1636" y="1017"/>
                    <a:pt x="1625" y="1016"/>
                    <a:pt x="1613" y="1016"/>
                  </a:cubicBezTo>
                  <a:cubicBezTo>
                    <a:pt x="1579" y="1016"/>
                    <a:pt x="1543" y="1031"/>
                    <a:pt x="1523" y="1062"/>
                  </a:cubicBezTo>
                  <a:lnTo>
                    <a:pt x="1468" y="1103"/>
                  </a:lnTo>
                  <a:cubicBezTo>
                    <a:pt x="1440" y="1131"/>
                    <a:pt x="1427" y="1158"/>
                    <a:pt x="1399" y="1172"/>
                  </a:cubicBezTo>
                  <a:cubicBezTo>
                    <a:pt x="1312" y="1267"/>
                    <a:pt x="1271" y="1311"/>
                    <a:pt x="1218" y="1311"/>
                  </a:cubicBezTo>
                  <a:cubicBezTo>
                    <a:pt x="1172" y="1311"/>
                    <a:pt x="1118" y="1277"/>
                    <a:pt x="1015" y="1213"/>
                  </a:cubicBezTo>
                  <a:cubicBezTo>
                    <a:pt x="974" y="1199"/>
                    <a:pt x="960" y="1172"/>
                    <a:pt x="919" y="1144"/>
                  </a:cubicBezTo>
                  <a:cubicBezTo>
                    <a:pt x="837" y="1076"/>
                    <a:pt x="741" y="993"/>
                    <a:pt x="576" y="993"/>
                  </a:cubicBezTo>
                  <a:cubicBezTo>
                    <a:pt x="549" y="993"/>
                    <a:pt x="508" y="1007"/>
                    <a:pt x="480" y="1021"/>
                  </a:cubicBezTo>
                  <a:cubicBezTo>
                    <a:pt x="439" y="1035"/>
                    <a:pt x="425" y="1089"/>
                    <a:pt x="425" y="1131"/>
                  </a:cubicBezTo>
                  <a:lnTo>
                    <a:pt x="425" y="1295"/>
                  </a:lnTo>
                  <a:lnTo>
                    <a:pt x="425" y="1638"/>
                  </a:lnTo>
                  <a:cubicBezTo>
                    <a:pt x="412" y="1967"/>
                    <a:pt x="412" y="1967"/>
                    <a:pt x="124" y="2022"/>
                  </a:cubicBezTo>
                  <a:cubicBezTo>
                    <a:pt x="69" y="2022"/>
                    <a:pt x="28" y="2050"/>
                    <a:pt x="14" y="2091"/>
                  </a:cubicBezTo>
                  <a:cubicBezTo>
                    <a:pt x="0" y="2118"/>
                    <a:pt x="0" y="2173"/>
                    <a:pt x="14" y="2200"/>
                  </a:cubicBezTo>
                  <a:lnTo>
                    <a:pt x="220" y="2543"/>
                  </a:lnTo>
                  <a:cubicBezTo>
                    <a:pt x="398" y="2845"/>
                    <a:pt x="549" y="3133"/>
                    <a:pt x="713" y="3421"/>
                  </a:cubicBezTo>
                  <a:cubicBezTo>
                    <a:pt x="892" y="3737"/>
                    <a:pt x="892" y="3737"/>
                    <a:pt x="686" y="3997"/>
                  </a:cubicBezTo>
                  <a:cubicBezTo>
                    <a:pt x="672" y="4038"/>
                    <a:pt x="672" y="4079"/>
                    <a:pt x="672" y="4107"/>
                  </a:cubicBezTo>
                  <a:cubicBezTo>
                    <a:pt x="672" y="4134"/>
                    <a:pt x="700" y="4175"/>
                    <a:pt x="741" y="4203"/>
                  </a:cubicBezTo>
                  <a:cubicBezTo>
                    <a:pt x="755" y="4230"/>
                    <a:pt x="782" y="4244"/>
                    <a:pt x="823" y="4258"/>
                  </a:cubicBezTo>
                  <a:lnTo>
                    <a:pt x="988" y="4299"/>
                  </a:lnTo>
                  <a:cubicBezTo>
                    <a:pt x="1262" y="4368"/>
                    <a:pt x="1536" y="4409"/>
                    <a:pt x="1811" y="4464"/>
                  </a:cubicBezTo>
                  <a:cubicBezTo>
                    <a:pt x="1866" y="4477"/>
                    <a:pt x="1934" y="4477"/>
                    <a:pt x="1962" y="4505"/>
                  </a:cubicBezTo>
                  <a:cubicBezTo>
                    <a:pt x="1948" y="4532"/>
                    <a:pt x="1934" y="4601"/>
                    <a:pt x="1920" y="4656"/>
                  </a:cubicBezTo>
                  <a:cubicBezTo>
                    <a:pt x="1866" y="4806"/>
                    <a:pt x="1838" y="4916"/>
                    <a:pt x="1811" y="4998"/>
                  </a:cubicBezTo>
                  <a:cubicBezTo>
                    <a:pt x="1797" y="5081"/>
                    <a:pt x="1770" y="5163"/>
                    <a:pt x="1715" y="5300"/>
                  </a:cubicBezTo>
                  <a:lnTo>
                    <a:pt x="1687" y="5341"/>
                  </a:lnTo>
                  <a:cubicBezTo>
                    <a:pt x="1674" y="5396"/>
                    <a:pt x="1646" y="5478"/>
                    <a:pt x="1674" y="5561"/>
                  </a:cubicBezTo>
                  <a:cubicBezTo>
                    <a:pt x="1687" y="5616"/>
                    <a:pt x="1728" y="5643"/>
                    <a:pt x="1797" y="5684"/>
                  </a:cubicBezTo>
                  <a:cubicBezTo>
                    <a:pt x="1811" y="5684"/>
                    <a:pt x="1838" y="5698"/>
                    <a:pt x="1852" y="5698"/>
                  </a:cubicBezTo>
                  <a:cubicBezTo>
                    <a:pt x="1893" y="5718"/>
                    <a:pt x="1931" y="5729"/>
                    <a:pt x="1967" y="5729"/>
                  </a:cubicBezTo>
                  <a:cubicBezTo>
                    <a:pt x="2003" y="5729"/>
                    <a:pt x="2037" y="5718"/>
                    <a:pt x="2071" y="5698"/>
                  </a:cubicBezTo>
                  <a:cubicBezTo>
                    <a:pt x="2154" y="5643"/>
                    <a:pt x="2195" y="5561"/>
                    <a:pt x="2208" y="5478"/>
                  </a:cubicBezTo>
                  <a:cubicBezTo>
                    <a:pt x="2263" y="5286"/>
                    <a:pt x="2277" y="5190"/>
                    <a:pt x="2291" y="5067"/>
                  </a:cubicBezTo>
                  <a:cubicBezTo>
                    <a:pt x="2304" y="4985"/>
                    <a:pt x="2332" y="4875"/>
                    <a:pt x="2359" y="4738"/>
                  </a:cubicBezTo>
                  <a:cubicBezTo>
                    <a:pt x="2373" y="4669"/>
                    <a:pt x="2400" y="4656"/>
                    <a:pt x="2400" y="4642"/>
                  </a:cubicBezTo>
                  <a:cubicBezTo>
                    <a:pt x="2414" y="4642"/>
                    <a:pt x="2428" y="4642"/>
                    <a:pt x="2496" y="4669"/>
                  </a:cubicBezTo>
                  <a:cubicBezTo>
                    <a:pt x="2757" y="4806"/>
                    <a:pt x="3031" y="4930"/>
                    <a:pt x="3292" y="5053"/>
                  </a:cubicBezTo>
                  <a:lnTo>
                    <a:pt x="3402" y="5094"/>
                  </a:lnTo>
                  <a:cubicBezTo>
                    <a:pt x="3438" y="5121"/>
                    <a:pt x="3497" y="5154"/>
                    <a:pt x="3561" y="5154"/>
                  </a:cubicBezTo>
                  <a:cubicBezTo>
                    <a:pt x="3595" y="5154"/>
                    <a:pt x="3629" y="5145"/>
                    <a:pt x="3662" y="5122"/>
                  </a:cubicBezTo>
                  <a:cubicBezTo>
                    <a:pt x="3703" y="5081"/>
                    <a:pt x="3745" y="5026"/>
                    <a:pt x="3745" y="4916"/>
                  </a:cubicBezTo>
                  <a:cubicBezTo>
                    <a:pt x="3731" y="4642"/>
                    <a:pt x="3868" y="4546"/>
                    <a:pt x="4156" y="4450"/>
                  </a:cubicBezTo>
                  <a:cubicBezTo>
                    <a:pt x="4458" y="4340"/>
                    <a:pt x="4732" y="4244"/>
                    <a:pt x="5020" y="4121"/>
                  </a:cubicBezTo>
                  <a:cubicBezTo>
                    <a:pt x="5157" y="4066"/>
                    <a:pt x="5281" y="4025"/>
                    <a:pt x="5418" y="3970"/>
                  </a:cubicBezTo>
                  <a:cubicBezTo>
                    <a:pt x="5418" y="3972"/>
                    <a:pt x="5419" y="3973"/>
                    <a:pt x="5420" y="3973"/>
                  </a:cubicBezTo>
                  <a:cubicBezTo>
                    <a:pt x="5426" y="3973"/>
                    <a:pt x="5445" y="3947"/>
                    <a:pt x="5445" y="3901"/>
                  </a:cubicBezTo>
                  <a:cubicBezTo>
                    <a:pt x="5445" y="3846"/>
                    <a:pt x="5432" y="3805"/>
                    <a:pt x="5377" y="3778"/>
                  </a:cubicBezTo>
                  <a:cubicBezTo>
                    <a:pt x="5336" y="3750"/>
                    <a:pt x="5267" y="3695"/>
                    <a:pt x="5240" y="3641"/>
                  </a:cubicBezTo>
                  <a:cubicBezTo>
                    <a:pt x="5226" y="3599"/>
                    <a:pt x="5267" y="3545"/>
                    <a:pt x="5308" y="3462"/>
                  </a:cubicBezTo>
                  <a:cubicBezTo>
                    <a:pt x="5349" y="3407"/>
                    <a:pt x="5404" y="3339"/>
                    <a:pt x="5432" y="3284"/>
                  </a:cubicBezTo>
                  <a:cubicBezTo>
                    <a:pt x="5486" y="3215"/>
                    <a:pt x="5514" y="3147"/>
                    <a:pt x="5569" y="3078"/>
                  </a:cubicBezTo>
                  <a:cubicBezTo>
                    <a:pt x="5624" y="3010"/>
                    <a:pt x="5706" y="2886"/>
                    <a:pt x="5651" y="2790"/>
                  </a:cubicBezTo>
                  <a:cubicBezTo>
                    <a:pt x="5610" y="2667"/>
                    <a:pt x="5445" y="2667"/>
                    <a:pt x="5377" y="2667"/>
                  </a:cubicBezTo>
                  <a:cubicBezTo>
                    <a:pt x="4952" y="2653"/>
                    <a:pt x="4952" y="2653"/>
                    <a:pt x="4814" y="2228"/>
                  </a:cubicBezTo>
                  <a:cubicBezTo>
                    <a:pt x="4801" y="2187"/>
                    <a:pt x="4787" y="2159"/>
                    <a:pt x="4732" y="2132"/>
                  </a:cubicBezTo>
                  <a:cubicBezTo>
                    <a:pt x="4712" y="2125"/>
                    <a:pt x="4691" y="2122"/>
                    <a:pt x="4670" y="2122"/>
                  </a:cubicBezTo>
                  <a:cubicBezTo>
                    <a:pt x="4650" y="2122"/>
                    <a:pt x="4629" y="2125"/>
                    <a:pt x="4609" y="2132"/>
                  </a:cubicBezTo>
                  <a:lnTo>
                    <a:pt x="4403" y="2255"/>
                  </a:lnTo>
                  <a:cubicBezTo>
                    <a:pt x="4239" y="2364"/>
                    <a:pt x="4048" y="2446"/>
                    <a:pt x="3871" y="2542"/>
                  </a:cubicBezTo>
                  <a:lnTo>
                    <a:pt x="3871" y="2542"/>
                  </a:lnTo>
                  <a:cubicBezTo>
                    <a:pt x="3895" y="2528"/>
                    <a:pt x="3896" y="2501"/>
                    <a:pt x="3909" y="2475"/>
                  </a:cubicBezTo>
                  <a:lnTo>
                    <a:pt x="4595" y="1295"/>
                  </a:lnTo>
                  <a:cubicBezTo>
                    <a:pt x="4609" y="1254"/>
                    <a:pt x="4609" y="1213"/>
                    <a:pt x="4595" y="1172"/>
                  </a:cubicBezTo>
                  <a:cubicBezTo>
                    <a:pt x="4581" y="1144"/>
                    <a:pt x="4540" y="1103"/>
                    <a:pt x="4513" y="1089"/>
                  </a:cubicBezTo>
                  <a:cubicBezTo>
                    <a:pt x="4474" y="1076"/>
                    <a:pt x="4436" y="1072"/>
                    <a:pt x="4400" y="1072"/>
                  </a:cubicBezTo>
                  <a:cubicBezTo>
                    <a:pt x="4324" y="1072"/>
                    <a:pt x="4258" y="1094"/>
                    <a:pt x="4211" y="1103"/>
                  </a:cubicBezTo>
                  <a:cubicBezTo>
                    <a:pt x="4197" y="1103"/>
                    <a:pt x="4183" y="1117"/>
                    <a:pt x="4170" y="1117"/>
                  </a:cubicBezTo>
                  <a:cubicBezTo>
                    <a:pt x="4101" y="1144"/>
                    <a:pt x="4033" y="1144"/>
                    <a:pt x="3978" y="1158"/>
                  </a:cubicBezTo>
                  <a:cubicBezTo>
                    <a:pt x="3950" y="1117"/>
                    <a:pt x="3950" y="1048"/>
                    <a:pt x="3937" y="966"/>
                  </a:cubicBezTo>
                  <a:cubicBezTo>
                    <a:pt x="3923" y="788"/>
                    <a:pt x="3895" y="596"/>
                    <a:pt x="3854" y="390"/>
                  </a:cubicBezTo>
                  <a:lnTo>
                    <a:pt x="3813" y="116"/>
                  </a:lnTo>
                  <a:cubicBezTo>
                    <a:pt x="3813" y="61"/>
                    <a:pt x="3786" y="20"/>
                    <a:pt x="3731" y="6"/>
                  </a:cubicBezTo>
                  <a:cubicBezTo>
                    <a:pt x="3717" y="3"/>
                    <a:pt x="3704" y="1"/>
                    <a:pt x="36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24"/>
            <p:cNvSpPr/>
            <p:nvPr/>
          </p:nvSpPr>
          <p:spPr>
            <a:xfrm rot="6417219">
              <a:off x="5279704" y="4134670"/>
              <a:ext cx="361568" cy="363026"/>
            </a:xfrm>
            <a:custGeom>
              <a:avLst/>
              <a:gdLst/>
              <a:ahLst/>
              <a:cxnLst/>
              <a:rect l="l" t="t" r="r" b="b"/>
              <a:pathLst>
                <a:path w="5706" h="5729" extrusionOk="0">
                  <a:moveTo>
                    <a:pt x="3692" y="1"/>
                  </a:moveTo>
                  <a:cubicBezTo>
                    <a:pt x="3655" y="1"/>
                    <a:pt x="3625" y="16"/>
                    <a:pt x="3594" y="47"/>
                  </a:cubicBezTo>
                  <a:lnTo>
                    <a:pt x="3374" y="253"/>
                  </a:lnTo>
                  <a:cubicBezTo>
                    <a:pt x="3237" y="390"/>
                    <a:pt x="3100" y="527"/>
                    <a:pt x="2963" y="651"/>
                  </a:cubicBezTo>
                  <a:cubicBezTo>
                    <a:pt x="2908" y="692"/>
                    <a:pt x="2867" y="747"/>
                    <a:pt x="2826" y="760"/>
                  </a:cubicBezTo>
                  <a:cubicBezTo>
                    <a:pt x="2798" y="747"/>
                    <a:pt x="2757" y="692"/>
                    <a:pt x="2702" y="623"/>
                  </a:cubicBezTo>
                  <a:cubicBezTo>
                    <a:pt x="2688" y="609"/>
                    <a:pt x="2688" y="596"/>
                    <a:pt x="2675" y="596"/>
                  </a:cubicBezTo>
                  <a:cubicBezTo>
                    <a:pt x="2620" y="527"/>
                    <a:pt x="2551" y="445"/>
                    <a:pt x="2414" y="404"/>
                  </a:cubicBezTo>
                  <a:cubicBezTo>
                    <a:pt x="2373" y="404"/>
                    <a:pt x="2346" y="404"/>
                    <a:pt x="2304" y="417"/>
                  </a:cubicBezTo>
                  <a:cubicBezTo>
                    <a:pt x="2277" y="445"/>
                    <a:pt x="2263" y="472"/>
                    <a:pt x="2263" y="513"/>
                  </a:cubicBezTo>
                  <a:lnTo>
                    <a:pt x="2208" y="856"/>
                  </a:lnTo>
                  <a:cubicBezTo>
                    <a:pt x="2154" y="1158"/>
                    <a:pt x="2126" y="1487"/>
                    <a:pt x="2071" y="1789"/>
                  </a:cubicBezTo>
                  <a:lnTo>
                    <a:pt x="2071" y="1899"/>
                  </a:lnTo>
                  <a:cubicBezTo>
                    <a:pt x="2058" y="1858"/>
                    <a:pt x="2058" y="1830"/>
                    <a:pt x="2044" y="1789"/>
                  </a:cubicBezTo>
                  <a:cubicBezTo>
                    <a:pt x="1975" y="1638"/>
                    <a:pt x="1907" y="1487"/>
                    <a:pt x="1838" y="1309"/>
                  </a:cubicBezTo>
                  <a:lnTo>
                    <a:pt x="1742" y="1103"/>
                  </a:lnTo>
                  <a:cubicBezTo>
                    <a:pt x="1728" y="1076"/>
                    <a:pt x="1701" y="1035"/>
                    <a:pt x="1646" y="1021"/>
                  </a:cubicBezTo>
                  <a:cubicBezTo>
                    <a:pt x="1636" y="1017"/>
                    <a:pt x="1625" y="1016"/>
                    <a:pt x="1613" y="1016"/>
                  </a:cubicBezTo>
                  <a:cubicBezTo>
                    <a:pt x="1579" y="1016"/>
                    <a:pt x="1543" y="1031"/>
                    <a:pt x="1523" y="1062"/>
                  </a:cubicBezTo>
                  <a:lnTo>
                    <a:pt x="1468" y="1103"/>
                  </a:lnTo>
                  <a:cubicBezTo>
                    <a:pt x="1440" y="1131"/>
                    <a:pt x="1427" y="1158"/>
                    <a:pt x="1399" y="1172"/>
                  </a:cubicBezTo>
                  <a:cubicBezTo>
                    <a:pt x="1312" y="1267"/>
                    <a:pt x="1271" y="1311"/>
                    <a:pt x="1218" y="1311"/>
                  </a:cubicBezTo>
                  <a:cubicBezTo>
                    <a:pt x="1172" y="1311"/>
                    <a:pt x="1118" y="1277"/>
                    <a:pt x="1015" y="1213"/>
                  </a:cubicBezTo>
                  <a:cubicBezTo>
                    <a:pt x="974" y="1199"/>
                    <a:pt x="960" y="1172"/>
                    <a:pt x="919" y="1144"/>
                  </a:cubicBezTo>
                  <a:cubicBezTo>
                    <a:pt x="837" y="1076"/>
                    <a:pt x="741" y="993"/>
                    <a:pt x="576" y="993"/>
                  </a:cubicBezTo>
                  <a:cubicBezTo>
                    <a:pt x="549" y="993"/>
                    <a:pt x="508" y="1007"/>
                    <a:pt x="480" y="1021"/>
                  </a:cubicBezTo>
                  <a:cubicBezTo>
                    <a:pt x="439" y="1035"/>
                    <a:pt x="425" y="1089"/>
                    <a:pt x="425" y="1131"/>
                  </a:cubicBezTo>
                  <a:lnTo>
                    <a:pt x="425" y="1295"/>
                  </a:lnTo>
                  <a:lnTo>
                    <a:pt x="425" y="1638"/>
                  </a:lnTo>
                  <a:cubicBezTo>
                    <a:pt x="412" y="1967"/>
                    <a:pt x="412" y="1967"/>
                    <a:pt x="124" y="2022"/>
                  </a:cubicBezTo>
                  <a:cubicBezTo>
                    <a:pt x="69" y="2022"/>
                    <a:pt x="28" y="2050"/>
                    <a:pt x="14" y="2091"/>
                  </a:cubicBezTo>
                  <a:cubicBezTo>
                    <a:pt x="0" y="2118"/>
                    <a:pt x="0" y="2173"/>
                    <a:pt x="14" y="2200"/>
                  </a:cubicBezTo>
                  <a:lnTo>
                    <a:pt x="220" y="2543"/>
                  </a:lnTo>
                  <a:cubicBezTo>
                    <a:pt x="398" y="2845"/>
                    <a:pt x="549" y="3133"/>
                    <a:pt x="713" y="3421"/>
                  </a:cubicBezTo>
                  <a:cubicBezTo>
                    <a:pt x="892" y="3737"/>
                    <a:pt x="892" y="3737"/>
                    <a:pt x="686" y="3997"/>
                  </a:cubicBezTo>
                  <a:cubicBezTo>
                    <a:pt x="672" y="4038"/>
                    <a:pt x="672" y="4079"/>
                    <a:pt x="672" y="4107"/>
                  </a:cubicBezTo>
                  <a:cubicBezTo>
                    <a:pt x="672" y="4134"/>
                    <a:pt x="700" y="4175"/>
                    <a:pt x="741" y="4203"/>
                  </a:cubicBezTo>
                  <a:cubicBezTo>
                    <a:pt x="755" y="4230"/>
                    <a:pt x="782" y="4244"/>
                    <a:pt x="823" y="4258"/>
                  </a:cubicBezTo>
                  <a:lnTo>
                    <a:pt x="988" y="4299"/>
                  </a:lnTo>
                  <a:cubicBezTo>
                    <a:pt x="1262" y="4368"/>
                    <a:pt x="1536" y="4409"/>
                    <a:pt x="1811" y="4464"/>
                  </a:cubicBezTo>
                  <a:cubicBezTo>
                    <a:pt x="1866" y="4477"/>
                    <a:pt x="1934" y="4477"/>
                    <a:pt x="1962" y="4505"/>
                  </a:cubicBezTo>
                  <a:cubicBezTo>
                    <a:pt x="1948" y="4532"/>
                    <a:pt x="1934" y="4601"/>
                    <a:pt x="1920" y="4656"/>
                  </a:cubicBezTo>
                  <a:cubicBezTo>
                    <a:pt x="1866" y="4806"/>
                    <a:pt x="1838" y="4916"/>
                    <a:pt x="1811" y="4998"/>
                  </a:cubicBezTo>
                  <a:cubicBezTo>
                    <a:pt x="1797" y="5081"/>
                    <a:pt x="1770" y="5163"/>
                    <a:pt x="1715" y="5300"/>
                  </a:cubicBezTo>
                  <a:lnTo>
                    <a:pt x="1687" y="5341"/>
                  </a:lnTo>
                  <a:cubicBezTo>
                    <a:pt x="1674" y="5396"/>
                    <a:pt x="1646" y="5478"/>
                    <a:pt x="1674" y="5561"/>
                  </a:cubicBezTo>
                  <a:cubicBezTo>
                    <a:pt x="1687" y="5616"/>
                    <a:pt x="1728" y="5643"/>
                    <a:pt x="1797" y="5684"/>
                  </a:cubicBezTo>
                  <a:cubicBezTo>
                    <a:pt x="1811" y="5684"/>
                    <a:pt x="1838" y="5698"/>
                    <a:pt x="1852" y="5698"/>
                  </a:cubicBezTo>
                  <a:cubicBezTo>
                    <a:pt x="1893" y="5718"/>
                    <a:pt x="1931" y="5729"/>
                    <a:pt x="1967" y="5729"/>
                  </a:cubicBezTo>
                  <a:cubicBezTo>
                    <a:pt x="2003" y="5729"/>
                    <a:pt x="2037" y="5718"/>
                    <a:pt x="2071" y="5698"/>
                  </a:cubicBezTo>
                  <a:cubicBezTo>
                    <a:pt x="2154" y="5643"/>
                    <a:pt x="2195" y="5561"/>
                    <a:pt x="2208" y="5478"/>
                  </a:cubicBezTo>
                  <a:cubicBezTo>
                    <a:pt x="2263" y="5286"/>
                    <a:pt x="2277" y="5190"/>
                    <a:pt x="2291" y="5067"/>
                  </a:cubicBezTo>
                  <a:cubicBezTo>
                    <a:pt x="2304" y="4985"/>
                    <a:pt x="2332" y="4875"/>
                    <a:pt x="2359" y="4738"/>
                  </a:cubicBezTo>
                  <a:cubicBezTo>
                    <a:pt x="2373" y="4669"/>
                    <a:pt x="2400" y="4656"/>
                    <a:pt x="2400" y="4642"/>
                  </a:cubicBezTo>
                  <a:cubicBezTo>
                    <a:pt x="2414" y="4642"/>
                    <a:pt x="2428" y="4642"/>
                    <a:pt x="2496" y="4669"/>
                  </a:cubicBezTo>
                  <a:cubicBezTo>
                    <a:pt x="2757" y="4806"/>
                    <a:pt x="3031" y="4930"/>
                    <a:pt x="3292" y="5053"/>
                  </a:cubicBezTo>
                  <a:lnTo>
                    <a:pt x="3402" y="5094"/>
                  </a:lnTo>
                  <a:cubicBezTo>
                    <a:pt x="3438" y="5121"/>
                    <a:pt x="3497" y="5154"/>
                    <a:pt x="3561" y="5154"/>
                  </a:cubicBezTo>
                  <a:cubicBezTo>
                    <a:pt x="3595" y="5154"/>
                    <a:pt x="3629" y="5145"/>
                    <a:pt x="3662" y="5122"/>
                  </a:cubicBezTo>
                  <a:cubicBezTo>
                    <a:pt x="3703" y="5081"/>
                    <a:pt x="3745" y="5026"/>
                    <a:pt x="3745" y="4916"/>
                  </a:cubicBezTo>
                  <a:cubicBezTo>
                    <a:pt x="3731" y="4642"/>
                    <a:pt x="3868" y="4546"/>
                    <a:pt x="4156" y="4450"/>
                  </a:cubicBezTo>
                  <a:cubicBezTo>
                    <a:pt x="4458" y="4340"/>
                    <a:pt x="4732" y="4244"/>
                    <a:pt x="5020" y="4121"/>
                  </a:cubicBezTo>
                  <a:cubicBezTo>
                    <a:pt x="5157" y="4066"/>
                    <a:pt x="5281" y="4025"/>
                    <a:pt x="5418" y="3970"/>
                  </a:cubicBezTo>
                  <a:cubicBezTo>
                    <a:pt x="5418" y="3972"/>
                    <a:pt x="5419" y="3973"/>
                    <a:pt x="5420" y="3973"/>
                  </a:cubicBezTo>
                  <a:cubicBezTo>
                    <a:pt x="5426" y="3973"/>
                    <a:pt x="5445" y="3947"/>
                    <a:pt x="5445" y="3901"/>
                  </a:cubicBezTo>
                  <a:cubicBezTo>
                    <a:pt x="5445" y="3846"/>
                    <a:pt x="5432" y="3805"/>
                    <a:pt x="5377" y="3778"/>
                  </a:cubicBezTo>
                  <a:cubicBezTo>
                    <a:pt x="5336" y="3750"/>
                    <a:pt x="5267" y="3695"/>
                    <a:pt x="5240" y="3641"/>
                  </a:cubicBezTo>
                  <a:cubicBezTo>
                    <a:pt x="5226" y="3599"/>
                    <a:pt x="5267" y="3545"/>
                    <a:pt x="5308" y="3462"/>
                  </a:cubicBezTo>
                  <a:cubicBezTo>
                    <a:pt x="5349" y="3407"/>
                    <a:pt x="5404" y="3339"/>
                    <a:pt x="5432" y="3284"/>
                  </a:cubicBezTo>
                  <a:cubicBezTo>
                    <a:pt x="5486" y="3215"/>
                    <a:pt x="5514" y="3147"/>
                    <a:pt x="5569" y="3078"/>
                  </a:cubicBezTo>
                  <a:cubicBezTo>
                    <a:pt x="5624" y="3010"/>
                    <a:pt x="5706" y="2886"/>
                    <a:pt x="5651" y="2790"/>
                  </a:cubicBezTo>
                  <a:cubicBezTo>
                    <a:pt x="5610" y="2667"/>
                    <a:pt x="5445" y="2667"/>
                    <a:pt x="5377" y="2667"/>
                  </a:cubicBezTo>
                  <a:cubicBezTo>
                    <a:pt x="4952" y="2653"/>
                    <a:pt x="4952" y="2653"/>
                    <a:pt x="4814" y="2228"/>
                  </a:cubicBezTo>
                  <a:cubicBezTo>
                    <a:pt x="4801" y="2187"/>
                    <a:pt x="4787" y="2159"/>
                    <a:pt x="4732" y="2132"/>
                  </a:cubicBezTo>
                  <a:cubicBezTo>
                    <a:pt x="4712" y="2125"/>
                    <a:pt x="4691" y="2122"/>
                    <a:pt x="4670" y="2122"/>
                  </a:cubicBezTo>
                  <a:cubicBezTo>
                    <a:pt x="4650" y="2122"/>
                    <a:pt x="4629" y="2125"/>
                    <a:pt x="4609" y="2132"/>
                  </a:cubicBezTo>
                  <a:lnTo>
                    <a:pt x="4403" y="2255"/>
                  </a:lnTo>
                  <a:cubicBezTo>
                    <a:pt x="4239" y="2364"/>
                    <a:pt x="4048" y="2446"/>
                    <a:pt x="3871" y="2542"/>
                  </a:cubicBezTo>
                  <a:lnTo>
                    <a:pt x="3871" y="2542"/>
                  </a:lnTo>
                  <a:cubicBezTo>
                    <a:pt x="3895" y="2528"/>
                    <a:pt x="3896" y="2501"/>
                    <a:pt x="3909" y="2475"/>
                  </a:cubicBezTo>
                  <a:lnTo>
                    <a:pt x="4595" y="1295"/>
                  </a:lnTo>
                  <a:cubicBezTo>
                    <a:pt x="4609" y="1254"/>
                    <a:pt x="4609" y="1213"/>
                    <a:pt x="4595" y="1172"/>
                  </a:cubicBezTo>
                  <a:cubicBezTo>
                    <a:pt x="4581" y="1144"/>
                    <a:pt x="4540" y="1103"/>
                    <a:pt x="4513" y="1089"/>
                  </a:cubicBezTo>
                  <a:cubicBezTo>
                    <a:pt x="4474" y="1076"/>
                    <a:pt x="4436" y="1072"/>
                    <a:pt x="4400" y="1072"/>
                  </a:cubicBezTo>
                  <a:cubicBezTo>
                    <a:pt x="4324" y="1072"/>
                    <a:pt x="4258" y="1094"/>
                    <a:pt x="4211" y="1103"/>
                  </a:cubicBezTo>
                  <a:cubicBezTo>
                    <a:pt x="4197" y="1103"/>
                    <a:pt x="4183" y="1117"/>
                    <a:pt x="4170" y="1117"/>
                  </a:cubicBezTo>
                  <a:cubicBezTo>
                    <a:pt x="4101" y="1144"/>
                    <a:pt x="4033" y="1144"/>
                    <a:pt x="3978" y="1158"/>
                  </a:cubicBezTo>
                  <a:cubicBezTo>
                    <a:pt x="3950" y="1117"/>
                    <a:pt x="3950" y="1048"/>
                    <a:pt x="3937" y="966"/>
                  </a:cubicBezTo>
                  <a:cubicBezTo>
                    <a:pt x="3923" y="788"/>
                    <a:pt x="3895" y="596"/>
                    <a:pt x="3854" y="390"/>
                  </a:cubicBezTo>
                  <a:lnTo>
                    <a:pt x="3813" y="116"/>
                  </a:lnTo>
                  <a:cubicBezTo>
                    <a:pt x="3813" y="61"/>
                    <a:pt x="3786" y="20"/>
                    <a:pt x="3731" y="6"/>
                  </a:cubicBezTo>
                  <a:cubicBezTo>
                    <a:pt x="3717" y="3"/>
                    <a:pt x="3704" y="1"/>
                    <a:pt x="369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24"/>
            <p:cNvSpPr/>
            <p:nvPr/>
          </p:nvSpPr>
          <p:spPr>
            <a:xfrm rot="-8846482">
              <a:off x="3681800" y="3415209"/>
              <a:ext cx="283915" cy="285060"/>
            </a:xfrm>
            <a:custGeom>
              <a:avLst/>
              <a:gdLst/>
              <a:ahLst/>
              <a:cxnLst/>
              <a:rect l="l" t="t" r="r" b="b"/>
              <a:pathLst>
                <a:path w="5706" h="5729" extrusionOk="0">
                  <a:moveTo>
                    <a:pt x="3692" y="1"/>
                  </a:moveTo>
                  <a:cubicBezTo>
                    <a:pt x="3655" y="1"/>
                    <a:pt x="3625" y="16"/>
                    <a:pt x="3594" y="47"/>
                  </a:cubicBezTo>
                  <a:lnTo>
                    <a:pt x="3374" y="253"/>
                  </a:lnTo>
                  <a:cubicBezTo>
                    <a:pt x="3237" y="390"/>
                    <a:pt x="3100" y="527"/>
                    <a:pt x="2963" y="651"/>
                  </a:cubicBezTo>
                  <a:cubicBezTo>
                    <a:pt x="2908" y="692"/>
                    <a:pt x="2867" y="747"/>
                    <a:pt x="2826" y="760"/>
                  </a:cubicBezTo>
                  <a:cubicBezTo>
                    <a:pt x="2798" y="747"/>
                    <a:pt x="2757" y="692"/>
                    <a:pt x="2702" y="623"/>
                  </a:cubicBezTo>
                  <a:cubicBezTo>
                    <a:pt x="2688" y="609"/>
                    <a:pt x="2688" y="596"/>
                    <a:pt x="2675" y="596"/>
                  </a:cubicBezTo>
                  <a:cubicBezTo>
                    <a:pt x="2620" y="527"/>
                    <a:pt x="2551" y="445"/>
                    <a:pt x="2414" y="404"/>
                  </a:cubicBezTo>
                  <a:cubicBezTo>
                    <a:pt x="2373" y="404"/>
                    <a:pt x="2346" y="404"/>
                    <a:pt x="2304" y="417"/>
                  </a:cubicBezTo>
                  <a:cubicBezTo>
                    <a:pt x="2277" y="445"/>
                    <a:pt x="2263" y="472"/>
                    <a:pt x="2263" y="513"/>
                  </a:cubicBezTo>
                  <a:lnTo>
                    <a:pt x="2208" y="856"/>
                  </a:lnTo>
                  <a:cubicBezTo>
                    <a:pt x="2154" y="1158"/>
                    <a:pt x="2126" y="1487"/>
                    <a:pt x="2071" y="1789"/>
                  </a:cubicBezTo>
                  <a:lnTo>
                    <a:pt x="2071" y="1899"/>
                  </a:lnTo>
                  <a:cubicBezTo>
                    <a:pt x="2058" y="1858"/>
                    <a:pt x="2058" y="1830"/>
                    <a:pt x="2044" y="1789"/>
                  </a:cubicBezTo>
                  <a:cubicBezTo>
                    <a:pt x="1975" y="1638"/>
                    <a:pt x="1907" y="1487"/>
                    <a:pt x="1838" y="1309"/>
                  </a:cubicBezTo>
                  <a:lnTo>
                    <a:pt x="1742" y="1103"/>
                  </a:lnTo>
                  <a:cubicBezTo>
                    <a:pt x="1728" y="1076"/>
                    <a:pt x="1701" y="1035"/>
                    <a:pt x="1646" y="1021"/>
                  </a:cubicBezTo>
                  <a:cubicBezTo>
                    <a:pt x="1636" y="1017"/>
                    <a:pt x="1625" y="1016"/>
                    <a:pt x="1613" y="1016"/>
                  </a:cubicBezTo>
                  <a:cubicBezTo>
                    <a:pt x="1579" y="1016"/>
                    <a:pt x="1543" y="1031"/>
                    <a:pt x="1523" y="1062"/>
                  </a:cubicBezTo>
                  <a:lnTo>
                    <a:pt x="1468" y="1103"/>
                  </a:lnTo>
                  <a:cubicBezTo>
                    <a:pt x="1440" y="1131"/>
                    <a:pt x="1427" y="1158"/>
                    <a:pt x="1399" y="1172"/>
                  </a:cubicBezTo>
                  <a:cubicBezTo>
                    <a:pt x="1312" y="1267"/>
                    <a:pt x="1271" y="1311"/>
                    <a:pt x="1218" y="1311"/>
                  </a:cubicBezTo>
                  <a:cubicBezTo>
                    <a:pt x="1172" y="1311"/>
                    <a:pt x="1118" y="1277"/>
                    <a:pt x="1015" y="1213"/>
                  </a:cubicBezTo>
                  <a:cubicBezTo>
                    <a:pt x="974" y="1199"/>
                    <a:pt x="960" y="1172"/>
                    <a:pt x="919" y="1144"/>
                  </a:cubicBezTo>
                  <a:cubicBezTo>
                    <a:pt x="837" y="1076"/>
                    <a:pt x="741" y="993"/>
                    <a:pt x="576" y="993"/>
                  </a:cubicBezTo>
                  <a:cubicBezTo>
                    <a:pt x="549" y="993"/>
                    <a:pt x="508" y="1007"/>
                    <a:pt x="480" y="1021"/>
                  </a:cubicBezTo>
                  <a:cubicBezTo>
                    <a:pt x="439" y="1035"/>
                    <a:pt x="425" y="1089"/>
                    <a:pt x="425" y="1131"/>
                  </a:cubicBezTo>
                  <a:lnTo>
                    <a:pt x="425" y="1295"/>
                  </a:lnTo>
                  <a:lnTo>
                    <a:pt x="425" y="1638"/>
                  </a:lnTo>
                  <a:cubicBezTo>
                    <a:pt x="412" y="1967"/>
                    <a:pt x="412" y="1967"/>
                    <a:pt x="124" y="2022"/>
                  </a:cubicBezTo>
                  <a:cubicBezTo>
                    <a:pt x="69" y="2022"/>
                    <a:pt x="28" y="2050"/>
                    <a:pt x="14" y="2091"/>
                  </a:cubicBezTo>
                  <a:cubicBezTo>
                    <a:pt x="0" y="2118"/>
                    <a:pt x="0" y="2173"/>
                    <a:pt x="14" y="2200"/>
                  </a:cubicBezTo>
                  <a:lnTo>
                    <a:pt x="220" y="2543"/>
                  </a:lnTo>
                  <a:cubicBezTo>
                    <a:pt x="398" y="2845"/>
                    <a:pt x="549" y="3133"/>
                    <a:pt x="713" y="3421"/>
                  </a:cubicBezTo>
                  <a:cubicBezTo>
                    <a:pt x="892" y="3737"/>
                    <a:pt x="892" y="3737"/>
                    <a:pt x="686" y="3997"/>
                  </a:cubicBezTo>
                  <a:cubicBezTo>
                    <a:pt x="672" y="4038"/>
                    <a:pt x="672" y="4079"/>
                    <a:pt x="672" y="4107"/>
                  </a:cubicBezTo>
                  <a:cubicBezTo>
                    <a:pt x="672" y="4134"/>
                    <a:pt x="700" y="4175"/>
                    <a:pt x="741" y="4203"/>
                  </a:cubicBezTo>
                  <a:cubicBezTo>
                    <a:pt x="755" y="4230"/>
                    <a:pt x="782" y="4244"/>
                    <a:pt x="823" y="4258"/>
                  </a:cubicBezTo>
                  <a:lnTo>
                    <a:pt x="988" y="4299"/>
                  </a:lnTo>
                  <a:cubicBezTo>
                    <a:pt x="1262" y="4368"/>
                    <a:pt x="1536" y="4409"/>
                    <a:pt x="1811" y="4464"/>
                  </a:cubicBezTo>
                  <a:cubicBezTo>
                    <a:pt x="1866" y="4477"/>
                    <a:pt x="1934" y="4477"/>
                    <a:pt x="1962" y="4505"/>
                  </a:cubicBezTo>
                  <a:cubicBezTo>
                    <a:pt x="1948" y="4532"/>
                    <a:pt x="1934" y="4601"/>
                    <a:pt x="1920" y="4656"/>
                  </a:cubicBezTo>
                  <a:cubicBezTo>
                    <a:pt x="1866" y="4806"/>
                    <a:pt x="1838" y="4916"/>
                    <a:pt x="1811" y="4998"/>
                  </a:cubicBezTo>
                  <a:cubicBezTo>
                    <a:pt x="1797" y="5081"/>
                    <a:pt x="1770" y="5163"/>
                    <a:pt x="1715" y="5300"/>
                  </a:cubicBezTo>
                  <a:lnTo>
                    <a:pt x="1687" y="5341"/>
                  </a:lnTo>
                  <a:cubicBezTo>
                    <a:pt x="1674" y="5396"/>
                    <a:pt x="1646" y="5478"/>
                    <a:pt x="1674" y="5561"/>
                  </a:cubicBezTo>
                  <a:cubicBezTo>
                    <a:pt x="1687" y="5616"/>
                    <a:pt x="1728" y="5643"/>
                    <a:pt x="1797" y="5684"/>
                  </a:cubicBezTo>
                  <a:cubicBezTo>
                    <a:pt x="1811" y="5684"/>
                    <a:pt x="1838" y="5698"/>
                    <a:pt x="1852" y="5698"/>
                  </a:cubicBezTo>
                  <a:cubicBezTo>
                    <a:pt x="1893" y="5718"/>
                    <a:pt x="1931" y="5729"/>
                    <a:pt x="1967" y="5729"/>
                  </a:cubicBezTo>
                  <a:cubicBezTo>
                    <a:pt x="2003" y="5729"/>
                    <a:pt x="2037" y="5718"/>
                    <a:pt x="2071" y="5698"/>
                  </a:cubicBezTo>
                  <a:cubicBezTo>
                    <a:pt x="2154" y="5643"/>
                    <a:pt x="2195" y="5561"/>
                    <a:pt x="2208" y="5478"/>
                  </a:cubicBezTo>
                  <a:cubicBezTo>
                    <a:pt x="2263" y="5286"/>
                    <a:pt x="2277" y="5190"/>
                    <a:pt x="2291" y="5067"/>
                  </a:cubicBezTo>
                  <a:cubicBezTo>
                    <a:pt x="2304" y="4985"/>
                    <a:pt x="2332" y="4875"/>
                    <a:pt x="2359" y="4738"/>
                  </a:cubicBezTo>
                  <a:cubicBezTo>
                    <a:pt x="2373" y="4669"/>
                    <a:pt x="2400" y="4656"/>
                    <a:pt x="2400" y="4642"/>
                  </a:cubicBezTo>
                  <a:cubicBezTo>
                    <a:pt x="2414" y="4642"/>
                    <a:pt x="2428" y="4642"/>
                    <a:pt x="2496" y="4669"/>
                  </a:cubicBezTo>
                  <a:cubicBezTo>
                    <a:pt x="2757" y="4806"/>
                    <a:pt x="3031" y="4930"/>
                    <a:pt x="3292" y="5053"/>
                  </a:cubicBezTo>
                  <a:lnTo>
                    <a:pt x="3402" y="5094"/>
                  </a:lnTo>
                  <a:cubicBezTo>
                    <a:pt x="3438" y="5121"/>
                    <a:pt x="3497" y="5154"/>
                    <a:pt x="3561" y="5154"/>
                  </a:cubicBezTo>
                  <a:cubicBezTo>
                    <a:pt x="3595" y="5154"/>
                    <a:pt x="3629" y="5145"/>
                    <a:pt x="3662" y="5122"/>
                  </a:cubicBezTo>
                  <a:cubicBezTo>
                    <a:pt x="3703" y="5081"/>
                    <a:pt x="3745" y="5026"/>
                    <a:pt x="3745" y="4916"/>
                  </a:cubicBezTo>
                  <a:cubicBezTo>
                    <a:pt x="3731" y="4642"/>
                    <a:pt x="3868" y="4546"/>
                    <a:pt x="4156" y="4450"/>
                  </a:cubicBezTo>
                  <a:cubicBezTo>
                    <a:pt x="4458" y="4340"/>
                    <a:pt x="4732" y="4244"/>
                    <a:pt x="5020" y="4121"/>
                  </a:cubicBezTo>
                  <a:cubicBezTo>
                    <a:pt x="5157" y="4066"/>
                    <a:pt x="5281" y="4025"/>
                    <a:pt x="5418" y="3970"/>
                  </a:cubicBezTo>
                  <a:cubicBezTo>
                    <a:pt x="5418" y="3972"/>
                    <a:pt x="5419" y="3973"/>
                    <a:pt x="5420" y="3973"/>
                  </a:cubicBezTo>
                  <a:cubicBezTo>
                    <a:pt x="5426" y="3973"/>
                    <a:pt x="5445" y="3947"/>
                    <a:pt x="5445" y="3901"/>
                  </a:cubicBezTo>
                  <a:cubicBezTo>
                    <a:pt x="5445" y="3846"/>
                    <a:pt x="5432" y="3805"/>
                    <a:pt x="5377" y="3778"/>
                  </a:cubicBezTo>
                  <a:cubicBezTo>
                    <a:pt x="5336" y="3750"/>
                    <a:pt x="5267" y="3695"/>
                    <a:pt x="5240" y="3641"/>
                  </a:cubicBezTo>
                  <a:cubicBezTo>
                    <a:pt x="5226" y="3599"/>
                    <a:pt x="5267" y="3545"/>
                    <a:pt x="5308" y="3462"/>
                  </a:cubicBezTo>
                  <a:cubicBezTo>
                    <a:pt x="5349" y="3407"/>
                    <a:pt x="5404" y="3339"/>
                    <a:pt x="5432" y="3284"/>
                  </a:cubicBezTo>
                  <a:cubicBezTo>
                    <a:pt x="5486" y="3215"/>
                    <a:pt x="5514" y="3147"/>
                    <a:pt x="5569" y="3078"/>
                  </a:cubicBezTo>
                  <a:cubicBezTo>
                    <a:pt x="5624" y="3010"/>
                    <a:pt x="5706" y="2886"/>
                    <a:pt x="5651" y="2790"/>
                  </a:cubicBezTo>
                  <a:cubicBezTo>
                    <a:pt x="5610" y="2667"/>
                    <a:pt x="5445" y="2667"/>
                    <a:pt x="5377" y="2667"/>
                  </a:cubicBezTo>
                  <a:cubicBezTo>
                    <a:pt x="4952" y="2653"/>
                    <a:pt x="4952" y="2653"/>
                    <a:pt x="4814" y="2228"/>
                  </a:cubicBezTo>
                  <a:cubicBezTo>
                    <a:pt x="4801" y="2187"/>
                    <a:pt x="4787" y="2159"/>
                    <a:pt x="4732" y="2132"/>
                  </a:cubicBezTo>
                  <a:cubicBezTo>
                    <a:pt x="4712" y="2125"/>
                    <a:pt x="4691" y="2122"/>
                    <a:pt x="4670" y="2122"/>
                  </a:cubicBezTo>
                  <a:cubicBezTo>
                    <a:pt x="4650" y="2122"/>
                    <a:pt x="4629" y="2125"/>
                    <a:pt x="4609" y="2132"/>
                  </a:cubicBezTo>
                  <a:lnTo>
                    <a:pt x="4403" y="2255"/>
                  </a:lnTo>
                  <a:cubicBezTo>
                    <a:pt x="4239" y="2364"/>
                    <a:pt x="4048" y="2446"/>
                    <a:pt x="3871" y="2542"/>
                  </a:cubicBezTo>
                  <a:lnTo>
                    <a:pt x="3871" y="2542"/>
                  </a:lnTo>
                  <a:cubicBezTo>
                    <a:pt x="3895" y="2528"/>
                    <a:pt x="3896" y="2501"/>
                    <a:pt x="3909" y="2475"/>
                  </a:cubicBezTo>
                  <a:lnTo>
                    <a:pt x="4595" y="1295"/>
                  </a:lnTo>
                  <a:cubicBezTo>
                    <a:pt x="4609" y="1254"/>
                    <a:pt x="4609" y="1213"/>
                    <a:pt x="4595" y="1172"/>
                  </a:cubicBezTo>
                  <a:cubicBezTo>
                    <a:pt x="4581" y="1144"/>
                    <a:pt x="4540" y="1103"/>
                    <a:pt x="4513" y="1089"/>
                  </a:cubicBezTo>
                  <a:cubicBezTo>
                    <a:pt x="4474" y="1076"/>
                    <a:pt x="4436" y="1072"/>
                    <a:pt x="4400" y="1072"/>
                  </a:cubicBezTo>
                  <a:cubicBezTo>
                    <a:pt x="4324" y="1072"/>
                    <a:pt x="4258" y="1094"/>
                    <a:pt x="4211" y="1103"/>
                  </a:cubicBezTo>
                  <a:cubicBezTo>
                    <a:pt x="4197" y="1103"/>
                    <a:pt x="4183" y="1117"/>
                    <a:pt x="4170" y="1117"/>
                  </a:cubicBezTo>
                  <a:cubicBezTo>
                    <a:pt x="4101" y="1144"/>
                    <a:pt x="4033" y="1144"/>
                    <a:pt x="3978" y="1158"/>
                  </a:cubicBezTo>
                  <a:cubicBezTo>
                    <a:pt x="3950" y="1117"/>
                    <a:pt x="3950" y="1048"/>
                    <a:pt x="3937" y="966"/>
                  </a:cubicBezTo>
                  <a:cubicBezTo>
                    <a:pt x="3923" y="788"/>
                    <a:pt x="3895" y="596"/>
                    <a:pt x="3854" y="390"/>
                  </a:cubicBezTo>
                  <a:lnTo>
                    <a:pt x="3813" y="116"/>
                  </a:lnTo>
                  <a:cubicBezTo>
                    <a:pt x="3813" y="61"/>
                    <a:pt x="3786" y="20"/>
                    <a:pt x="3731" y="6"/>
                  </a:cubicBezTo>
                  <a:cubicBezTo>
                    <a:pt x="3717" y="3"/>
                    <a:pt x="3704" y="1"/>
                    <a:pt x="369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1_1">
    <p:bg>
      <p:bgPr>
        <a:solidFill>
          <a:schemeClr val="lt1"/>
        </a:solidFill>
        <a:effectLst/>
      </p:bgPr>
    </p:bg>
    <p:spTree>
      <p:nvGrpSpPr>
        <p:cNvPr id="1" name="Shape 2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1" name="Google Shape;2421;p25"/>
          <p:cNvSpPr/>
          <p:nvPr/>
        </p:nvSpPr>
        <p:spPr>
          <a:xfrm>
            <a:off x="1544390" y="-169612"/>
            <a:ext cx="142572" cy="125041"/>
          </a:xfrm>
          <a:custGeom>
            <a:avLst/>
            <a:gdLst/>
            <a:ahLst/>
            <a:cxnLst/>
            <a:rect l="l" t="t" r="r" b="b"/>
            <a:pathLst>
              <a:path w="4359" h="3823" extrusionOk="0">
                <a:moveTo>
                  <a:pt x="1144" y="0"/>
                </a:moveTo>
                <a:cubicBezTo>
                  <a:pt x="513" y="0"/>
                  <a:pt x="1" y="500"/>
                  <a:pt x="1" y="1131"/>
                </a:cubicBezTo>
                <a:lnTo>
                  <a:pt x="1" y="2679"/>
                </a:lnTo>
                <a:cubicBezTo>
                  <a:pt x="1" y="3310"/>
                  <a:pt x="513" y="3822"/>
                  <a:pt x="1144" y="3822"/>
                </a:cubicBezTo>
                <a:lnTo>
                  <a:pt x="3228" y="3822"/>
                </a:lnTo>
                <a:cubicBezTo>
                  <a:pt x="3859" y="3822"/>
                  <a:pt x="4359" y="3310"/>
                  <a:pt x="4359" y="2679"/>
                </a:cubicBezTo>
                <a:lnTo>
                  <a:pt x="4359" y="1131"/>
                </a:lnTo>
                <a:cubicBezTo>
                  <a:pt x="4359" y="500"/>
                  <a:pt x="3859" y="0"/>
                  <a:pt x="3228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2" name="Google Shape;2422;p25"/>
          <p:cNvSpPr/>
          <p:nvPr/>
        </p:nvSpPr>
        <p:spPr>
          <a:xfrm>
            <a:off x="1174077" y="-169612"/>
            <a:ext cx="142539" cy="125041"/>
          </a:xfrm>
          <a:custGeom>
            <a:avLst/>
            <a:gdLst/>
            <a:ahLst/>
            <a:cxnLst/>
            <a:rect l="l" t="t" r="r" b="b"/>
            <a:pathLst>
              <a:path w="4358" h="3823" extrusionOk="0">
                <a:moveTo>
                  <a:pt x="1143" y="0"/>
                </a:moveTo>
                <a:cubicBezTo>
                  <a:pt x="512" y="0"/>
                  <a:pt x="0" y="512"/>
                  <a:pt x="0" y="1131"/>
                </a:cubicBezTo>
                <a:lnTo>
                  <a:pt x="0" y="2679"/>
                </a:lnTo>
                <a:cubicBezTo>
                  <a:pt x="0" y="3310"/>
                  <a:pt x="512" y="3810"/>
                  <a:pt x="1143" y="3822"/>
                </a:cubicBezTo>
                <a:lnTo>
                  <a:pt x="3227" y="3822"/>
                </a:lnTo>
                <a:cubicBezTo>
                  <a:pt x="3846" y="3810"/>
                  <a:pt x="4358" y="3310"/>
                  <a:pt x="4358" y="2679"/>
                </a:cubicBezTo>
                <a:lnTo>
                  <a:pt x="4358" y="1131"/>
                </a:lnTo>
                <a:cubicBezTo>
                  <a:pt x="4358" y="512"/>
                  <a:pt x="3846" y="0"/>
                  <a:pt x="3227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3" name="Google Shape;2423;p25"/>
          <p:cNvSpPr/>
          <p:nvPr/>
        </p:nvSpPr>
        <p:spPr>
          <a:xfrm>
            <a:off x="2797967" y="-169612"/>
            <a:ext cx="142539" cy="125041"/>
          </a:xfrm>
          <a:custGeom>
            <a:avLst/>
            <a:gdLst/>
            <a:ahLst/>
            <a:cxnLst/>
            <a:rect l="l" t="t" r="r" b="b"/>
            <a:pathLst>
              <a:path w="4358" h="3823" extrusionOk="0">
                <a:moveTo>
                  <a:pt x="1131" y="0"/>
                </a:moveTo>
                <a:cubicBezTo>
                  <a:pt x="512" y="0"/>
                  <a:pt x="0" y="512"/>
                  <a:pt x="0" y="1131"/>
                </a:cubicBezTo>
                <a:lnTo>
                  <a:pt x="0" y="2679"/>
                </a:lnTo>
                <a:cubicBezTo>
                  <a:pt x="0" y="3310"/>
                  <a:pt x="512" y="3810"/>
                  <a:pt x="1131" y="3822"/>
                </a:cubicBezTo>
                <a:lnTo>
                  <a:pt x="3215" y="3822"/>
                </a:lnTo>
                <a:cubicBezTo>
                  <a:pt x="3846" y="3810"/>
                  <a:pt x="4358" y="3310"/>
                  <a:pt x="4358" y="2679"/>
                </a:cubicBezTo>
                <a:lnTo>
                  <a:pt x="4358" y="1131"/>
                </a:lnTo>
                <a:cubicBezTo>
                  <a:pt x="4358" y="512"/>
                  <a:pt x="3846" y="0"/>
                  <a:pt x="3215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4" name="Google Shape;2424;p25"/>
          <p:cNvSpPr/>
          <p:nvPr/>
        </p:nvSpPr>
        <p:spPr>
          <a:xfrm>
            <a:off x="2427621" y="-169612"/>
            <a:ext cx="142539" cy="125041"/>
          </a:xfrm>
          <a:custGeom>
            <a:avLst/>
            <a:gdLst/>
            <a:ahLst/>
            <a:cxnLst/>
            <a:rect l="l" t="t" r="r" b="b"/>
            <a:pathLst>
              <a:path w="4358" h="3823" extrusionOk="0">
                <a:moveTo>
                  <a:pt x="1131" y="0"/>
                </a:moveTo>
                <a:cubicBezTo>
                  <a:pt x="500" y="0"/>
                  <a:pt x="0" y="512"/>
                  <a:pt x="0" y="1131"/>
                </a:cubicBezTo>
                <a:lnTo>
                  <a:pt x="0" y="2679"/>
                </a:lnTo>
                <a:cubicBezTo>
                  <a:pt x="0" y="3310"/>
                  <a:pt x="500" y="3810"/>
                  <a:pt x="1131" y="3822"/>
                </a:cubicBezTo>
                <a:lnTo>
                  <a:pt x="3215" y="3822"/>
                </a:lnTo>
                <a:cubicBezTo>
                  <a:pt x="3846" y="3810"/>
                  <a:pt x="4346" y="3310"/>
                  <a:pt x="4358" y="2679"/>
                </a:cubicBezTo>
                <a:lnTo>
                  <a:pt x="4358" y="1131"/>
                </a:lnTo>
                <a:cubicBezTo>
                  <a:pt x="4346" y="512"/>
                  <a:pt x="3846" y="0"/>
                  <a:pt x="3215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5" name="Google Shape;2425;p25"/>
          <p:cNvSpPr/>
          <p:nvPr/>
        </p:nvSpPr>
        <p:spPr>
          <a:xfrm>
            <a:off x="4059511" y="-169612"/>
            <a:ext cx="142572" cy="125041"/>
          </a:xfrm>
          <a:custGeom>
            <a:avLst/>
            <a:gdLst/>
            <a:ahLst/>
            <a:cxnLst/>
            <a:rect l="l" t="t" r="r" b="b"/>
            <a:pathLst>
              <a:path w="4359" h="3823" extrusionOk="0">
                <a:moveTo>
                  <a:pt x="1131" y="0"/>
                </a:moveTo>
                <a:cubicBezTo>
                  <a:pt x="512" y="0"/>
                  <a:pt x="0" y="512"/>
                  <a:pt x="0" y="1131"/>
                </a:cubicBezTo>
                <a:lnTo>
                  <a:pt x="0" y="2679"/>
                </a:lnTo>
                <a:cubicBezTo>
                  <a:pt x="0" y="3310"/>
                  <a:pt x="512" y="3810"/>
                  <a:pt x="1131" y="3822"/>
                </a:cubicBezTo>
                <a:lnTo>
                  <a:pt x="3215" y="3822"/>
                </a:lnTo>
                <a:cubicBezTo>
                  <a:pt x="3846" y="3810"/>
                  <a:pt x="4358" y="3310"/>
                  <a:pt x="4358" y="2679"/>
                </a:cubicBezTo>
                <a:lnTo>
                  <a:pt x="4358" y="1131"/>
                </a:lnTo>
                <a:cubicBezTo>
                  <a:pt x="4358" y="512"/>
                  <a:pt x="3846" y="0"/>
                  <a:pt x="3215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6" name="Google Shape;2426;p25"/>
          <p:cNvSpPr/>
          <p:nvPr/>
        </p:nvSpPr>
        <p:spPr>
          <a:xfrm>
            <a:off x="3688772" y="-169612"/>
            <a:ext cx="142572" cy="125041"/>
          </a:xfrm>
          <a:custGeom>
            <a:avLst/>
            <a:gdLst/>
            <a:ahLst/>
            <a:cxnLst/>
            <a:rect l="l" t="t" r="r" b="b"/>
            <a:pathLst>
              <a:path w="4359" h="3823" extrusionOk="0">
                <a:moveTo>
                  <a:pt x="1144" y="0"/>
                </a:moveTo>
                <a:cubicBezTo>
                  <a:pt x="513" y="0"/>
                  <a:pt x="1" y="512"/>
                  <a:pt x="1" y="1131"/>
                </a:cubicBezTo>
                <a:lnTo>
                  <a:pt x="1" y="2679"/>
                </a:lnTo>
                <a:cubicBezTo>
                  <a:pt x="1" y="3310"/>
                  <a:pt x="513" y="3810"/>
                  <a:pt x="1144" y="3822"/>
                </a:cubicBezTo>
                <a:lnTo>
                  <a:pt x="3227" y="3822"/>
                </a:lnTo>
                <a:cubicBezTo>
                  <a:pt x="3846" y="3810"/>
                  <a:pt x="4358" y="3310"/>
                  <a:pt x="4358" y="2679"/>
                </a:cubicBezTo>
                <a:lnTo>
                  <a:pt x="4358" y="1131"/>
                </a:lnTo>
                <a:cubicBezTo>
                  <a:pt x="4358" y="512"/>
                  <a:pt x="3846" y="0"/>
                  <a:pt x="3227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7" name="Google Shape;2427;p25"/>
          <p:cNvSpPr/>
          <p:nvPr/>
        </p:nvSpPr>
        <p:spPr>
          <a:xfrm>
            <a:off x="5312662" y="-169612"/>
            <a:ext cx="142572" cy="125041"/>
          </a:xfrm>
          <a:custGeom>
            <a:avLst/>
            <a:gdLst/>
            <a:ahLst/>
            <a:cxnLst/>
            <a:rect l="l" t="t" r="r" b="b"/>
            <a:pathLst>
              <a:path w="4359" h="3823" extrusionOk="0">
                <a:moveTo>
                  <a:pt x="1132" y="0"/>
                </a:moveTo>
                <a:cubicBezTo>
                  <a:pt x="501" y="0"/>
                  <a:pt x="1" y="500"/>
                  <a:pt x="1" y="1131"/>
                </a:cubicBezTo>
                <a:lnTo>
                  <a:pt x="1" y="2679"/>
                </a:lnTo>
                <a:cubicBezTo>
                  <a:pt x="1" y="3310"/>
                  <a:pt x="501" y="3822"/>
                  <a:pt x="1132" y="3822"/>
                </a:cubicBezTo>
                <a:lnTo>
                  <a:pt x="3227" y="3822"/>
                </a:lnTo>
                <a:cubicBezTo>
                  <a:pt x="3846" y="3822"/>
                  <a:pt x="4358" y="3310"/>
                  <a:pt x="4358" y="2679"/>
                </a:cubicBezTo>
                <a:lnTo>
                  <a:pt x="4358" y="1131"/>
                </a:lnTo>
                <a:cubicBezTo>
                  <a:pt x="4358" y="500"/>
                  <a:pt x="3846" y="0"/>
                  <a:pt x="3227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8" name="Google Shape;2428;p25"/>
          <p:cNvSpPr/>
          <p:nvPr/>
        </p:nvSpPr>
        <p:spPr>
          <a:xfrm>
            <a:off x="4941924" y="-169612"/>
            <a:ext cx="142964" cy="125041"/>
          </a:xfrm>
          <a:custGeom>
            <a:avLst/>
            <a:gdLst/>
            <a:ahLst/>
            <a:cxnLst/>
            <a:rect l="l" t="t" r="r" b="b"/>
            <a:pathLst>
              <a:path w="4371" h="3823" extrusionOk="0">
                <a:moveTo>
                  <a:pt x="1144" y="0"/>
                </a:moveTo>
                <a:cubicBezTo>
                  <a:pt x="513" y="0"/>
                  <a:pt x="1" y="512"/>
                  <a:pt x="1" y="1131"/>
                </a:cubicBezTo>
                <a:lnTo>
                  <a:pt x="1" y="2679"/>
                </a:lnTo>
                <a:cubicBezTo>
                  <a:pt x="1" y="3310"/>
                  <a:pt x="513" y="3822"/>
                  <a:pt x="1144" y="3822"/>
                </a:cubicBezTo>
                <a:lnTo>
                  <a:pt x="3228" y="3822"/>
                </a:lnTo>
                <a:cubicBezTo>
                  <a:pt x="3859" y="3810"/>
                  <a:pt x="4371" y="3310"/>
                  <a:pt x="4371" y="2679"/>
                </a:cubicBezTo>
                <a:lnTo>
                  <a:pt x="4359" y="1131"/>
                </a:lnTo>
                <a:cubicBezTo>
                  <a:pt x="4359" y="512"/>
                  <a:pt x="3847" y="0"/>
                  <a:pt x="3228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9" name="Google Shape;2429;p25"/>
          <p:cNvSpPr/>
          <p:nvPr/>
        </p:nvSpPr>
        <p:spPr>
          <a:xfrm>
            <a:off x="6566206" y="-169612"/>
            <a:ext cx="142572" cy="125041"/>
          </a:xfrm>
          <a:custGeom>
            <a:avLst/>
            <a:gdLst/>
            <a:ahLst/>
            <a:cxnLst/>
            <a:rect l="l" t="t" r="r" b="b"/>
            <a:pathLst>
              <a:path w="4359" h="3823" extrusionOk="0">
                <a:moveTo>
                  <a:pt x="1132" y="0"/>
                </a:moveTo>
                <a:cubicBezTo>
                  <a:pt x="501" y="0"/>
                  <a:pt x="1" y="512"/>
                  <a:pt x="1" y="1131"/>
                </a:cubicBezTo>
                <a:lnTo>
                  <a:pt x="1" y="2679"/>
                </a:lnTo>
                <a:cubicBezTo>
                  <a:pt x="1" y="3310"/>
                  <a:pt x="501" y="3810"/>
                  <a:pt x="1132" y="3822"/>
                </a:cubicBezTo>
                <a:lnTo>
                  <a:pt x="3216" y="3822"/>
                </a:lnTo>
                <a:cubicBezTo>
                  <a:pt x="3847" y="3810"/>
                  <a:pt x="4359" y="3310"/>
                  <a:pt x="4359" y="2679"/>
                </a:cubicBezTo>
                <a:lnTo>
                  <a:pt x="4359" y="1131"/>
                </a:lnTo>
                <a:cubicBezTo>
                  <a:pt x="4359" y="512"/>
                  <a:pt x="3847" y="0"/>
                  <a:pt x="3216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0" name="Google Shape;2430;p25"/>
          <p:cNvSpPr/>
          <p:nvPr/>
        </p:nvSpPr>
        <p:spPr>
          <a:xfrm>
            <a:off x="6195500" y="-169612"/>
            <a:ext cx="142932" cy="125041"/>
          </a:xfrm>
          <a:custGeom>
            <a:avLst/>
            <a:gdLst/>
            <a:ahLst/>
            <a:cxnLst/>
            <a:rect l="l" t="t" r="r" b="b"/>
            <a:pathLst>
              <a:path w="4370" h="3823" extrusionOk="0">
                <a:moveTo>
                  <a:pt x="1143" y="0"/>
                </a:moveTo>
                <a:cubicBezTo>
                  <a:pt x="512" y="0"/>
                  <a:pt x="12" y="512"/>
                  <a:pt x="0" y="1131"/>
                </a:cubicBezTo>
                <a:lnTo>
                  <a:pt x="0" y="2679"/>
                </a:lnTo>
                <a:cubicBezTo>
                  <a:pt x="12" y="3310"/>
                  <a:pt x="512" y="3810"/>
                  <a:pt x="1143" y="3822"/>
                </a:cubicBezTo>
                <a:lnTo>
                  <a:pt x="3227" y="3822"/>
                </a:lnTo>
                <a:cubicBezTo>
                  <a:pt x="3858" y="3810"/>
                  <a:pt x="4358" y="3310"/>
                  <a:pt x="4370" y="2679"/>
                </a:cubicBezTo>
                <a:lnTo>
                  <a:pt x="4370" y="1131"/>
                </a:lnTo>
                <a:cubicBezTo>
                  <a:pt x="4358" y="512"/>
                  <a:pt x="3858" y="0"/>
                  <a:pt x="3227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1" name="Google Shape;2431;p25"/>
          <p:cNvSpPr/>
          <p:nvPr/>
        </p:nvSpPr>
        <p:spPr>
          <a:xfrm>
            <a:off x="7819390" y="-169612"/>
            <a:ext cx="142539" cy="125041"/>
          </a:xfrm>
          <a:custGeom>
            <a:avLst/>
            <a:gdLst/>
            <a:ahLst/>
            <a:cxnLst/>
            <a:rect l="l" t="t" r="r" b="b"/>
            <a:pathLst>
              <a:path w="4358" h="3823" extrusionOk="0">
                <a:moveTo>
                  <a:pt x="1143" y="0"/>
                </a:moveTo>
                <a:cubicBezTo>
                  <a:pt x="512" y="0"/>
                  <a:pt x="0" y="512"/>
                  <a:pt x="0" y="1131"/>
                </a:cubicBezTo>
                <a:lnTo>
                  <a:pt x="0" y="2679"/>
                </a:lnTo>
                <a:cubicBezTo>
                  <a:pt x="0" y="3310"/>
                  <a:pt x="512" y="3810"/>
                  <a:pt x="1143" y="3822"/>
                </a:cubicBezTo>
                <a:lnTo>
                  <a:pt x="3227" y="3822"/>
                </a:lnTo>
                <a:cubicBezTo>
                  <a:pt x="3858" y="3810"/>
                  <a:pt x="4358" y="3310"/>
                  <a:pt x="4358" y="2679"/>
                </a:cubicBezTo>
                <a:lnTo>
                  <a:pt x="4358" y="1131"/>
                </a:lnTo>
                <a:cubicBezTo>
                  <a:pt x="4358" y="512"/>
                  <a:pt x="3858" y="0"/>
                  <a:pt x="3227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2" name="Google Shape;2432;p25"/>
          <p:cNvSpPr/>
          <p:nvPr/>
        </p:nvSpPr>
        <p:spPr>
          <a:xfrm>
            <a:off x="7449044" y="-169612"/>
            <a:ext cx="142572" cy="125041"/>
          </a:xfrm>
          <a:custGeom>
            <a:avLst/>
            <a:gdLst/>
            <a:ahLst/>
            <a:cxnLst/>
            <a:rect l="l" t="t" r="r" b="b"/>
            <a:pathLst>
              <a:path w="4359" h="3823" extrusionOk="0">
                <a:moveTo>
                  <a:pt x="1131" y="0"/>
                </a:moveTo>
                <a:cubicBezTo>
                  <a:pt x="500" y="0"/>
                  <a:pt x="0" y="512"/>
                  <a:pt x="0" y="1131"/>
                </a:cubicBezTo>
                <a:lnTo>
                  <a:pt x="0" y="2679"/>
                </a:lnTo>
                <a:cubicBezTo>
                  <a:pt x="0" y="3310"/>
                  <a:pt x="512" y="3822"/>
                  <a:pt x="1143" y="3822"/>
                </a:cubicBezTo>
                <a:lnTo>
                  <a:pt x="3227" y="3822"/>
                </a:lnTo>
                <a:cubicBezTo>
                  <a:pt x="3846" y="3810"/>
                  <a:pt x="4358" y="3310"/>
                  <a:pt x="4358" y="2679"/>
                </a:cubicBezTo>
                <a:lnTo>
                  <a:pt x="4358" y="1131"/>
                </a:lnTo>
                <a:cubicBezTo>
                  <a:pt x="4346" y="512"/>
                  <a:pt x="3846" y="0"/>
                  <a:pt x="3215" y="0"/>
                </a:cubicBezTo>
                <a:close/>
              </a:path>
            </a:pathLst>
          </a:custGeom>
          <a:solidFill>
            <a:srgbClr val="821B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3" name="Google Shape;2433;p25"/>
          <p:cNvSpPr/>
          <p:nvPr/>
        </p:nvSpPr>
        <p:spPr>
          <a:xfrm>
            <a:off x="8941950" y="4488166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4" name="Google Shape;2434;p25"/>
          <p:cNvSpPr/>
          <p:nvPr/>
        </p:nvSpPr>
        <p:spPr>
          <a:xfrm>
            <a:off x="8623038" y="1628491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5" name="Google Shape;2435;p25"/>
          <p:cNvSpPr/>
          <p:nvPr/>
        </p:nvSpPr>
        <p:spPr>
          <a:xfrm rot="-4452528">
            <a:off x="8856197" y="3085390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6" name="Google Shape;2436;p25"/>
          <p:cNvSpPr/>
          <p:nvPr/>
        </p:nvSpPr>
        <p:spPr>
          <a:xfrm>
            <a:off x="8007813" y="4862216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7" name="Google Shape;2437;p25"/>
          <p:cNvSpPr/>
          <p:nvPr/>
        </p:nvSpPr>
        <p:spPr>
          <a:xfrm rot="-4452528">
            <a:off x="6105222" y="4994740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8" name="Google Shape;2438;p25"/>
          <p:cNvSpPr/>
          <p:nvPr/>
        </p:nvSpPr>
        <p:spPr>
          <a:xfrm>
            <a:off x="3986538" y="4808366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9" name="Google Shape;2439;p25"/>
          <p:cNvSpPr/>
          <p:nvPr/>
        </p:nvSpPr>
        <p:spPr>
          <a:xfrm rot="-1650294">
            <a:off x="2294346" y="4994732"/>
            <a:ext cx="318922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0" name="Google Shape;2440;p25"/>
          <p:cNvSpPr/>
          <p:nvPr/>
        </p:nvSpPr>
        <p:spPr>
          <a:xfrm rot="-1650294">
            <a:off x="57696" y="4838857"/>
            <a:ext cx="318922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1" name="Google Shape;2441;p25"/>
          <p:cNvSpPr/>
          <p:nvPr/>
        </p:nvSpPr>
        <p:spPr>
          <a:xfrm>
            <a:off x="-58137" y="3693941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2" name="Google Shape;2442;p25"/>
          <p:cNvSpPr/>
          <p:nvPr/>
        </p:nvSpPr>
        <p:spPr>
          <a:xfrm rot="-3264540">
            <a:off x="2996789" y="36912"/>
            <a:ext cx="318931" cy="320216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3" name="Google Shape;2443;p25"/>
          <p:cNvSpPr/>
          <p:nvPr/>
        </p:nvSpPr>
        <p:spPr>
          <a:xfrm rot="-4452528">
            <a:off x="75622" y="36903"/>
            <a:ext cx="318919" cy="32020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4" name="Google Shape;2444;p25"/>
          <p:cNvSpPr/>
          <p:nvPr/>
        </p:nvSpPr>
        <p:spPr>
          <a:xfrm>
            <a:off x="1149813" y="15566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5" name="Google Shape;2445;p25"/>
          <p:cNvSpPr/>
          <p:nvPr/>
        </p:nvSpPr>
        <p:spPr>
          <a:xfrm rot="-9623925">
            <a:off x="5107673" y="-148781"/>
            <a:ext cx="318916" cy="320202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6" name="Google Shape;2446;p25"/>
          <p:cNvSpPr/>
          <p:nvPr/>
        </p:nvSpPr>
        <p:spPr>
          <a:xfrm>
            <a:off x="7134963" y="38941"/>
            <a:ext cx="318923" cy="320208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7" name="Google Shape;2447;p25"/>
          <p:cNvSpPr/>
          <p:nvPr/>
        </p:nvSpPr>
        <p:spPr>
          <a:xfrm rot="-9623925">
            <a:off x="8801648" y="46044"/>
            <a:ext cx="318916" cy="320202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8" name="Google Shape;2448;p25"/>
          <p:cNvSpPr/>
          <p:nvPr/>
        </p:nvSpPr>
        <p:spPr>
          <a:xfrm>
            <a:off x="513898" y="586088"/>
            <a:ext cx="147748" cy="156554"/>
          </a:xfrm>
          <a:custGeom>
            <a:avLst/>
            <a:gdLst/>
            <a:ahLst/>
            <a:cxnLst/>
            <a:rect l="l" t="t" r="r" b="b"/>
            <a:pathLst>
              <a:path w="459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513" y="4870"/>
                  <a:pt x="4596" y="3787"/>
                  <a:pt x="4596" y="2441"/>
                </a:cubicBezTo>
                <a:cubicBezTo>
                  <a:pt x="4596" y="1084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9" name="Google Shape;2449;p25"/>
          <p:cNvSpPr/>
          <p:nvPr/>
        </p:nvSpPr>
        <p:spPr>
          <a:xfrm>
            <a:off x="513898" y="829844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94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4"/>
                </a:cubicBezTo>
                <a:lnTo>
                  <a:pt x="3156" y="2918"/>
                </a:lnTo>
                <a:cubicBezTo>
                  <a:pt x="3156" y="3227"/>
                  <a:pt x="2906" y="3478"/>
                  <a:pt x="2596" y="3478"/>
                </a:cubicBezTo>
                <a:lnTo>
                  <a:pt x="1" y="3478"/>
                </a:lnTo>
                <a:cubicBezTo>
                  <a:pt x="382" y="4323"/>
                  <a:pt x="1227" y="4871"/>
                  <a:pt x="2168" y="4871"/>
                </a:cubicBezTo>
                <a:cubicBezTo>
                  <a:pt x="3489" y="4835"/>
                  <a:pt x="4537" y="3751"/>
                  <a:pt x="4537" y="2430"/>
                </a:cubicBezTo>
                <a:cubicBezTo>
                  <a:pt x="4537" y="1108"/>
                  <a:pt x="3489" y="37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0" name="Google Shape;2450;p25"/>
          <p:cNvSpPr/>
          <p:nvPr/>
        </p:nvSpPr>
        <p:spPr>
          <a:xfrm>
            <a:off x="513898" y="1073632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513" y="4870"/>
                  <a:pt x="4596" y="3774"/>
                  <a:pt x="4596" y="2429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1" name="Google Shape;2451;p25"/>
          <p:cNvSpPr/>
          <p:nvPr/>
        </p:nvSpPr>
        <p:spPr>
          <a:xfrm>
            <a:off x="513898" y="1317389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0"/>
                </a:moveTo>
                <a:cubicBezTo>
                  <a:pt x="1227" y="0"/>
                  <a:pt x="382" y="536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8"/>
                  <a:pt x="3489" y="24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2" name="Google Shape;2452;p25"/>
          <p:cNvSpPr/>
          <p:nvPr/>
        </p:nvSpPr>
        <p:spPr>
          <a:xfrm>
            <a:off x="513898" y="1560759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94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65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5"/>
                  <a:pt x="1227" y="4870"/>
                  <a:pt x="2168" y="4882"/>
                </a:cubicBezTo>
                <a:cubicBezTo>
                  <a:pt x="3513" y="4882"/>
                  <a:pt x="4596" y="3787"/>
                  <a:pt x="4596" y="2442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3" name="Google Shape;2453;p25"/>
          <p:cNvSpPr/>
          <p:nvPr/>
        </p:nvSpPr>
        <p:spPr>
          <a:xfrm>
            <a:off x="513898" y="1804548"/>
            <a:ext cx="145819" cy="156907"/>
          </a:xfrm>
          <a:custGeom>
            <a:avLst/>
            <a:gdLst/>
            <a:ahLst/>
            <a:cxnLst/>
            <a:rect l="l" t="t" r="r" b="b"/>
            <a:pathLst>
              <a:path w="4537" h="4882" extrusionOk="0">
                <a:moveTo>
                  <a:pt x="2168" y="0"/>
                </a:moveTo>
                <a:cubicBezTo>
                  <a:pt x="1227" y="12"/>
                  <a:pt x="382" y="548"/>
                  <a:pt x="1" y="1405"/>
                </a:cubicBezTo>
                <a:lnTo>
                  <a:pt x="2596" y="1405"/>
                </a:lnTo>
                <a:cubicBezTo>
                  <a:pt x="2906" y="1405"/>
                  <a:pt x="3156" y="1655"/>
                  <a:pt x="3156" y="1965"/>
                </a:cubicBezTo>
                <a:lnTo>
                  <a:pt x="3156" y="2929"/>
                </a:lnTo>
                <a:cubicBezTo>
                  <a:pt x="3156" y="3239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82"/>
                </a:cubicBezTo>
                <a:cubicBezTo>
                  <a:pt x="3489" y="4846"/>
                  <a:pt x="4537" y="3762"/>
                  <a:pt x="4537" y="2441"/>
                </a:cubicBezTo>
                <a:cubicBezTo>
                  <a:pt x="4537" y="1119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4" name="Google Shape;2454;p25"/>
          <p:cNvSpPr/>
          <p:nvPr/>
        </p:nvSpPr>
        <p:spPr>
          <a:xfrm>
            <a:off x="513898" y="2048304"/>
            <a:ext cx="147748" cy="156907"/>
          </a:xfrm>
          <a:custGeom>
            <a:avLst/>
            <a:gdLst/>
            <a:ahLst/>
            <a:cxnLst/>
            <a:rect l="l" t="t" r="r" b="b"/>
            <a:pathLst>
              <a:path w="4597" h="4882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89"/>
                  <a:pt x="2596" y="3489"/>
                </a:cubicBezTo>
                <a:lnTo>
                  <a:pt x="1" y="3489"/>
                </a:lnTo>
                <a:cubicBezTo>
                  <a:pt x="394" y="4334"/>
                  <a:pt x="1227" y="4870"/>
                  <a:pt x="2168" y="4882"/>
                </a:cubicBezTo>
                <a:cubicBezTo>
                  <a:pt x="3513" y="4882"/>
                  <a:pt x="4596" y="3786"/>
                  <a:pt x="4596" y="2441"/>
                </a:cubicBezTo>
                <a:cubicBezTo>
                  <a:pt x="4596" y="1096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5" name="Google Shape;2455;p25"/>
          <p:cNvSpPr/>
          <p:nvPr/>
        </p:nvSpPr>
        <p:spPr>
          <a:xfrm>
            <a:off x="513898" y="2292060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70"/>
                </a:cubicBezTo>
                <a:cubicBezTo>
                  <a:pt x="3489" y="4846"/>
                  <a:pt x="4537" y="3763"/>
                  <a:pt x="4537" y="2441"/>
                </a:cubicBezTo>
                <a:cubicBezTo>
                  <a:pt x="4537" y="1120"/>
                  <a:pt x="3489" y="36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6" name="Google Shape;2456;p25"/>
          <p:cNvSpPr/>
          <p:nvPr/>
        </p:nvSpPr>
        <p:spPr>
          <a:xfrm>
            <a:off x="513898" y="2535817"/>
            <a:ext cx="147748" cy="156554"/>
          </a:xfrm>
          <a:custGeom>
            <a:avLst/>
            <a:gdLst/>
            <a:ahLst/>
            <a:cxnLst/>
            <a:rect l="l" t="t" r="r" b="b"/>
            <a:pathLst>
              <a:path w="4597" h="4871" extrusionOk="0">
                <a:moveTo>
                  <a:pt x="2168" y="1"/>
                </a:moveTo>
                <a:cubicBezTo>
                  <a:pt x="1227" y="1"/>
                  <a:pt x="382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513" y="4870"/>
                  <a:pt x="4596" y="3787"/>
                  <a:pt x="4596" y="2442"/>
                </a:cubicBezTo>
                <a:cubicBezTo>
                  <a:pt x="4596" y="1084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7" name="Google Shape;2457;p25"/>
          <p:cNvSpPr/>
          <p:nvPr/>
        </p:nvSpPr>
        <p:spPr>
          <a:xfrm>
            <a:off x="513898" y="2779605"/>
            <a:ext cx="145819" cy="156522"/>
          </a:xfrm>
          <a:custGeom>
            <a:avLst/>
            <a:gdLst/>
            <a:ahLst/>
            <a:cxnLst/>
            <a:rect l="l" t="t" r="r" b="b"/>
            <a:pathLst>
              <a:path w="4537" h="4870" extrusionOk="0">
                <a:moveTo>
                  <a:pt x="2168" y="0"/>
                </a:moveTo>
                <a:cubicBezTo>
                  <a:pt x="1227" y="0"/>
                  <a:pt x="394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15"/>
                  <a:pt x="2906" y="3465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7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8" name="Google Shape;2458;p25"/>
          <p:cNvSpPr/>
          <p:nvPr/>
        </p:nvSpPr>
        <p:spPr>
          <a:xfrm>
            <a:off x="513898" y="3023361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94" y="4322"/>
                  <a:pt x="1227" y="4870"/>
                  <a:pt x="2168" y="4870"/>
                </a:cubicBezTo>
                <a:cubicBezTo>
                  <a:pt x="3513" y="4870"/>
                  <a:pt x="4596" y="3775"/>
                  <a:pt x="4596" y="2429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9" name="Google Shape;2459;p25"/>
          <p:cNvSpPr/>
          <p:nvPr/>
        </p:nvSpPr>
        <p:spPr>
          <a:xfrm>
            <a:off x="513898" y="3267118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36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3"/>
                  <a:pt x="1227" y="4870"/>
                  <a:pt x="2168" y="4870"/>
                </a:cubicBezTo>
                <a:cubicBezTo>
                  <a:pt x="3489" y="4835"/>
                  <a:pt x="4537" y="3751"/>
                  <a:pt x="4537" y="2430"/>
                </a:cubicBezTo>
                <a:cubicBezTo>
                  <a:pt x="4537" y="1108"/>
                  <a:pt x="3489" y="24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0" name="Google Shape;2460;p25"/>
          <p:cNvSpPr/>
          <p:nvPr/>
        </p:nvSpPr>
        <p:spPr>
          <a:xfrm>
            <a:off x="513898" y="3510488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82" y="549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56"/>
                  <a:pt x="3156" y="1966"/>
                </a:cubicBezTo>
                <a:lnTo>
                  <a:pt x="3156" y="2918"/>
                </a:lnTo>
                <a:cubicBezTo>
                  <a:pt x="3156" y="3228"/>
                  <a:pt x="2906" y="3478"/>
                  <a:pt x="2596" y="3490"/>
                </a:cubicBezTo>
                <a:lnTo>
                  <a:pt x="1" y="3490"/>
                </a:lnTo>
                <a:cubicBezTo>
                  <a:pt x="382" y="4335"/>
                  <a:pt x="1227" y="4871"/>
                  <a:pt x="2168" y="4883"/>
                </a:cubicBezTo>
                <a:cubicBezTo>
                  <a:pt x="3513" y="4883"/>
                  <a:pt x="4596" y="3787"/>
                  <a:pt x="4596" y="2442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1" name="Google Shape;2461;p25"/>
          <p:cNvSpPr/>
          <p:nvPr/>
        </p:nvSpPr>
        <p:spPr>
          <a:xfrm>
            <a:off x="513898" y="3754662"/>
            <a:ext cx="145819" cy="156522"/>
          </a:xfrm>
          <a:custGeom>
            <a:avLst/>
            <a:gdLst/>
            <a:ahLst/>
            <a:cxnLst/>
            <a:rect l="l" t="t" r="r" b="b"/>
            <a:pathLst>
              <a:path w="4537" h="4870" extrusionOk="0">
                <a:moveTo>
                  <a:pt x="2168" y="0"/>
                </a:moveTo>
                <a:cubicBezTo>
                  <a:pt x="1227" y="0"/>
                  <a:pt x="394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94" y="4322"/>
                  <a:pt x="1227" y="4870"/>
                  <a:pt x="2168" y="4870"/>
                </a:cubicBezTo>
                <a:cubicBezTo>
                  <a:pt x="3489" y="4834"/>
                  <a:pt x="4537" y="3751"/>
                  <a:pt x="4537" y="2429"/>
                </a:cubicBezTo>
                <a:cubicBezTo>
                  <a:pt x="4537" y="1107"/>
                  <a:pt x="3489" y="36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2" name="Google Shape;2462;p25"/>
          <p:cNvSpPr/>
          <p:nvPr/>
        </p:nvSpPr>
        <p:spPr>
          <a:xfrm>
            <a:off x="513898" y="3998033"/>
            <a:ext cx="147748" cy="156940"/>
          </a:xfrm>
          <a:custGeom>
            <a:avLst/>
            <a:gdLst/>
            <a:ahLst/>
            <a:cxnLst/>
            <a:rect l="l" t="t" r="r" b="b"/>
            <a:pathLst>
              <a:path w="4597" h="4883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4"/>
                  <a:pt x="1227" y="4870"/>
                  <a:pt x="2168" y="4882"/>
                </a:cubicBezTo>
                <a:cubicBezTo>
                  <a:pt x="3513" y="4882"/>
                  <a:pt x="4596" y="3787"/>
                  <a:pt x="4596" y="2441"/>
                </a:cubicBezTo>
                <a:cubicBezTo>
                  <a:pt x="4596" y="1096"/>
                  <a:pt x="3513" y="1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3" name="Google Shape;2463;p25"/>
          <p:cNvSpPr/>
          <p:nvPr/>
        </p:nvSpPr>
        <p:spPr>
          <a:xfrm>
            <a:off x="513898" y="4241789"/>
            <a:ext cx="145819" cy="156554"/>
          </a:xfrm>
          <a:custGeom>
            <a:avLst/>
            <a:gdLst/>
            <a:ahLst/>
            <a:cxnLst/>
            <a:rect l="l" t="t" r="r" b="b"/>
            <a:pathLst>
              <a:path w="4537" h="4871" extrusionOk="0">
                <a:moveTo>
                  <a:pt x="2168" y="1"/>
                </a:moveTo>
                <a:cubicBezTo>
                  <a:pt x="1227" y="1"/>
                  <a:pt x="382" y="548"/>
                  <a:pt x="1" y="1394"/>
                </a:cubicBezTo>
                <a:lnTo>
                  <a:pt x="2596" y="1394"/>
                </a:lnTo>
                <a:cubicBezTo>
                  <a:pt x="2906" y="1394"/>
                  <a:pt x="3156" y="1644"/>
                  <a:pt x="3156" y="1953"/>
                </a:cubicBezTo>
                <a:lnTo>
                  <a:pt x="3156" y="2918"/>
                </a:lnTo>
                <a:cubicBezTo>
                  <a:pt x="3156" y="3227"/>
                  <a:pt x="2906" y="3477"/>
                  <a:pt x="2596" y="3489"/>
                </a:cubicBezTo>
                <a:lnTo>
                  <a:pt x="1" y="3489"/>
                </a:lnTo>
                <a:cubicBezTo>
                  <a:pt x="382" y="4335"/>
                  <a:pt x="1227" y="4870"/>
                  <a:pt x="2168" y="4870"/>
                </a:cubicBezTo>
                <a:cubicBezTo>
                  <a:pt x="3489" y="4847"/>
                  <a:pt x="4537" y="3763"/>
                  <a:pt x="4537" y="2442"/>
                </a:cubicBezTo>
                <a:cubicBezTo>
                  <a:pt x="4537" y="1120"/>
                  <a:pt x="3489" y="37"/>
                  <a:pt x="216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4" name="Google Shape;2464;p25"/>
          <p:cNvSpPr/>
          <p:nvPr/>
        </p:nvSpPr>
        <p:spPr>
          <a:xfrm>
            <a:off x="513898" y="4485578"/>
            <a:ext cx="147748" cy="156522"/>
          </a:xfrm>
          <a:custGeom>
            <a:avLst/>
            <a:gdLst/>
            <a:ahLst/>
            <a:cxnLst/>
            <a:rect l="l" t="t" r="r" b="b"/>
            <a:pathLst>
              <a:path w="4597" h="4870" extrusionOk="0">
                <a:moveTo>
                  <a:pt x="2168" y="0"/>
                </a:moveTo>
                <a:cubicBezTo>
                  <a:pt x="1227" y="0"/>
                  <a:pt x="382" y="548"/>
                  <a:pt x="1" y="1393"/>
                </a:cubicBezTo>
                <a:lnTo>
                  <a:pt x="2596" y="1393"/>
                </a:lnTo>
                <a:cubicBezTo>
                  <a:pt x="2906" y="1393"/>
                  <a:pt x="3156" y="1643"/>
                  <a:pt x="3156" y="1953"/>
                </a:cubicBezTo>
                <a:lnTo>
                  <a:pt x="3156" y="2917"/>
                </a:lnTo>
                <a:cubicBezTo>
                  <a:pt x="3156" y="3227"/>
                  <a:pt x="2906" y="3477"/>
                  <a:pt x="2596" y="3477"/>
                </a:cubicBezTo>
                <a:lnTo>
                  <a:pt x="1" y="3477"/>
                </a:lnTo>
                <a:cubicBezTo>
                  <a:pt x="382" y="4322"/>
                  <a:pt x="1227" y="4870"/>
                  <a:pt x="2168" y="4870"/>
                </a:cubicBezTo>
                <a:cubicBezTo>
                  <a:pt x="3513" y="4870"/>
                  <a:pt x="4596" y="3786"/>
                  <a:pt x="4596" y="2441"/>
                </a:cubicBezTo>
                <a:cubicBezTo>
                  <a:pt x="4596" y="1084"/>
                  <a:pt x="3513" y="0"/>
                  <a:pt x="21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5" name="Google Shape;2465;p25"/>
          <p:cNvSpPr/>
          <p:nvPr/>
        </p:nvSpPr>
        <p:spPr>
          <a:xfrm>
            <a:off x="70773" y="630474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3"/>
                  <a:pt x="0" y="263"/>
                  <a:pt x="0" y="572"/>
                </a:cubicBezTo>
                <a:lnTo>
                  <a:pt x="0" y="1537"/>
                </a:lnTo>
                <a:cubicBezTo>
                  <a:pt x="0" y="1846"/>
                  <a:pt x="250" y="2096"/>
                  <a:pt x="548" y="2096"/>
                </a:cubicBezTo>
                <a:lnTo>
                  <a:pt x="16383" y="2096"/>
                </a:lnTo>
                <a:cubicBezTo>
                  <a:pt x="16693" y="2096"/>
                  <a:pt x="16943" y="1846"/>
                  <a:pt x="16943" y="1537"/>
                </a:cubicBezTo>
                <a:lnTo>
                  <a:pt x="16943" y="572"/>
                </a:lnTo>
                <a:cubicBezTo>
                  <a:pt x="16943" y="263"/>
                  <a:pt x="16693" y="13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6" name="Google Shape;2466;p25"/>
          <p:cNvSpPr/>
          <p:nvPr/>
        </p:nvSpPr>
        <p:spPr>
          <a:xfrm>
            <a:off x="70773" y="874616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3"/>
                  <a:pt x="0" y="263"/>
                  <a:pt x="0" y="572"/>
                </a:cubicBezTo>
                <a:lnTo>
                  <a:pt x="0" y="1537"/>
                </a:lnTo>
                <a:cubicBezTo>
                  <a:pt x="0" y="1834"/>
                  <a:pt x="250" y="2085"/>
                  <a:pt x="548" y="2096"/>
                </a:cubicBezTo>
                <a:lnTo>
                  <a:pt x="13800" y="2096"/>
                </a:lnTo>
                <a:lnTo>
                  <a:pt x="13788" y="2085"/>
                </a:lnTo>
                <a:lnTo>
                  <a:pt x="16383" y="2085"/>
                </a:lnTo>
                <a:cubicBezTo>
                  <a:pt x="16693" y="2085"/>
                  <a:pt x="16943" y="1834"/>
                  <a:pt x="16943" y="1525"/>
                </a:cubicBezTo>
                <a:lnTo>
                  <a:pt x="16943" y="572"/>
                </a:lnTo>
                <a:cubicBezTo>
                  <a:pt x="16943" y="263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7" name="Google Shape;2467;p25"/>
          <p:cNvSpPr/>
          <p:nvPr/>
        </p:nvSpPr>
        <p:spPr>
          <a:xfrm>
            <a:off x="70773" y="1118405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8" name="Google Shape;2468;p25"/>
          <p:cNvSpPr/>
          <p:nvPr/>
        </p:nvSpPr>
        <p:spPr>
          <a:xfrm>
            <a:off x="70773" y="1362161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38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9" name="Google Shape;2469;p25"/>
          <p:cNvSpPr/>
          <p:nvPr/>
        </p:nvSpPr>
        <p:spPr>
          <a:xfrm>
            <a:off x="70388" y="1605531"/>
            <a:ext cx="544934" cy="67398"/>
          </a:xfrm>
          <a:custGeom>
            <a:avLst/>
            <a:gdLst/>
            <a:ahLst/>
            <a:cxnLst/>
            <a:rect l="l" t="t" r="r" b="b"/>
            <a:pathLst>
              <a:path w="16955" h="2097" extrusionOk="0">
                <a:moveTo>
                  <a:pt x="560" y="1"/>
                </a:moveTo>
                <a:cubicBezTo>
                  <a:pt x="250" y="13"/>
                  <a:pt x="0" y="263"/>
                  <a:pt x="12" y="572"/>
                </a:cubicBezTo>
                <a:lnTo>
                  <a:pt x="12" y="1537"/>
                </a:lnTo>
                <a:cubicBezTo>
                  <a:pt x="0" y="1834"/>
                  <a:pt x="250" y="2096"/>
                  <a:pt x="560" y="2096"/>
                </a:cubicBezTo>
                <a:lnTo>
                  <a:pt x="16395" y="2096"/>
                </a:lnTo>
                <a:cubicBezTo>
                  <a:pt x="16705" y="2096"/>
                  <a:pt x="16955" y="1834"/>
                  <a:pt x="16955" y="1537"/>
                </a:cubicBezTo>
                <a:lnTo>
                  <a:pt x="16955" y="572"/>
                </a:lnTo>
                <a:cubicBezTo>
                  <a:pt x="16955" y="263"/>
                  <a:pt x="16705" y="1"/>
                  <a:pt x="16395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0" name="Google Shape;2470;p25"/>
          <p:cNvSpPr/>
          <p:nvPr/>
        </p:nvSpPr>
        <p:spPr>
          <a:xfrm>
            <a:off x="70773" y="1849673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1"/>
                </a:moveTo>
                <a:cubicBezTo>
                  <a:pt x="238" y="1"/>
                  <a:pt x="0" y="251"/>
                  <a:pt x="0" y="549"/>
                </a:cubicBezTo>
                <a:lnTo>
                  <a:pt x="0" y="1525"/>
                </a:lnTo>
                <a:cubicBezTo>
                  <a:pt x="0" y="1823"/>
                  <a:pt x="238" y="2073"/>
                  <a:pt x="548" y="2085"/>
                </a:cubicBezTo>
                <a:lnTo>
                  <a:pt x="16383" y="2085"/>
                </a:lnTo>
                <a:cubicBezTo>
                  <a:pt x="16693" y="2073"/>
                  <a:pt x="16943" y="1823"/>
                  <a:pt x="16943" y="1513"/>
                </a:cubicBezTo>
                <a:lnTo>
                  <a:pt x="16943" y="549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1" name="Google Shape;2471;p25"/>
          <p:cNvSpPr/>
          <p:nvPr/>
        </p:nvSpPr>
        <p:spPr>
          <a:xfrm>
            <a:off x="70773" y="2093462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48"/>
                </a:cubicBezTo>
                <a:lnTo>
                  <a:pt x="0" y="1512"/>
                </a:lnTo>
                <a:cubicBezTo>
                  <a:pt x="0" y="1822"/>
                  <a:pt x="238" y="2072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2" name="Google Shape;2472;p25"/>
          <p:cNvSpPr/>
          <p:nvPr/>
        </p:nvSpPr>
        <p:spPr>
          <a:xfrm>
            <a:off x="70773" y="2336832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3" name="Google Shape;2473;p25"/>
          <p:cNvSpPr/>
          <p:nvPr/>
        </p:nvSpPr>
        <p:spPr>
          <a:xfrm>
            <a:off x="70388" y="2580589"/>
            <a:ext cx="544934" cy="67012"/>
          </a:xfrm>
          <a:custGeom>
            <a:avLst/>
            <a:gdLst/>
            <a:ahLst/>
            <a:cxnLst/>
            <a:rect l="l" t="t" r="r" b="b"/>
            <a:pathLst>
              <a:path w="16955" h="2085" extrusionOk="0">
                <a:moveTo>
                  <a:pt x="560" y="1"/>
                </a:moveTo>
                <a:cubicBezTo>
                  <a:pt x="250" y="1"/>
                  <a:pt x="0" y="251"/>
                  <a:pt x="12" y="560"/>
                </a:cubicBezTo>
                <a:lnTo>
                  <a:pt x="12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395" y="2084"/>
                </a:lnTo>
                <a:cubicBezTo>
                  <a:pt x="16705" y="2084"/>
                  <a:pt x="16955" y="1834"/>
                  <a:pt x="16955" y="1525"/>
                </a:cubicBezTo>
                <a:lnTo>
                  <a:pt x="16955" y="560"/>
                </a:lnTo>
                <a:cubicBezTo>
                  <a:pt x="16955" y="251"/>
                  <a:pt x="16705" y="1"/>
                  <a:pt x="16395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4" name="Google Shape;2474;p25"/>
          <p:cNvSpPr/>
          <p:nvPr/>
        </p:nvSpPr>
        <p:spPr>
          <a:xfrm>
            <a:off x="70773" y="2824377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22"/>
                  <a:pt x="250" y="2072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5" name="Google Shape;2475;p25"/>
          <p:cNvSpPr/>
          <p:nvPr/>
        </p:nvSpPr>
        <p:spPr>
          <a:xfrm>
            <a:off x="70773" y="3068134"/>
            <a:ext cx="544548" cy="66980"/>
          </a:xfrm>
          <a:custGeom>
            <a:avLst/>
            <a:gdLst/>
            <a:ahLst/>
            <a:cxnLst/>
            <a:rect l="l" t="t" r="r" b="b"/>
            <a:pathLst>
              <a:path w="16943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4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6" name="Google Shape;2476;p25"/>
          <p:cNvSpPr/>
          <p:nvPr/>
        </p:nvSpPr>
        <p:spPr>
          <a:xfrm>
            <a:off x="70773" y="3311890"/>
            <a:ext cx="544548" cy="67012"/>
          </a:xfrm>
          <a:custGeom>
            <a:avLst/>
            <a:gdLst/>
            <a:ahLst/>
            <a:cxnLst/>
            <a:rect l="l" t="t" r="r" b="b"/>
            <a:pathLst>
              <a:path w="16943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84"/>
                </a:cubicBezTo>
                <a:lnTo>
                  <a:pt x="16383" y="2084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7" name="Google Shape;2477;p25"/>
          <p:cNvSpPr/>
          <p:nvPr/>
        </p:nvSpPr>
        <p:spPr>
          <a:xfrm>
            <a:off x="70388" y="3555293"/>
            <a:ext cx="544934" cy="67365"/>
          </a:xfrm>
          <a:custGeom>
            <a:avLst/>
            <a:gdLst/>
            <a:ahLst/>
            <a:cxnLst/>
            <a:rect l="l" t="t" r="r" b="b"/>
            <a:pathLst>
              <a:path w="16955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395" y="2096"/>
                </a:lnTo>
                <a:cubicBezTo>
                  <a:pt x="16705" y="2096"/>
                  <a:pt x="16955" y="1834"/>
                  <a:pt x="16955" y="1536"/>
                </a:cubicBezTo>
                <a:lnTo>
                  <a:pt x="16955" y="572"/>
                </a:lnTo>
                <a:cubicBezTo>
                  <a:pt x="16955" y="262"/>
                  <a:pt x="16705" y="0"/>
                  <a:pt x="16395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8" name="Google Shape;2478;p25"/>
          <p:cNvSpPr/>
          <p:nvPr/>
        </p:nvSpPr>
        <p:spPr>
          <a:xfrm>
            <a:off x="70773" y="3799049"/>
            <a:ext cx="544548" cy="67365"/>
          </a:xfrm>
          <a:custGeom>
            <a:avLst/>
            <a:gdLst/>
            <a:ahLst/>
            <a:cxnLst/>
            <a:rect l="l" t="t" r="r" b="b"/>
            <a:pathLst>
              <a:path w="16943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36"/>
                </a:lnTo>
                <a:cubicBezTo>
                  <a:pt x="0" y="1834"/>
                  <a:pt x="250" y="2084"/>
                  <a:pt x="548" y="2096"/>
                </a:cubicBezTo>
                <a:lnTo>
                  <a:pt x="16383" y="2096"/>
                </a:lnTo>
                <a:cubicBezTo>
                  <a:pt x="16693" y="2096"/>
                  <a:pt x="16943" y="1834"/>
                  <a:pt x="16943" y="1536"/>
                </a:cubicBezTo>
                <a:lnTo>
                  <a:pt x="16943" y="560"/>
                </a:lnTo>
                <a:cubicBezTo>
                  <a:pt x="16943" y="250"/>
                  <a:pt x="16693" y="0"/>
                  <a:pt x="16383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9" name="Google Shape;2479;p25"/>
          <p:cNvSpPr/>
          <p:nvPr/>
        </p:nvSpPr>
        <p:spPr>
          <a:xfrm>
            <a:off x="70773" y="4042805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2"/>
                  <a:pt x="0" y="262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0" name="Google Shape;2480;p25"/>
          <p:cNvSpPr/>
          <p:nvPr/>
        </p:nvSpPr>
        <p:spPr>
          <a:xfrm>
            <a:off x="70773" y="4286561"/>
            <a:ext cx="544548" cy="67398"/>
          </a:xfrm>
          <a:custGeom>
            <a:avLst/>
            <a:gdLst/>
            <a:ahLst/>
            <a:cxnLst/>
            <a:rect l="l" t="t" r="r" b="b"/>
            <a:pathLst>
              <a:path w="16943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38" y="2084"/>
                  <a:pt x="548" y="2096"/>
                </a:cubicBezTo>
                <a:lnTo>
                  <a:pt x="16383" y="2096"/>
                </a:lnTo>
                <a:cubicBezTo>
                  <a:pt x="16693" y="2084"/>
                  <a:pt x="16943" y="1834"/>
                  <a:pt x="16943" y="1525"/>
                </a:cubicBezTo>
                <a:lnTo>
                  <a:pt x="16943" y="560"/>
                </a:lnTo>
                <a:cubicBezTo>
                  <a:pt x="16943" y="251"/>
                  <a:pt x="16693" y="1"/>
                  <a:pt x="16383" y="1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1" name="Google Shape;2481;p25"/>
          <p:cNvSpPr/>
          <p:nvPr/>
        </p:nvSpPr>
        <p:spPr>
          <a:xfrm>
            <a:off x="70388" y="4530350"/>
            <a:ext cx="544934" cy="66980"/>
          </a:xfrm>
          <a:custGeom>
            <a:avLst/>
            <a:gdLst/>
            <a:ahLst/>
            <a:cxnLst/>
            <a:rect l="l" t="t" r="r" b="b"/>
            <a:pathLst>
              <a:path w="16955" h="2084" extrusionOk="0">
                <a:moveTo>
                  <a:pt x="560" y="0"/>
                </a:moveTo>
                <a:cubicBezTo>
                  <a:pt x="250" y="0"/>
                  <a:pt x="0" y="250"/>
                  <a:pt x="12" y="560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395" y="2084"/>
                </a:lnTo>
                <a:cubicBezTo>
                  <a:pt x="16705" y="2084"/>
                  <a:pt x="16955" y="1834"/>
                  <a:pt x="16955" y="1524"/>
                </a:cubicBezTo>
                <a:lnTo>
                  <a:pt x="16955" y="560"/>
                </a:lnTo>
                <a:cubicBezTo>
                  <a:pt x="16955" y="250"/>
                  <a:pt x="16705" y="0"/>
                  <a:pt x="16395" y="0"/>
                </a:cubicBez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2" name="Google Shape;2482;p25"/>
          <p:cNvSpPr/>
          <p:nvPr/>
        </p:nvSpPr>
        <p:spPr>
          <a:xfrm>
            <a:off x="228038" y="4353929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3" name="Google Shape;2483;p25"/>
          <p:cNvSpPr/>
          <p:nvPr/>
        </p:nvSpPr>
        <p:spPr>
          <a:xfrm>
            <a:off x="228038" y="4110172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4" name="Google Shape;2484;p25"/>
          <p:cNvSpPr/>
          <p:nvPr/>
        </p:nvSpPr>
        <p:spPr>
          <a:xfrm>
            <a:off x="228038" y="3866384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5" name="Google Shape;2485;p25"/>
          <p:cNvSpPr/>
          <p:nvPr/>
        </p:nvSpPr>
        <p:spPr>
          <a:xfrm>
            <a:off x="228038" y="3622628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6" name="Google Shape;2486;p25"/>
          <p:cNvSpPr/>
          <p:nvPr/>
        </p:nvSpPr>
        <p:spPr>
          <a:xfrm>
            <a:off x="228038" y="3378871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7" name="Google Shape;2487;p25"/>
          <p:cNvSpPr/>
          <p:nvPr/>
        </p:nvSpPr>
        <p:spPr>
          <a:xfrm>
            <a:off x="228038" y="3135083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1"/>
                </a:moveTo>
                <a:lnTo>
                  <a:pt x="1" y="5502"/>
                </a:lnTo>
                <a:lnTo>
                  <a:pt x="5501" y="5502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8" name="Google Shape;2488;p25"/>
          <p:cNvSpPr/>
          <p:nvPr/>
        </p:nvSpPr>
        <p:spPr>
          <a:xfrm>
            <a:off x="228038" y="2891327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9" name="Google Shape;2489;p25"/>
          <p:cNvSpPr/>
          <p:nvPr/>
        </p:nvSpPr>
        <p:spPr>
          <a:xfrm>
            <a:off x="228038" y="2647570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0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0" name="Google Shape;2490;p25"/>
          <p:cNvSpPr/>
          <p:nvPr/>
        </p:nvSpPr>
        <p:spPr>
          <a:xfrm>
            <a:off x="228038" y="2404200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1" name="Google Shape;2491;p25"/>
          <p:cNvSpPr/>
          <p:nvPr/>
        </p:nvSpPr>
        <p:spPr>
          <a:xfrm>
            <a:off x="228038" y="2160411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2" name="Google Shape;2492;p25"/>
          <p:cNvSpPr/>
          <p:nvPr/>
        </p:nvSpPr>
        <p:spPr>
          <a:xfrm>
            <a:off x="228038" y="1916655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3" name="Google Shape;2493;p25"/>
          <p:cNvSpPr/>
          <p:nvPr/>
        </p:nvSpPr>
        <p:spPr>
          <a:xfrm>
            <a:off x="228038" y="1672899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4" name="Google Shape;2494;p25"/>
          <p:cNvSpPr/>
          <p:nvPr/>
        </p:nvSpPr>
        <p:spPr>
          <a:xfrm>
            <a:off x="228038" y="1429142"/>
            <a:ext cx="176834" cy="176416"/>
          </a:xfrm>
          <a:custGeom>
            <a:avLst/>
            <a:gdLst/>
            <a:ahLst/>
            <a:cxnLst/>
            <a:rect l="l" t="t" r="r" b="b"/>
            <a:pathLst>
              <a:path w="5502" h="5489" extrusionOk="0">
                <a:moveTo>
                  <a:pt x="1" y="0"/>
                </a:moveTo>
                <a:lnTo>
                  <a:pt x="1" y="5489"/>
                </a:lnTo>
                <a:lnTo>
                  <a:pt x="5501" y="5489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5" name="Google Shape;2495;p25"/>
          <p:cNvSpPr/>
          <p:nvPr/>
        </p:nvSpPr>
        <p:spPr>
          <a:xfrm>
            <a:off x="228038" y="1185354"/>
            <a:ext cx="176834" cy="176449"/>
          </a:xfrm>
          <a:custGeom>
            <a:avLst/>
            <a:gdLst/>
            <a:ahLst/>
            <a:cxnLst/>
            <a:rect l="l" t="t" r="r" b="b"/>
            <a:pathLst>
              <a:path w="5502" h="5490" extrusionOk="0">
                <a:moveTo>
                  <a:pt x="1" y="1"/>
                </a:moveTo>
                <a:lnTo>
                  <a:pt x="1" y="5490"/>
                </a:lnTo>
                <a:lnTo>
                  <a:pt x="5501" y="5490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6" name="Google Shape;2496;p25"/>
          <p:cNvSpPr/>
          <p:nvPr/>
        </p:nvSpPr>
        <p:spPr>
          <a:xfrm>
            <a:off x="228038" y="941598"/>
            <a:ext cx="176834" cy="176834"/>
          </a:xfrm>
          <a:custGeom>
            <a:avLst/>
            <a:gdLst/>
            <a:ahLst/>
            <a:cxnLst/>
            <a:rect l="l" t="t" r="r" b="b"/>
            <a:pathLst>
              <a:path w="5502" h="5502" extrusionOk="0">
                <a:moveTo>
                  <a:pt x="1" y="1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7" name="Google Shape;2497;p25"/>
          <p:cNvSpPr/>
          <p:nvPr/>
        </p:nvSpPr>
        <p:spPr>
          <a:xfrm>
            <a:off x="228038" y="697841"/>
            <a:ext cx="176834" cy="176802"/>
          </a:xfrm>
          <a:custGeom>
            <a:avLst/>
            <a:gdLst/>
            <a:ahLst/>
            <a:cxnLst/>
            <a:rect l="l" t="t" r="r" b="b"/>
            <a:pathLst>
              <a:path w="5502" h="5501" extrusionOk="0">
                <a:moveTo>
                  <a:pt x="1" y="0"/>
                </a:moveTo>
                <a:lnTo>
                  <a:pt x="1" y="5501"/>
                </a:lnTo>
                <a:lnTo>
                  <a:pt x="5501" y="5501"/>
                </a:lnTo>
                <a:lnTo>
                  <a:pt x="5501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8" name="Google Shape;2498;p25"/>
          <p:cNvSpPr/>
          <p:nvPr/>
        </p:nvSpPr>
        <p:spPr>
          <a:xfrm>
            <a:off x="255583" y="173945"/>
            <a:ext cx="8517839" cy="4795609"/>
          </a:xfrm>
          <a:custGeom>
            <a:avLst/>
            <a:gdLst/>
            <a:ahLst/>
            <a:cxnLst/>
            <a:rect l="l" t="t" r="r" b="b"/>
            <a:pathLst>
              <a:path w="265023" h="149210" extrusionOk="0">
                <a:moveTo>
                  <a:pt x="7490" y="1"/>
                </a:moveTo>
                <a:cubicBezTo>
                  <a:pt x="3335" y="1"/>
                  <a:pt x="1" y="3346"/>
                  <a:pt x="1" y="7490"/>
                </a:cubicBezTo>
                <a:lnTo>
                  <a:pt x="1" y="141720"/>
                </a:lnTo>
                <a:cubicBezTo>
                  <a:pt x="1" y="145864"/>
                  <a:pt x="3335" y="149209"/>
                  <a:pt x="7490" y="149209"/>
                </a:cubicBezTo>
                <a:lnTo>
                  <a:pt x="257545" y="149209"/>
                </a:lnTo>
                <a:cubicBezTo>
                  <a:pt x="261688" y="149209"/>
                  <a:pt x="265022" y="145864"/>
                  <a:pt x="265022" y="141720"/>
                </a:cubicBezTo>
                <a:lnTo>
                  <a:pt x="265022" y="7490"/>
                </a:lnTo>
                <a:cubicBezTo>
                  <a:pt x="265022" y="3346"/>
                  <a:pt x="261688" y="1"/>
                  <a:pt x="257545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  <a:effectLst>
            <a:outerShdw blurRad="57150" dist="38100" dir="7260000" algn="bl" rotWithShape="0">
              <a:srgbClr val="000000">
                <a:alpha val="17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9" name="Google Shape;2499;p25"/>
          <p:cNvSpPr/>
          <p:nvPr/>
        </p:nvSpPr>
        <p:spPr>
          <a:xfrm>
            <a:off x="515826" y="494679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1"/>
                </a:moveTo>
                <a:cubicBezTo>
                  <a:pt x="1313" y="1"/>
                  <a:pt x="434" y="474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54"/>
                  <a:pt x="3167" y="1964"/>
                </a:cubicBezTo>
                <a:lnTo>
                  <a:pt x="3167" y="2928"/>
                </a:lnTo>
                <a:cubicBezTo>
                  <a:pt x="3167" y="3238"/>
                  <a:pt x="2917" y="3488"/>
                  <a:pt x="2608" y="3488"/>
                </a:cubicBezTo>
                <a:lnTo>
                  <a:pt x="0" y="3488"/>
                </a:lnTo>
                <a:cubicBezTo>
                  <a:pt x="381" y="4333"/>
                  <a:pt x="1238" y="4881"/>
                  <a:pt x="2167" y="4881"/>
                </a:cubicBezTo>
                <a:cubicBezTo>
                  <a:pt x="2173" y="4881"/>
                  <a:pt x="2178" y="4881"/>
                  <a:pt x="2183" y="4881"/>
                </a:cubicBezTo>
                <a:cubicBezTo>
                  <a:pt x="4103" y="4881"/>
                  <a:pt x="5284" y="2780"/>
                  <a:pt x="4263" y="1154"/>
                </a:cubicBezTo>
                <a:cubicBezTo>
                  <a:pt x="3779" y="379"/>
                  <a:pt x="2986" y="1"/>
                  <a:pt x="21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0" name="Google Shape;2500;p25"/>
          <p:cNvSpPr/>
          <p:nvPr/>
        </p:nvSpPr>
        <p:spPr>
          <a:xfrm>
            <a:off x="515826" y="738467"/>
            <a:ext cx="169828" cy="156843"/>
          </a:xfrm>
          <a:custGeom>
            <a:avLst/>
            <a:gdLst/>
            <a:ahLst/>
            <a:cxnLst/>
            <a:rect l="l" t="t" r="r" b="b"/>
            <a:pathLst>
              <a:path w="5284" h="4880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41"/>
                  <a:pt x="3167" y="1951"/>
                </a:cubicBezTo>
                <a:lnTo>
                  <a:pt x="3167" y="2927"/>
                </a:lnTo>
                <a:cubicBezTo>
                  <a:pt x="3167" y="3225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68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1" name="Google Shape;2501;p25"/>
          <p:cNvSpPr/>
          <p:nvPr/>
        </p:nvSpPr>
        <p:spPr>
          <a:xfrm>
            <a:off x="515826" y="982224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4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42"/>
                  <a:pt x="3167" y="1951"/>
                </a:cubicBezTo>
                <a:lnTo>
                  <a:pt x="3167" y="2916"/>
                </a:lnTo>
                <a:cubicBezTo>
                  <a:pt x="3167" y="3225"/>
                  <a:pt x="2917" y="3475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68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2" name="Google Shape;2502;p25"/>
          <p:cNvSpPr/>
          <p:nvPr/>
        </p:nvSpPr>
        <p:spPr>
          <a:xfrm>
            <a:off x="515826" y="1225948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6" y="0"/>
                </a:moveTo>
                <a:cubicBezTo>
                  <a:pt x="1320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2"/>
                </a:cubicBezTo>
                <a:lnTo>
                  <a:pt x="3167" y="2917"/>
                </a:lnTo>
                <a:cubicBezTo>
                  <a:pt x="3167" y="3226"/>
                  <a:pt x="2917" y="3476"/>
                  <a:pt x="2608" y="3488"/>
                </a:cubicBezTo>
                <a:lnTo>
                  <a:pt x="0" y="3488"/>
                </a:lnTo>
                <a:cubicBezTo>
                  <a:pt x="381" y="4334"/>
                  <a:pt x="1238" y="4869"/>
                  <a:pt x="2167" y="4869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77"/>
                  <a:pt x="4263" y="1143"/>
                </a:cubicBezTo>
                <a:cubicBezTo>
                  <a:pt x="3786" y="375"/>
                  <a:pt x="2995" y="0"/>
                  <a:pt x="2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3" name="Google Shape;2503;p25"/>
          <p:cNvSpPr/>
          <p:nvPr/>
        </p:nvSpPr>
        <p:spPr>
          <a:xfrm>
            <a:off x="515826" y="1469704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2" y="0"/>
                </a:moveTo>
                <a:cubicBezTo>
                  <a:pt x="1316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4" name="Google Shape;2504;p25"/>
          <p:cNvSpPr/>
          <p:nvPr/>
        </p:nvSpPr>
        <p:spPr>
          <a:xfrm>
            <a:off x="515826" y="1713460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5" name="Google Shape;2505;p25"/>
          <p:cNvSpPr/>
          <p:nvPr/>
        </p:nvSpPr>
        <p:spPr>
          <a:xfrm>
            <a:off x="515826" y="1957217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3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6"/>
                  <a:pt x="4263" y="1144"/>
                </a:cubicBezTo>
                <a:cubicBezTo>
                  <a:pt x="3780" y="376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6" name="Google Shape;2506;p25"/>
          <p:cNvSpPr/>
          <p:nvPr/>
        </p:nvSpPr>
        <p:spPr>
          <a:xfrm>
            <a:off x="515826" y="2200716"/>
            <a:ext cx="169731" cy="156811"/>
          </a:xfrm>
          <a:custGeom>
            <a:avLst/>
            <a:gdLst/>
            <a:ahLst/>
            <a:cxnLst/>
            <a:rect l="l" t="t" r="r" b="b"/>
            <a:pathLst>
              <a:path w="5281" h="4879" extrusionOk="0">
                <a:moveTo>
                  <a:pt x="2200" y="0"/>
                </a:moveTo>
                <a:cubicBezTo>
                  <a:pt x="1316" y="0"/>
                  <a:pt x="435" y="476"/>
                  <a:pt x="0" y="1402"/>
                </a:cubicBezTo>
                <a:lnTo>
                  <a:pt x="2608" y="1402"/>
                </a:lnTo>
                <a:cubicBezTo>
                  <a:pt x="2917" y="1402"/>
                  <a:pt x="3167" y="1652"/>
                  <a:pt x="3167" y="1962"/>
                </a:cubicBezTo>
                <a:lnTo>
                  <a:pt x="3167" y="2926"/>
                </a:lnTo>
                <a:cubicBezTo>
                  <a:pt x="3167" y="3235"/>
                  <a:pt x="2917" y="3486"/>
                  <a:pt x="2608" y="3486"/>
                </a:cubicBezTo>
                <a:lnTo>
                  <a:pt x="0" y="3486"/>
                </a:lnTo>
                <a:cubicBezTo>
                  <a:pt x="381" y="4331"/>
                  <a:pt x="1238" y="4879"/>
                  <a:pt x="2167" y="4879"/>
                </a:cubicBezTo>
                <a:cubicBezTo>
                  <a:pt x="2178" y="4879"/>
                  <a:pt x="2189" y="4879"/>
                  <a:pt x="2199" y="4879"/>
                </a:cubicBezTo>
                <a:cubicBezTo>
                  <a:pt x="4109" y="4879"/>
                  <a:pt x="5281" y="2774"/>
                  <a:pt x="4263" y="1152"/>
                </a:cubicBezTo>
                <a:cubicBezTo>
                  <a:pt x="3780" y="378"/>
                  <a:pt x="2989" y="0"/>
                  <a:pt x="2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7" name="Google Shape;2507;p25"/>
          <p:cNvSpPr/>
          <p:nvPr/>
        </p:nvSpPr>
        <p:spPr>
          <a:xfrm>
            <a:off x="515826" y="2444440"/>
            <a:ext cx="169828" cy="156843"/>
          </a:xfrm>
          <a:custGeom>
            <a:avLst/>
            <a:gdLst/>
            <a:ahLst/>
            <a:cxnLst/>
            <a:rect l="l" t="t" r="r" b="b"/>
            <a:pathLst>
              <a:path w="5284" h="4880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53"/>
                  <a:pt x="3167" y="1963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8" name="Google Shape;2508;p25"/>
          <p:cNvSpPr/>
          <p:nvPr/>
        </p:nvSpPr>
        <p:spPr>
          <a:xfrm>
            <a:off x="515826" y="2688196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3"/>
                  <a:pt x="0" y="1392"/>
                </a:cubicBezTo>
                <a:lnTo>
                  <a:pt x="2608" y="1392"/>
                </a:lnTo>
                <a:cubicBezTo>
                  <a:pt x="2917" y="1392"/>
                  <a:pt x="3167" y="1642"/>
                  <a:pt x="3167" y="1951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93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9" name="Google Shape;2509;p25"/>
          <p:cNvSpPr/>
          <p:nvPr/>
        </p:nvSpPr>
        <p:spPr>
          <a:xfrm>
            <a:off x="515826" y="2931888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89"/>
                </a:cubicBezTo>
                <a:lnTo>
                  <a:pt x="0" y="3489"/>
                </a:lnTo>
                <a:cubicBezTo>
                  <a:pt x="393" y="4335"/>
                  <a:pt x="1238" y="4870"/>
                  <a:pt x="2167" y="4870"/>
                </a:cubicBezTo>
                <a:cubicBezTo>
                  <a:pt x="2178" y="4871"/>
                  <a:pt x="2189" y="4871"/>
                  <a:pt x="2199" y="4871"/>
                </a:cubicBezTo>
                <a:cubicBezTo>
                  <a:pt x="4109" y="4871"/>
                  <a:pt x="5281" y="2766"/>
                  <a:pt x="4263" y="1144"/>
                </a:cubicBezTo>
                <a:cubicBezTo>
                  <a:pt x="3780" y="376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0" name="Google Shape;2510;p25"/>
          <p:cNvSpPr/>
          <p:nvPr/>
        </p:nvSpPr>
        <p:spPr>
          <a:xfrm>
            <a:off x="515826" y="3175677"/>
            <a:ext cx="169731" cy="156907"/>
          </a:xfrm>
          <a:custGeom>
            <a:avLst/>
            <a:gdLst/>
            <a:ahLst/>
            <a:cxnLst/>
            <a:rect l="l" t="t" r="r" b="b"/>
            <a:pathLst>
              <a:path w="5281" h="4882" extrusionOk="0">
                <a:moveTo>
                  <a:pt x="2206" y="0"/>
                </a:moveTo>
                <a:cubicBezTo>
                  <a:pt x="1320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89"/>
                </a:cubicBezTo>
                <a:lnTo>
                  <a:pt x="0" y="3489"/>
                </a:lnTo>
                <a:cubicBezTo>
                  <a:pt x="381" y="4334"/>
                  <a:pt x="1238" y="4870"/>
                  <a:pt x="2167" y="4882"/>
                </a:cubicBezTo>
                <a:cubicBezTo>
                  <a:pt x="2178" y="4882"/>
                  <a:pt x="2189" y="4882"/>
                  <a:pt x="2199" y="4882"/>
                </a:cubicBezTo>
                <a:cubicBezTo>
                  <a:pt x="4109" y="4882"/>
                  <a:pt x="5281" y="2777"/>
                  <a:pt x="4263" y="1143"/>
                </a:cubicBezTo>
                <a:cubicBezTo>
                  <a:pt x="3786" y="375"/>
                  <a:pt x="2995" y="0"/>
                  <a:pt x="2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1" name="Google Shape;2511;p25"/>
          <p:cNvSpPr/>
          <p:nvPr/>
        </p:nvSpPr>
        <p:spPr>
          <a:xfrm>
            <a:off x="515826" y="3419433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0"/>
                </a:moveTo>
                <a:cubicBezTo>
                  <a:pt x="1316" y="0"/>
                  <a:pt x="435" y="474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3"/>
                </a:cubicBezTo>
                <a:lnTo>
                  <a:pt x="3167" y="2917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2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2" name="Google Shape;2512;p25"/>
          <p:cNvSpPr/>
          <p:nvPr/>
        </p:nvSpPr>
        <p:spPr>
          <a:xfrm>
            <a:off x="515826" y="3663189"/>
            <a:ext cx="169731" cy="156554"/>
          </a:xfrm>
          <a:custGeom>
            <a:avLst/>
            <a:gdLst/>
            <a:ahLst/>
            <a:cxnLst/>
            <a:rect l="l" t="t" r="r" b="b"/>
            <a:pathLst>
              <a:path w="5281" h="4871" extrusionOk="0">
                <a:moveTo>
                  <a:pt x="2202" y="1"/>
                </a:moveTo>
                <a:cubicBezTo>
                  <a:pt x="1316" y="1"/>
                  <a:pt x="435" y="474"/>
                  <a:pt x="0" y="1394"/>
                </a:cubicBezTo>
                <a:lnTo>
                  <a:pt x="2608" y="1394"/>
                </a:lnTo>
                <a:cubicBezTo>
                  <a:pt x="2917" y="1394"/>
                  <a:pt x="3167" y="1644"/>
                  <a:pt x="3167" y="1953"/>
                </a:cubicBezTo>
                <a:lnTo>
                  <a:pt x="3167" y="2918"/>
                </a:lnTo>
                <a:cubicBezTo>
                  <a:pt x="3167" y="3227"/>
                  <a:pt x="2917" y="3477"/>
                  <a:pt x="2608" y="3477"/>
                </a:cubicBezTo>
                <a:lnTo>
                  <a:pt x="0" y="3477"/>
                </a:lnTo>
                <a:cubicBezTo>
                  <a:pt x="381" y="4323"/>
                  <a:pt x="1238" y="4870"/>
                  <a:pt x="2167" y="4870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6"/>
                  <a:pt x="4263" y="1144"/>
                </a:cubicBezTo>
                <a:cubicBezTo>
                  <a:pt x="3780" y="375"/>
                  <a:pt x="2989" y="1"/>
                  <a:pt x="220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3" name="Google Shape;2513;p25"/>
          <p:cNvSpPr/>
          <p:nvPr/>
        </p:nvSpPr>
        <p:spPr>
          <a:xfrm>
            <a:off x="515826" y="3906978"/>
            <a:ext cx="169731" cy="156522"/>
          </a:xfrm>
          <a:custGeom>
            <a:avLst/>
            <a:gdLst/>
            <a:ahLst/>
            <a:cxnLst/>
            <a:rect l="l" t="t" r="r" b="b"/>
            <a:pathLst>
              <a:path w="5281" h="4870" extrusionOk="0">
                <a:moveTo>
                  <a:pt x="2202" y="0"/>
                </a:moveTo>
                <a:cubicBezTo>
                  <a:pt x="1316" y="0"/>
                  <a:pt x="435" y="473"/>
                  <a:pt x="0" y="1393"/>
                </a:cubicBezTo>
                <a:lnTo>
                  <a:pt x="2608" y="1393"/>
                </a:lnTo>
                <a:cubicBezTo>
                  <a:pt x="2917" y="1393"/>
                  <a:pt x="3167" y="1643"/>
                  <a:pt x="3167" y="1952"/>
                </a:cubicBezTo>
                <a:lnTo>
                  <a:pt x="3167" y="2917"/>
                </a:lnTo>
                <a:cubicBezTo>
                  <a:pt x="3167" y="3226"/>
                  <a:pt x="2917" y="3476"/>
                  <a:pt x="2608" y="3476"/>
                </a:cubicBezTo>
                <a:lnTo>
                  <a:pt x="0" y="3476"/>
                </a:lnTo>
                <a:cubicBezTo>
                  <a:pt x="381" y="4322"/>
                  <a:pt x="1238" y="4869"/>
                  <a:pt x="2167" y="4869"/>
                </a:cubicBezTo>
                <a:cubicBezTo>
                  <a:pt x="2178" y="4870"/>
                  <a:pt x="2189" y="4870"/>
                  <a:pt x="2199" y="4870"/>
                </a:cubicBezTo>
                <a:cubicBezTo>
                  <a:pt x="4109" y="4870"/>
                  <a:pt x="5281" y="2765"/>
                  <a:pt x="4263" y="1143"/>
                </a:cubicBezTo>
                <a:cubicBezTo>
                  <a:pt x="3780" y="375"/>
                  <a:pt x="2989" y="0"/>
                  <a:pt x="22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4" name="Google Shape;2514;p25"/>
          <p:cNvSpPr/>
          <p:nvPr/>
        </p:nvSpPr>
        <p:spPr>
          <a:xfrm>
            <a:off x="515826" y="4150445"/>
            <a:ext cx="169731" cy="156811"/>
          </a:xfrm>
          <a:custGeom>
            <a:avLst/>
            <a:gdLst/>
            <a:ahLst/>
            <a:cxnLst/>
            <a:rect l="l" t="t" r="r" b="b"/>
            <a:pathLst>
              <a:path w="5281" h="4879" extrusionOk="0">
                <a:moveTo>
                  <a:pt x="2200" y="0"/>
                </a:moveTo>
                <a:cubicBezTo>
                  <a:pt x="1316" y="0"/>
                  <a:pt x="435" y="476"/>
                  <a:pt x="0" y="1402"/>
                </a:cubicBezTo>
                <a:lnTo>
                  <a:pt x="2608" y="1402"/>
                </a:lnTo>
                <a:cubicBezTo>
                  <a:pt x="2917" y="1402"/>
                  <a:pt x="3167" y="1652"/>
                  <a:pt x="3167" y="1962"/>
                </a:cubicBezTo>
                <a:lnTo>
                  <a:pt x="3167" y="2926"/>
                </a:lnTo>
                <a:cubicBezTo>
                  <a:pt x="3167" y="3236"/>
                  <a:pt x="2917" y="3486"/>
                  <a:pt x="2608" y="3486"/>
                </a:cubicBezTo>
                <a:lnTo>
                  <a:pt x="0" y="3486"/>
                </a:lnTo>
                <a:cubicBezTo>
                  <a:pt x="381" y="4331"/>
                  <a:pt x="1238" y="4879"/>
                  <a:pt x="2167" y="4879"/>
                </a:cubicBezTo>
                <a:cubicBezTo>
                  <a:pt x="2178" y="4879"/>
                  <a:pt x="2189" y="4879"/>
                  <a:pt x="2199" y="4879"/>
                </a:cubicBezTo>
                <a:cubicBezTo>
                  <a:pt x="4109" y="4879"/>
                  <a:pt x="5281" y="2774"/>
                  <a:pt x="4263" y="1152"/>
                </a:cubicBezTo>
                <a:cubicBezTo>
                  <a:pt x="3780" y="378"/>
                  <a:pt x="2989" y="0"/>
                  <a:pt x="2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5" name="Google Shape;2515;p25"/>
          <p:cNvSpPr/>
          <p:nvPr/>
        </p:nvSpPr>
        <p:spPr>
          <a:xfrm>
            <a:off x="515826" y="4394169"/>
            <a:ext cx="169828" cy="156875"/>
          </a:xfrm>
          <a:custGeom>
            <a:avLst/>
            <a:gdLst/>
            <a:ahLst/>
            <a:cxnLst/>
            <a:rect l="l" t="t" r="r" b="b"/>
            <a:pathLst>
              <a:path w="5284" h="4881" extrusionOk="0">
                <a:moveTo>
                  <a:pt x="2197" y="0"/>
                </a:moveTo>
                <a:cubicBezTo>
                  <a:pt x="1313" y="0"/>
                  <a:pt x="434" y="473"/>
                  <a:pt x="0" y="1391"/>
                </a:cubicBezTo>
                <a:lnTo>
                  <a:pt x="2608" y="1391"/>
                </a:lnTo>
                <a:cubicBezTo>
                  <a:pt x="2917" y="1391"/>
                  <a:pt x="3167" y="1653"/>
                  <a:pt x="3167" y="1963"/>
                </a:cubicBezTo>
                <a:lnTo>
                  <a:pt x="3167" y="2927"/>
                </a:lnTo>
                <a:cubicBezTo>
                  <a:pt x="3167" y="3237"/>
                  <a:pt x="2917" y="3487"/>
                  <a:pt x="2608" y="3487"/>
                </a:cubicBezTo>
                <a:lnTo>
                  <a:pt x="0" y="3487"/>
                </a:lnTo>
                <a:cubicBezTo>
                  <a:pt x="381" y="4332"/>
                  <a:pt x="1238" y="4880"/>
                  <a:pt x="2167" y="4880"/>
                </a:cubicBezTo>
                <a:cubicBezTo>
                  <a:pt x="2173" y="4880"/>
                  <a:pt x="2178" y="4880"/>
                  <a:pt x="2183" y="4880"/>
                </a:cubicBezTo>
                <a:cubicBezTo>
                  <a:pt x="4103" y="4880"/>
                  <a:pt x="5284" y="2780"/>
                  <a:pt x="4263" y="1153"/>
                </a:cubicBezTo>
                <a:cubicBezTo>
                  <a:pt x="3779" y="378"/>
                  <a:pt x="2986" y="0"/>
                  <a:pt x="21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6" name="Google Shape;2516;p25"/>
          <p:cNvSpPr/>
          <p:nvPr/>
        </p:nvSpPr>
        <p:spPr>
          <a:xfrm>
            <a:off x="70388" y="539419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7" name="Google Shape;2517;p25"/>
          <p:cNvSpPr/>
          <p:nvPr/>
        </p:nvSpPr>
        <p:spPr>
          <a:xfrm>
            <a:off x="70773" y="783175"/>
            <a:ext cx="546862" cy="67365"/>
          </a:xfrm>
          <a:custGeom>
            <a:avLst/>
            <a:gdLst/>
            <a:ahLst/>
            <a:cxnLst/>
            <a:rect l="l" t="t" r="r" b="b"/>
            <a:pathLst>
              <a:path w="17015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36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96"/>
                  <a:pt x="17014" y="1834"/>
                  <a:pt x="17014" y="1536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8" name="Google Shape;2518;p25"/>
          <p:cNvSpPr/>
          <p:nvPr/>
        </p:nvSpPr>
        <p:spPr>
          <a:xfrm>
            <a:off x="70773" y="1026932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2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9" name="Google Shape;2519;p25"/>
          <p:cNvSpPr/>
          <p:nvPr/>
        </p:nvSpPr>
        <p:spPr>
          <a:xfrm>
            <a:off x="70773" y="1270688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0" name="Google Shape;2520;p25"/>
          <p:cNvSpPr/>
          <p:nvPr/>
        </p:nvSpPr>
        <p:spPr>
          <a:xfrm>
            <a:off x="70388" y="1514476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0"/>
                  <a:pt x="0" y="262"/>
                  <a:pt x="12" y="572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96"/>
                </a:cubicBezTo>
                <a:lnTo>
                  <a:pt x="16467" y="2096"/>
                </a:lnTo>
                <a:cubicBezTo>
                  <a:pt x="16776" y="2084"/>
                  <a:pt x="17026" y="1834"/>
                  <a:pt x="17026" y="1524"/>
                </a:cubicBezTo>
                <a:lnTo>
                  <a:pt x="17026" y="572"/>
                </a:lnTo>
                <a:cubicBezTo>
                  <a:pt x="17026" y="250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1" name="Google Shape;2521;p25"/>
          <p:cNvSpPr/>
          <p:nvPr/>
        </p:nvSpPr>
        <p:spPr>
          <a:xfrm>
            <a:off x="70773" y="1758233"/>
            <a:ext cx="546862" cy="66980"/>
          </a:xfrm>
          <a:custGeom>
            <a:avLst/>
            <a:gdLst/>
            <a:ahLst/>
            <a:cxnLst/>
            <a:rect l="l" t="t" r="r" b="b"/>
            <a:pathLst>
              <a:path w="17015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2" name="Google Shape;2522;p25"/>
          <p:cNvSpPr/>
          <p:nvPr/>
        </p:nvSpPr>
        <p:spPr>
          <a:xfrm>
            <a:off x="70773" y="2001989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3" name="Google Shape;2523;p25"/>
          <p:cNvSpPr/>
          <p:nvPr/>
        </p:nvSpPr>
        <p:spPr>
          <a:xfrm>
            <a:off x="70773" y="2245745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1"/>
                </a:cubicBezTo>
                <a:lnTo>
                  <a:pt x="0" y="1525"/>
                </a:lnTo>
                <a:cubicBezTo>
                  <a:pt x="0" y="1834"/>
                  <a:pt x="250" y="2085"/>
                  <a:pt x="560" y="2085"/>
                </a:cubicBezTo>
                <a:lnTo>
                  <a:pt x="16455" y="2085"/>
                </a:lnTo>
                <a:cubicBezTo>
                  <a:pt x="16764" y="2085"/>
                  <a:pt x="17014" y="1834"/>
                  <a:pt x="17014" y="1525"/>
                </a:cubicBezTo>
                <a:lnTo>
                  <a:pt x="17014" y="561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4" name="Google Shape;2524;p25"/>
          <p:cNvSpPr/>
          <p:nvPr/>
        </p:nvSpPr>
        <p:spPr>
          <a:xfrm>
            <a:off x="70388" y="2489148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34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5" name="Google Shape;2525;p25"/>
          <p:cNvSpPr/>
          <p:nvPr/>
        </p:nvSpPr>
        <p:spPr>
          <a:xfrm>
            <a:off x="70773" y="2733290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0"/>
                </a:moveTo>
                <a:cubicBezTo>
                  <a:pt x="250" y="0"/>
                  <a:pt x="0" y="250"/>
                  <a:pt x="0" y="548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6" name="Google Shape;2526;p25"/>
          <p:cNvSpPr/>
          <p:nvPr/>
        </p:nvSpPr>
        <p:spPr>
          <a:xfrm>
            <a:off x="70773" y="2976661"/>
            <a:ext cx="546862" cy="67398"/>
          </a:xfrm>
          <a:custGeom>
            <a:avLst/>
            <a:gdLst/>
            <a:ahLst/>
            <a:cxnLst/>
            <a:rect l="l" t="t" r="r" b="b"/>
            <a:pathLst>
              <a:path w="17015" h="2097" extrusionOk="0">
                <a:moveTo>
                  <a:pt x="548" y="1"/>
                </a:moveTo>
                <a:cubicBezTo>
                  <a:pt x="238" y="13"/>
                  <a:pt x="0" y="263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7" name="Google Shape;2527;p25"/>
          <p:cNvSpPr/>
          <p:nvPr/>
        </p:nvSpPr>
        <p:spPr>
          <a:xfrm>
            <a:off x="70773" y="3220449"/>
            <a:ext cx="546862" cy="67365"/>
          </a:xfrm>
          <a:custGeom>
            <a:avLst/>
            <a:gdLst/>
            <a:ahLst/>
            <a:cxnLst/>
            <a:rect l="l" t="t" r="r" b="b"/>
            <a:pathLst>
              <a:path w="17015" h="2096" extrusionOk="0">
                <a:moveTo>
                  <a:pt x="548" y="0"/>
                </a:moveTo>
                <a:cubicBezTo>
                  <a:pt x="238" y="12"/>
                  <a:pt x="0" y="262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96"/>
                </a:cubicBezTo>
                <a:lnTo>
                  <a:pt x="16455" y="2096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8" name="Google Shape;2528;p25"/>
          <p:cNvSpPr/>
          <p:nvPr/>
        </p:nvSpPr>
        <p:spPr>
          <a:xfrm>
            <a:off x="70388" y="3464205"/>
            <a:ext cx="547248" cy="66980"/>
          </a:xfrm>
          <a:custGeom>
            <a:avLst/>
            <a:gdLst/>
            <a:ahLst/>
            <a:cxnLst/>
            <a:rect l="l" t="t" r="r" b="b"/>
            <a:pathLst>
              <a:path w="17027" h="2084" extrusionOk="0">
                <a:moveTo>
                  <a:pt x="560" y="0"/>
                </a:moveTo>
                <a:cubicBezTo>
                  <a:pt x="250" y="0"/>
                  <a:pt x="0" y="250"/>
                  <a:pt x="12" y="560"/>
                </a:cubicBezTo>
                <a:lnTo>
                  <a:pt x="12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67" y="2084"/>
                </a:lnTo>
                <a:cubicBezTo>
                  <a:pt x="16776" y="2084"/>
                  <a:pt x="17026" y="1834"/>
                  <a:pt x="17026" y="1524"/>
                </a:cubicBezTo>
                <a:lnTo>
                  <a:pt x="17026" y="560"/>
                </a:lnTo>
                <a:cubicBezTo>
                  <a:pt x="17026" y="250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9" name="Google Shape;2529;p25"/>
          <p:cNvSpPr/>
          <p:nvPr/>
        </p:nvSpPr>
        <p:spPr>
          <a:xfrm>
            <a:off x="70773" y="3707962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0" name="Google Shape;2530;p25"/>
          <p:cNvSpPr/>
          <p:nvPr/>
        </p:nvSpPr>
        <p:spPr>
          <a:xfrm>
            <a:off x="70773" y="3951718"/>
            <a:ext cx="546862" cy="67012"/>
          </a:xfrm>
          <a:custGeom>
            <a:avLst/>
            <a:gdLst/>
            <a:ahLst/>
            <a:cxnLst/>
            <a:rect l="l" t="t" r="r" b="b"/>
            <a:pathLst>
              <a:path w="17015" h="2085" extrusionOk="0">
                <a:moveTo>
                  <a:pt x="548" y="1"/>
                </a:moveTo>
                <a:cubicBezTo>
                  <a:pt x="238" y="1"/>
                  <a:pt x="0" y="251"/>
                  <a:pt x="0" y="560"/>
                </a:cubicBezTo>
                <a:lnTo>
                  <a:pt x="0" y="1525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5"/>
                </a:cubicBezTo>
                <a:lnTo>
                  <a:pt x="17014" y="560"/>
                </a:lnTo>
                <a:cubicBezTo>
                  <a:pt x="17014" y="251"/>
                  <a:pt x="16764" y="1"/>
                  <a:pt x="1645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1" name="Google Shape;2531;p25"/>
          <p:cNvSpPr/>
          <p:nvPr/>
        </p:nvSpPr>
        <p:spPr>
          <a:xfrm>
            <a:off x="70773" y="4195506"/>
            <a:ext cx="546862" cy="66980"/>
          </a:xfrm>
          <a:custGeom>
            <a:avLst/>
            <a:gdLst/>
            <a:ahLst/>
            <a:cxnLst/>
            <a:rect l="l" t="t" r="r" b="b"/>
            <a:pathLst>
              <a:path w="17015" h="2084" extrusionOk="0">
                <a:moveTo>
                  <a:pt x="548" y="0"/>
                </a:moveTo>
                <a:cubicBezTo>
                  <a:pt x="238" y="0"/>
                  <a:pt x="0" y="250"/>
                  <a:pt x="0" y="560"/>
                </a:cubicBezTo>
                <a:lnTo>
                  <a:pt x="0" y="1524"/>
                </a:lnTo>
                <a:cubicBezTo>
                  <a:pt x="0" y="1834"/>
                  <a:pt x="250" y="2084"/>
                  <a:pt x="560" y="2084"/>
                </a:cubicBezTo>
                <a:lnTo>
                  <a:pt x="16455" y="2084"/>
                </a:lnTo>
                <a:cubicBezTo>
                  <a:pt x="16764" y="2084"/>
                  <a:pt x="17014" y="1834"/>
                  <a:pt x="17014" y="1524"/>
                </a:cubicBezTo>
                <a:lnTo>
                  <a:pt x="17014" y="560"/>
                </a:lnTo>
                <a:cubicBezTo>
                  <a:pt x="17014" y="250"/>
                  <a:pt x="16764" y="0"/>
                  <a:pt x="1645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2" name="Google Shape;2532;p25"/>
          <p:cNvSpPr/>
          <p:nvPr/>
        </p:nvSpPr>
        <p:spPr>
          <a:xfrm>
            <a:off x="70388" y="4438877"/>
            <a:ext cx="547248" cy="67365"/>
          </a:xfrm>
          <a:custGeom>
            <a:avLst/>
            <a:gdLst/>
            <a:ahLst/>
            <a:cxnLst/>
            <a:rect l="l" t="t" r="r" b="b"/>
            <a:pathLst>
              <a:path w="17027" h="2096" extrusionOk="0">
                <a:moveTo>
                  <a:pt x="560" y="0"/>
                </a:moveTo>
                <a:cubicBezTo>
                  <a:pt x="250" y="12"/>
                  <a:pt x="0" y="262"/>
                  <a:pt x="12" y="572"/>
                </a:cubicBezTo>
                <a:lnTo>
                  <a:pt x="12" y="1536"/>
                </a:lnTo>
                <a:cubicBezTo>
                  <a:pt x="0" y="1846"/>
                  <a:pt x="250" y="2096"/>
                  <a:pt x="560" y="2096"/>
                </a:cubicBezTo>
                <a:lnTo>
                  <a:pt x="16467" y="2096"/>
                </a:lnTo>
                <a:cubicBezTo>
                  <a:pt x="16776" y="2096"/>
                  <a:pt x="17026" y="1846"/>
                  <a:pt x="17026" y="1536"/>
                </a:cubicBezTo>
                <a:lnTo>
                  <a:pt x="17026" y="572"/>
                </a:lnTo>
                <a:cubicBezTo>
                  <a:pt x="17026" y="262"/>
                  <a:pt x="16776" y="0"/>
                  <a:pt x="1646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3" name="Google Shape;2533;p25"/>
          <p:cNvSpPr/>
          <p:nvPr/>
        </p:nvSpPr>
        <p:spPr>
          <a:xfrm>
            <a:off x="406001" y="4758421"/>
            <a:ext cx="8145080" cy="90346"/>
          </a:xfrm>
          <a:custGeom>
            <a:avLst/>
            <a:gdLst/>
            <a:ahLst/>
            <a:cxnLst/>
            <a:rect l="l" t="t" r="r" b="b"/>
            <a:pathLst>
              <a:path w="253425" h="2811" extrusionOk="0">
                <a:moveTo>
                  <a:pt x="0" y="0"/>
                </a:moveTo>
                <a:lnTo>
                  <a:pt x="0" y="2810"/>
                </a:lnTo>
                <a:lnTo>
                  <a:pt x="253425" y="2810"/>
                </a:lnTo>
                <a:lnTo>
                  <a:pt x="253425" y="0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4" name="Google Shape;2534;p25"/>
          <p:cNvSpPr/>
          <p:nvPr/>
        </p:nvSpPr>
        <p:spPr>
          <a:xfrm>
            <a:off x="8543978" y="286824"/>
            <a:ext cx="92242" cy="4471510"/>
          </a:xfrm>
          <a:custGeom>
            <a:avLst/>
            <a:gdLst/>
            <a:ahLst/>
            <a:cxnLst/>
            <a:rect l="l" t="t" r="r" b="b"/>
            <a:pathLst>
              <a:path w="2870" h="139126" extrusionOk="0">
                <a:moveTo>
                  <a:pt x="0" y="1"/>
                </a:moveTo>
                <a:lnTo>
                  <a:pt x="0" y="139125"/>
                </a:lnTo>
                <a:lnTo>
                  <a:pt x="2870" y="139125"/>
                </a:lnTo>
                <a:lnTo>
                  <a:pt x="2870" y="1"/>
                </a:lnTo>
                <a:close/>
              </a:path>
            </a:pathLst>
          </a:custGeom>
          <a:solidFill>
            <a:srgbClr val="000000">
              <a:alpha val="84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5" name="Google Shape;2535;p25"/>
          <p:cNvSpPr/>
          <p:nvPr/>
        </p:nvSpPr>
        <p:spPr>
          <a:xfrm>
            <a:off x="407126" y="286824"/>
            <a:ext cx="8135920" cy="4471510"/>
          </a:xfrm>
          <a:custGeom>
            <a:avLst/>
            <a:gdLst/>
            <a:ahLst/>
            <a:cxnLst/>
            <a:rect l="l" t="t" r="r" b="b"/>
            <a:pathLst>
              <a:path w="253140" h="139126" extrusionOk="0">
                <a:moveTo>
                  <a:pt x="1" y="1"/>
                </a:moveTo>
                <a:lnTo>
                  <a:pt x="1" y="7847"/>
                </a:lnTo>
                <a:lnTo>
                  <a:pt x="3394" y="7847"/>
                </a:lnTo>
                <a:cubicBezTo>
                  <a:pt x="3787" y="7002"/>
                  <a:pt x="4620" y="6466"/>
                  <a:pt x="5561" y="6466"/>
                </a:cubicBezTo>
                <a:cubicBezTo>
                  <a:pt x="6906" y="6466"/>
                  <a:pt x="7990" y="7549"/>
                  <a:pt x="7990" y="8895"/>
                </a:cubicBezTo>
                <a:cubicBezTo>
                  <a:pt x="7990" y="10240"/>
                  <a:pt x="6906" y="11336"/>
                  <a:pt x="5561" y="11336"/>
                </a:cubicBezTo>
                <a:cubicBezTo>
                  <a:pt x="4620" y="11336"/>
                  <a:pt x="3787" y="10788"/>
                  <a:pt x="3394" y="9943"/>
                </a:cubicBezTo>
                <a:lnTo>
                  <a:pt x="1" y="9943"/>
                </a:lnTo>
                <a:lnTo>
                  <a:pt x="1" y="15431"/>
                </a:lnTo>
                <a:lnTo>
                  <a:pt x="3394" y="15431"/>
                </a:lnTo>
                <a:cubicBezTo>
                  <a:pt x="3787" y="14586"/>
                  <a:pt x="4620" y="14038"/>
                  <a:pt x="5561" y="14038"/>
                </a:cubicBezTo>
                <a:cubicBezTo>
                  <a:pt x="6906" y="14038"/>
                  <a:pt x="7990" y="15134"/>
                  <a:pt x="7990" y="16479"/>
                </a:cubicBezTo>
                <a:cubicBezTo>
                  <a:pt x="7990" y="17825"/>
                  <a:pt x="6906" y="18908"/>
                  <a:pt x="5561" y="18908"/>
                </a:cubicBezTo>
                <a:cubicBezTo>
                  <a:pt x="4620" y="18908"/>
                  <a:pt x="3787" y="18372"/>
                  <a:pt x="3394" y="17527"/>
                </a:cubicBezTo>
                <a:lnTo>
                  <a:pt x="1" y="17527"/>
                </a:lnTo>
                <a:lnTo>
                  <a:pt x="1" y="23028"/>
                </a:lnTo>
                <a:lnTo>
                  <a:pt x="3394" y="23028"/>
                </a:lnTo>
                <a:cubicBezTo>
                  <a:pt x="3787" y="22170"/>
                  <a:pt x="4620" y="21635"/>
                  <a:pt x="5561" y="21635"/>
                </a:cubicBezTo>
                <a:cubicBezTo>
                  <a:pt x="6906" y="21635"/>
                  <a:pt x="7990" y="22718"/>
                  <a:pt x="7990" y="24063"/>
                </a:cubicBezTo>
                <a:cubicBezTo>
                  <a:pt x="7990" y="25409"/>
                  <a:pt x="6906" y="26504"/>
                  <a:pt x="5561" y="26504"/>
                </a:cubicBezTo>
                <a:cubicBezTo>
                  <a:pt x="4620" y="26504"/>
                  <a:pt x="3775" y="25957"/>
                  <a:pt x="3394" y="25111"/>
                </a:cubicBezTo>
                <a:lnTo>
                  <a:pt x="1" y="25111"/>
                </a:lnTo>
                <a:lnTo>
                  <a:pt x="1" y="30600"/>
                </a:lnTo>
                <a:lnTo>
                  <a:pt x="3394" y="30600"/>
                </a:lnTo>
                <a:cubicBezTo>
                  <a:pt x="3787" y="29755"/>
                  <a:pt x="4620" y="29207"/>
                  <a:pt x="5561" y="29207"/>
                </a:cubicBezTo>
                <a:cubicBezTo>
                  <a:pt x="6906" y="29207"/>
                  <a:pt x="7990" y="30302"/>
                  <a:pt x="7990" y="31648"/>
                </a:cubicBezTo>
                <a:cubicBezTo>
                  <a:pt x="7990" y="32993"/>
                  <a:pt x="6906" y="34077"/>
                  <a:pt x="5561" y="34077"/>
                </a:cubicBezTo>
                <a:cubicBezTo>
                  <a:pt x="4632" y="34077"/>
                  <a:pt x="3787" y="33541"/>
                  <a:pt x="3394" y="32695"/>
                </a:cubicBezTo>
                <a:lnTo>
                  <a:pt x="1" y="32695"/>
                </a:lnTo>
                <a:lnTo>
                  <a:pt x="1" y="38184"/>
                </a:lnTo>
                <a:lnTo>
                  <a:pt x="3394" y="38184"/>
                </a:lnTo>
                <a:cubicBezTo>
                  <a:pt x="3787" y="37339"/>
                  <a:pt x="4632" y="36803"/>
                  <a:pt x="5561" y="36791"/>
                </a:cubicBezTo>
                <a:cubicBezTo>
                  <a:pt x="6906" y="36791"/>
                  <a:pt x="7990" y="37887"/>
                  <a:pt x="7990" y="39232"/>
                </a:cubicBezTo>
                <a:cubicBezTo>
                  <a:pt x="7990" y="40577"/>
                  <a:pt x="6906" y="41673"/>
                  <a:pt x="5561" y="41673"/>
                </a:cubicBezTo>
                <a:cubicBezTo>
                  <a:pt x="4620" y="41661"/>
                  <a:pt x="3787" y="41125"/>
                  <a:pt x="3394" y="40280"/>
                </a:cubicBezTo>
                <a:lnTo>
                  <a:pt x="1" y="40280"/>
                </a:lnTo>
                <a:lnTo>
                  <a:pt x="1" y="45768"/>
                </a:lnTo>
                <a:lnTo>
                  <a:pt x="3394" y="45768"/>
                </a:lnTo>
                <a:cubicBezTo>
                  <a:pt x="3787" y="44923"/>
                  <a:pt x="4632" y="44387"/>
                  <a:pt x="5561" y="44375"/>
                </a:cubicBezTo>
                <a:cubicBezTo>
                  <a:pt x="6883" y="44411"/>
                  <a:pt x="7930" y="45495"/>
                  <a:pt x="7930" y="46816"/>
                </a:cubicBezTo>
                <a:cubicBezTo>
                  <a:pt x="7930" y="48138"/>
                  <a:pt x="6883" y="49221"/>
                  <a:pt x="5561" y="49257"/>
                </a:cubicBezTo>
                <a:cubicBezTo>
                  <a:pt x="4632" y="49245"/>
                  <a:pt x="3787" y="48709"/>
                  <a:pt x="3394" y="47864"/>
                </a:cubicBezTo>
                <a:lnTo>
                  <a:pt x="1" y="47864"/>
                </a:lnTo>
                <a:lnTo>
                  <a:pt x="1" y="53353"/>
                </a:lnTo>
                <a:lnTo>
                  <a:pt x="3394" y="53353"/>
                </a:lnTo>
                <a:cubicBezTo>
                  <a:pt x="3787" y="52507"/>
                  <a:pt x="4620" y="51960"/>
                  <a:pt x="5561" y="51960"/>
                </a:cubicBezTo>
                <a:cubicBezTo>
                  <a:pt x="6906" y="51960"/>
                  <a:pt x="7990" y="53055"/>
                  <a:pt x="7990" y="54400"/>
                </a:cubicBezTo>
                <a:cubicBezTo>
                  <a:pt x="7990" y="55746"/>
                  <a:pt x="6906" y="56829"/>
                  <a:pt x="5561" y="56829"/>
                </a:cubicBezTo>
                <a:cubicBezTo>
                  <a:pt x="4620" y="56829"/>
                  <a:pt x="3787" y="56294"/>
                  <a:pt x="3394" y="55448"/>
                </a:cubicBezTo>
                <a:lnTo>
                  <a:pt x="1" y="55448"/>
                </a:lnTo>
                <a:lnTo>
                  <a:pt x="1" y="60937"/>
                </a:lnTo>
                <a:lnTo>
                  <a:pt x="3394" y="60937"/>
                </a:lnTo>
                <a:cubicBezTo>
                  <a:pt x="3787" y="60092"/>
                  <a:pt x="4620" y="59544"/>
                  <a:pt x="5561" y="59544"/>
                </a:cubicBezTo>
                <a:cubicBezTo>
                  <a:pt x="6906" y="59544"/>
                  <a:pt x="7990" y="60639"/>
                  <a:pt x="7990" y="61985"/>
                </a:cubicBezTo>
                <a:cubicBezTo>
                  <a:pt x="7990" y="63330"/>
                  <a:pt x="6906" y="64414"/>
                  <a:pt x="5561" y="64414"/>
                </a:cubicBezTo>
                <a:cubicBezTo>
                  <a:pt x="4620" y="64414"/>
                  <a:pt x="3787" y="63878"/>
                  <a:pt x="3394" y="63021"/>
                </a:cubicBezTo>
                <a:lnTo>
                  <a:pt x="1" y="63021"/>
                </a:lnTo>
                <a:lnTo>
                  <a:pt x="1" y="68521"/>
                </a:lnTo>
                <a:lnTo>
                  <a:pt x="3394" y="68521"/>
                </a:lnTo>
                <a:cubicBezTo>
                  <a:pt x="3787" y="67676"/>
                  <a:pt x="4620" y="67128"/>
                  <a:pt x="5561" y="67128"/>
                </a:cubicBezTo>
                <a:cubicBezTo>
                  <a:pt x="6906" y="67128"/>
                  <a:pt x="7990" y="68212"/>
                  <a:pt x="7990" y="69557"/>
                </a:cubicBezTo>
                <a:cubicBezTo>
                  <a:pt x="7990" y="70914"/>
                  <a:pt x="6906" y="71998"/>
                  <a:pt x="5561" y="71998"/>
                </a:cubicBezTo>
                <a:cubicBezTo>
                  <a:pt x="4620" y="71998"/>
                  <a:pt x="3787" y="71450"/>
                  <a:pt x="3394" y="70605"/>
                </a:cubicBezTo>
                <a:lnTo>
                  <a:pt x="1" y="70605"/>
                </a:lnTo>
                <a:lnTo>
                  <a:pt x="1" y="76106"/>
                </a:lnTo>
                <a:lnTo>
                  <a:pt x="3394" y="76106"/>
                </a:lnTo>
                <a:cubicBezTo>
                  <a:pt x="3787" y="75260"/>
                  <a:pt x="4620" y="74713"/>
                  <a:pt x="5561" y="74713"/>
                </a:cubicBezTo>
                <a:cubicBezTo>
                  <a:pt x="6906" y="74713"/>
                  <a:pt x="7990" y="75796"/>
                  <a:pt x="7990" y="77141"/>
                </a:cubicBezTo>
                <a:cubicBezTo>
                  <a:pt x="7990" y="78499"/>
                  <a:pt x="6906" y="79582"/>
                  <a:pt x="5561" y="79582"/>
                </a:cubicBezTo>
                <a:cubicBezTo>
                  <a:pt x="4620" y="79582"/>
                  <a:pt x="3787" y="79034"/>
                  <a:pt x="3394" y="78189"/>
                </a:cubicBezTo>
                <a:lnTo>
                  <a:pt x="1" y="78189"/>
                </a:lnTo>
                <a:lnTo>
                  <a:pt x="1" y="83690"/>
                </a:lnTo>
                <a:lnTo>
                  <a:pt x="3394" y="83690"/>
                </a:lnTo>
                <a:cubicBezTo>
                  <a:pt x="3787" y="82844"/>
                  <a:pt x="4620" y="82297"/>
                  <a:pt x="5561" y="82297"/>
                </a:cubicBezTo>
                <a:cubicBezTo>
                  <a:pt x="6906" y="82297"/>
                  <a:pt x="7990" y="83380"/>
                  <a:pt x="7990" y="84726"/>
                </a:cubicBezTo>
                <a:cubicBezTo>
                  <a:pt x="7990" y="86083"/>
                  <a:pt x="6906" y="87166"/>
                  <a:pt x="5561" y="87166"/>
                </a:cubicBezTo>
                <a:cubicBezTo>
                  <a:pt x="4620" y="87166"/>
                  <a:pt x="3787" y="86619"/>
                  <a:pt x="3394" y="85773"/>
                </a:cubicBezTo>
                <a:lnTo>
                  <a:pt x="1" y="85773"/>
                </a:lnTo>
                <a:lnTo>
                  <a:pt x="1" y="91274"/>
                </a:lnTo>
                <a:lnTo>
                  <a:pt x="3394" y="91274"/>
                </a:lnTo>
                <a:cubicBezTo>
                  <a:pt x="3787" y="90429"/>
                  <a:pt x="4620" y="89881"/>
                  <a:pt x="5561" y="89881"/>
                </a:cubicBezTo>
                <a:cubicBezTo>
                  <a:pt x="6906" y="89881"/>
                  <a:pt x="7990" y="90965"/>
                  <a:pt x="7990" y="92310"/>
                </a:cubicBezTo>
                <a:cubicBezTo>
                  <a:pt x="7990" y="93655"/>
                  <a:pt x="6906" y="94751"/>
                  <a:pt x="5561" y="94751"/>
                </a:cubicBezTo>
                <a:cubicBezTo>
                  <a:pt x="4620" y="94751"/>
                  <a:pt x="3787" y="94203"/>
                  <a:pt x="3394" y="93358"/>
                </a:cubicBezTo>
                <a:lnTo>
                  <a:pt x="1" y="93358"/>
                </a:lnTo>
                <a:lnTo>
                  <a:pt x="1" y="98846"/>
                </a:lnTo>
                <a:lnTo>
                  <a:pt x="3394" y="98846"/>
                </a:lnTo>
                <a:cubicBezTo>
                  <a:pt x="3787" y="98001"/>
                  <a:pt x="4620" y="97465"/>
                  <a:pt x="5561" y="97465"/>
                </a:cubicBezTo>
                <a:cubicBezTo>
                  <a:pt x="6906" y="97465"/>
                  <a:pt x="7990" y="98549"/>
                  <a:pt x="7990" y="99894"/>
                </a:cubicBezTo>
                <a:cubicBezTo>
                  <a:pt x="7990" y="101240"/>
                  <a:pt x="6906" y="102335"/>
                  <a:pt x="5561" y="102335"/>
                </a:cubicBezTo>
                <a:cubicBezTo>
                  <a:pt x="4620" y="102335"/>
                  <a:pt x="3787" y="101787"/>
                  <a:pt x="3394" y="100942"/>
                </a:cubicBezTo>
                <a:lnTo>
                  <a:pt x="1" y="100942"/>
                </a:lnTo>
                <a:lnTo>
                  <a:pt x="1" y="106431"/>
                </a:lnTo>
                <a:lnTo>
                  <a:pt x="3394" y="106431"/>
                </a:lnTo>
                <a:cubicBezTo>
                  <a:pt x="3787" y="105585"/>
                  <a:pt x="4620" y="105050"/>
                  <a:pt x="5561" y="105050"/>
                </a:cubicBezTo>
                <a:cubicBezTo>
                  <a:pt x="6906" y="105050"/>
                  <a:pt x="7990" y="106133"/>
                  <a:pt x="7990" y="107478"/>
                </a:cubicBezTo>
                <a:cubicBezTo>
                  <a:pt x="7990" y="108824"/>
                  <a:pt x="6906" y="109919"/>
                  <a:pt x="5561" y="109919"/>
                </a:cubicBezTo>
                <a:cubicBezTo>
                  <a:pt x="4620" y="109919"/>
                  <a:pt x="3787" y="109372"/>
                  <a:pt x="3394" y="108526"/>
                </a:cubicBezTo>
                <a:lnTo>
                  <a:pt x="1" y="108526"/>
                </a:lnTo>
                <a:lnTo>
                  <a:pt x="1" y="114015"/>
                </a:lnTo>
                <a:lnTo>
                  <a:pt x="3394" y="114015"/>
                </a:lnTo>
                <a:cubicBezTo>
                  <a:pt x="3787" y="113170"/>
                  <a:pt x="4620" y="112634"/>
                  <a:pt x="5561" y="112634"/>
                </a:cubicBezTo>
                <a:cubicBezTo>
                  <a:pt x="6906" y="112634"/>
                  <a:pt x="7990" y="113717"/>
                  <a:pt x="7990" y="115063"/>
                </a:cubicBezTo>
                <a:cubicBezTo>
                  <a:pt x="7990" y="116408"/>
                  <a:pt x="6906" y="117503"/>
                  <a:pt x="5561" y="117503"/>
                </a:cubicBezTo>
                <a:cubicBezTo>
                  <a:pt x="4620" y="117503"/>
                  <a:pt x="3787" y="116956"/>
                  <a:pt x="3394" y="116110"/>
                </a:cubicBezTo>
                <a:lnTo>
                  <a:pt x="1" y="116110"/>
                </a:lnTo>
                <a:lnTo>
                  <a:pt x="1" y="121611"/>
                </a:lnTo>
                <a:lnTo>
                  <a:pt x="3394" y="121611"/>
                </a:lnTo>
                <a:cubicBezTo>
                  <a:pt x="3775" y="120754"/>
                  <a:pt x="4620" y="120206"/>
                  <a:pt x="5561" y="120206"/>
                </a:cubicBezTo>
                <a:cubicBezTo>
                  <a:pt x="6906" y="120206"/>
                  <a:pt x="7990" y="121302"/>
                  <a:pt x="7990" y="122647"/>
                </a:cubicBezTo>
                <a:cubicBezTo>
                  <a:pt x="7990" y="123992"/>
                  <a:pt x="6906" y="125076"/>
                  <a:pt x="5561" y="125088"/>
                </a:cubicBezTo>
                <a:cubicBezTo>
                  <a:pt x="4620" y="125076"/>
                  <a:pt x="3787" y="124540"/>
                  <a:pt x="3394" y="123695"/>
                </a:cubicBezTo>
                <a:lnTo>
                  <a:pt x="1" y="123695"/>
                </a:lnTo>
                <a:lnTo>
                  <a:pt x="1" y="129183"/>
                </a:lnTo>
                <a:lnTo>
                  <a:pt x="3394" y="129183"/>
                </a:lnTo>
                <a:cubicBezTo>
                  <a:pt x="3787" y="128338"/>
                  <a:pt x="4632" y="127802"/>
                  <a:pt x="5561" y="127802"/>
                </a:cubicBezTo>
                <a:cubicBezTo>
                  <a:pt x="6906" y="127802"/>
                  <a:pt x="7990" y="128886"/>
                  <a:pt x="7990" y="130231"/>
                </a:cubicBezTo>
                <a:cubicBezTo>
                  <a:pt x="7990" y="131577"/>
                  <a:pt x="6906" y="132672"/>
                  <a:pt x="5561" y="132672"/>
                </a:cubicBezTo>
                <a:cubicBezTo>
                  <a:pt x="4620" y="132672"/>
                  <a:pt x="3787" y="132124"/>
                  <a:pt x="3394" y="131279"/>
                </a:cubicBezTo>
                <a:lnTo>
                  <a:pt x="1" y="131279"/>
                </a:lnTo>
                <a:lnTo>
                  <a:pt x="1" y="139125"/>
                </a:lnTo>
                <a:lnTo>
                  <a:pt x="253140" y="139125"/>
                </a:lnTo>
                <a:lnTo>
                  <a:pt x="25314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6" name="Google Shape;2536;p25"/>
          <p:cNvSpPr/>
          <p:nvPr/>
        </p:nvSpPr>
        <p:spPr>
          <a:xfrm>
            <a:off x="8543871" y="608069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7" name="Google Shape;2537;p25"/>
          <p:cNvSpPr/>
          <p:nvPr/>
        </p:nvSpPr>
        <p:spPr>
          <a:xfrm>
            <a:off x="8543871" y="1129567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8" name="Google Shape;2538;p25"/>
          <p:cNvSpPr/>
          <p:nvPr/>
        </p:nvSpPr>
        <p:spPr>
          <a:xfrm>
            <a:off x="8543871" y="1651064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9" name="Google Shape;2539;p25"/>
          <p:cNvSpPr/>
          <p:nvPr/>
        </p:nvSpPr>
        <p:spPr>
          <a:xfrm>
            <a:off x="8543871" y="2172562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0" name="Google Shape;2540;p25"/>
          <p:cNvSpPr/>
          <p:nvPr/>
        </p:nvSpPr>
        <p:spPr>
          <a:xfrm>
            <a:off x="8543871" y="2694060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1" name="Google Shape;2541;p25"/>
          <p:cNvSpPr/>
          <p:nvPr/>
        </p:nvSpPr>
        <p:spPr>
          <a:xfrm>
            <a:off x="8543871" y="3215558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2" name="Google Shape;2542;p25">
            <a:hlinkClick r:id="rId2" action="ppaction://hlinksldjump"/>
          </p:cNvPr>
          <p:cNvSpPr/>
          <p:nvPr/>
        </p:nvSpPr>
        <p:spPr>
          <a:xfrm>
            <a:off x="8543871" y="4190544"/>
            <a:ext cx="534617" cy="421323"/>
          </a:xfrm>
          <a:custGeom>
            <a:avLst/>
            <a:gdLst/>
            <a:ahLst/>
            <a:cxnLst/>
            <a:rect l="l" t="t" r="r" b="b"/>
            <a:pathLst>
              <a:path w="16634" h="13109" extrusionOk="0">
                <a:moveTo>
                  <a:pt x="1" y="0"/>
                </a:moveTo>
                <a:lnTo>
                  <a:pt x="1" y="13109"/>
                </a:lnTo>
                <a:lnTo>
                  <a:pt x="16634" y="13109"/>
                </a:lnTo>
                <a:lnTo>
                  <a:pt x="10359" y="6549"/>
                </a:lnTo>
                <a:lnTo>
                  <a:pt x="1663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  <a:effectLst>
            <a:outerShdw blurRad="28575" dist="19050" dir="5400000" algn="bl" rotWithShape="0">
              <a:srgbClr val="000000">
                <a:alpha val="18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3" name="Google Shape;2543;p25"/>
          <p:cNvSpPr/>
          <p:nvPr/>
        </p:nvSpPr>
        <p:spPr>
          <a:xfrm rot="-7403558" flipH="1">
            <a:off x="7969871" y="4274369"/>
            <a:ext cx="394795" cy="396386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4" name="Google Shape;2544;p25"/>
          <p:cNvSpPr/>
          <p:nvPr/>
        </p:nvSpPr>
        <p:spPr>
          <a:xfrm rot="4382781" flipH="1">
            <a:off x="877679" y="4183596"/>
            <a:ext cx="361568" cy="363026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5" name="Google Shape;2545;p25"/>
          <p:cNvSpPr/>
          <p:nvPr/>
        </p:nvSpPr>
        <p:spPr>
          <a:xfrm rot="-8614086" flipH="1">
            <a:off x="892563" y="436971"/>
            <a:ext cx="271696" cy="272791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6" name="Google Shape;2546;p25"/>
          <p:cNvSpPr/>
          <p:nvPr/>
        </p:nvSpPr>
        <p:spPr>
          <a:xfrm rot="9986894" flipH="1">
            <a:off x="7851821" y="507433"/>
            <a:ext cx="312605" cy="313865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7" name="Google Shape;2547;p25"/>
          <p:cNvSpPr/>
          <p:nvPr/>
        </p:nvSpPr>
        <p:spPr>
          <a:xfrm rot="7961383" flipH="1">
            <a:off x="877674" y="1823350"/>
            <a:ext cx="361576" cy="363033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8" name="Google Shape;2548;p25"/>
          <p:cNvSpPr/>
          <p:nvPr/>
        </p:nvSpPr>
        <p:spPr>
          <a:xfrm rot="-1953518" flipH="1">
            <a:off x="8062225" y="3933974"/>
            <a:ext cx="283915" cy="285060"/>
          </a:xfrm>
          <a:custGeom>
            <a:avLst/>
            <a:gdLst/>
            <a:ahLst/>
            <a:cxnLst/>
            <a:rect l="l" t="t" r="r" b="b"/>
            <a:pathLst>
              <a:path w="5706" h="5729" extrusionOk="0">
                <a:moveTo>
                  <a:pt x="3692" y="1"/>
                </a:moveTo>
                <a:cubicBezTo>
                  <a:pt x="3655" y="1"/>
                  <a:pt x="3625" y="16"/>
                  <a:pt x="3594" y="47"/>
                </a:cubicBezTo>
                <a:lnTo>
                  <a:pt x="3374" y="253"/>
                </a:lnTo>
                <a:cubicBezTo>
                  <a:pt x="3237" y="390"/>
                  <a:pt x="3100" y="527"/>
                  <a:pt x="2963" y="651"/>
                </a:cubicBezTo>
                <a:cubicBezTo>
                  <a:pt x="2908" y="692"/>
                  <a:pt x="2867" y="747"/>
                  <a:pt x="2826" y="760"/>
                </a:cubicBezTo>
                <a:cubicBezTo>
                  <a:pt x="2798" y="747"/>
                  <a:pt x="2757" y="692"/>
                  <a:pt x="2702" y="623"/>
                </a:cubicBezTo>
                <a:cubicBezTo>
                  <a:pt x="2688" y="609"/>
                  <a:pt x="2688" y="596"/>
                  <a:pt x="2675" y="596"/>
                </a:cubicBezTo>
                <a:cubicBezTo>
                  <a:pt x="2620" y="527"/>
                  <a:pt x="2551" y="445"/>
                  <a:pt x="2414" y="404"/>
                </a:cubicBezTo>
                <a:cubicBezTo>
                  <a:pt x="2373" y="404"/>
                  <a:pt x="2346" y="404"/>
                  <a:pt x="2304" y="417"/>
                </a:cubicBezTo>
                <a:cubicBezTo>
                  <a:pt x="2277" y="445"/>
                  <a:pt x="2263" y="472"/>
                  <a:pt x="2263" y="513"/>
                </a:cubicBezTo>
                <a:lnTo>
                  <a:pt x="2208" y="856"/>
                </a:lnTo>
                <a:cubicBezTo>
                  <a:pt x="2154" y="1158"/>
                  <a:pt x="2126" y="1487"/>
                  <a:pt x="2071" y="1789"/>
                </a:cubicBezTo>
                <a:lnTo>
                  <a:pt x="2071" y="1899"/>
                </a:lnTo>
                <a:cubicBezTo>
                  <a:pt x="2058" y="1858"/>
                  <a:pt x="2058" y="1830"/>
                  <a:pt x="2044" y="1789"/>
                </a:cubicBezTo>
                <a:cubicBezTo>
                  <a:pt x="1975" y="1638"/>
                  <a:pt x="1907" y="1487"/>
                  <a:pt x="1838" y="1309"/>
                </a:cubicBezTo>
                <a:lnTo>
                  <a:pt x="1742" y="1103"/>
                </a:lnTo>
                <a:cubicBezTo>
                  <a:pt x="1728" y="1076"/>
                  <a:pt x="1701" y="1035"/>
                  <a:pt x="1646" y="1021"/>
                </a:cubicBezTo>
                <a:cubicBezTo>
                  <a:pt x="1636" y="1017"/>
                  <a:pt x="1625" y="1016"/>
                  <a:pt x="1613" y="1016"/>
                </a:cubicBezTo>
                <a:cubicBezTo>
                  <a:pt x="1579" y="1016"/>
                  <a:pt x="1543" y="1031"/>
                  <a:pt x="1523" y="1062"/>
                </a:cubicBezTo>
                <a:lnTo>
                  <a:pt x="1468" y="1103"/>
                </a:lnTo>
                <a:cubicBezTo>
                  <a:pt x="1440" y="1131"/>
                  <a:pt x="1427" y="1158"/>
                  <a:pt x="1399" y="1172"/>
                </a:cubicBezTo>
                <a:cubicBezTo>
                  <a:pt x="1312" y="1267"/>
                  <a:pt x="1271" y="1311"/>
                  <a:pt x="1218" y="1311"/>
                </a:cubicBezTo>
                <a:cubicBezTo>
                  <a:pt x="1172" y="1311"/>
                  <a:pt x="1118" y="1277"/>
                  <a:pt x="1015" y="1213"/>
                </a:cubicBezTo>
                <a:cubicBezTo>
                  <a:pt x="974" y="1199"/>
                  <a:pt x="960" y="1172"/>
                  <a:pt x="919" y="1144"/>
                </a:cubicBezTo>
                <a:cubicBezTo>
                  <a:pt x="837" y="1076"/>
                  <a:pt x="741" y="993"/>
                  <a:pt x="576" y="993"/>
                </a:cubicBezTo>
                <a:cubicBezTo>
                  <a:pt x="549" y="993"/>
                  <a:pt x="508" y="1007"/>
                  <a:pt x="480" y="1021"/>
                </a:cubicBezTo>
                <a:cubicBezTo>
                  <a:pt x="439" y="1035"/>
                  <a:pt x="425" y="1089"/>
                  <a:pt x="425" y="1131"/>
                </a:cubicBezTo>
                <a:lnTo>
                  <a:pt x="425" y="1295"/>
                </a:lnTo>
                <a:lnTo>
                  <a:pt x="425" y="1638"/>
                </a:lnTo>
                <a:cubicBezTo>
                  <a:pt x="412" y="1967"/>
                  <a:pt x="412" y="1967"/>
                  <a:pt x="124" y="2022"/>
                </a:cubicBezTo>
                <a:cubicBezTo>
                  <a:pt x="69" y="2022"/>
                  <a:pt x="28" y="2050"/>
                  <a:pt x="14" y="2091"/>
                </a:cubicBezTo>
                <a:cubicBezTo>
                  <a:pt x="0" y="2118"/>
                  <a:pt x="0" y="2173"/>
                  <a:pt x="14" y="2200"/>
                </a:cubicBezTo>
                <a:lnTo>
                  <a:pt x="220" y="2543"/>
                </a:lnTo>
                <a:cubicBezTo>
                  <a:pt x="398" y="2845"/>
                  <a:pt x="549" y="3133"/>
                  <a:pt x="713" y="3421"/>
                </a:cubicBezTo>
                <a:cubicBezTo>
                  <a:pt x="892" y="3737"/>
                  <a:pt x="892" y="3737"/>
                  <a:pt x="686" y="3997"/>
                </a:cubicBezTo>
                <a:cubicBezTo>
                  <a:pt x="672" y="4038"/>
                  <a:pt x="672" y="4079"/>
                  <a:pt x="672" y="4107"/>
                </a:cubicBezTo>
                <a:cubicBezTo>
                  <a:pt x="672" y="4134"/>
                  <a:pt x="700" y="4175"/>
                  <a:pt x="741" y="4203"/>
                </a:cubicBezTo>
                <a:cubicBezTo>
                  <a:pt x="755" y="4230"/>
                  <a:pt x="782" y="4244"/>
                  <a:pt x="823" y="4258"/>
                </a:cubicBezTo>
                <a:lnTo>
                  <a:pt x="988" y="4299"/>
                </a:lnTo>
                <a:cubicBezTo>
                  <a:pt x="1262" y="4368"/>
                  <a:pt x="1536" y="4409"/>
                  <a:pt x="1811" y="4464"/>
                </a:cubicBezTo>
                <a:cubicBezTo>
                  <a:pt x="1866" y="4477"/>
                  <a:pt x="1934" y="4477"/>
                  <a:pt x="1962" y="4505"/>
                </a:cubicBezTo>
                <a:cubicBezTo>
                  <a:pt x="1948" y="4532"/>
                  <a:pt x="1934" y="4601"/>
                  <a:pt x="1920" y="4656"/>
                </a:cubicBezTo>
                <a:cubicBezTo>
                  <a:pt x="1866" y="4806"/>
                  <a:pt x="1838" y="4916"/>
                  <a:pt x="1811" y="4998"/>
                </a:cubicBezTo>
                <a:cubicBezTo>
                  <a:pt x="1797" y="5081"/>
                  <a:pt x="1770" y="5163"/>
                  <a:pt x="1715" y="5300"/>
                </a:cubicBezTo>
                <a:lnTo>
                  <a:pt x="1687" y="5341"/>
                </a:lnTo>
                <a:cubicBezTo>
                  <a:pt x="1674" y="5396"/>
                  <a:pt x="1646" y="5478"/>
                  <a:pt x="1674" y="5561"/>
                </a:cubicBezTo>
                <a:cubicBezTo>
                  <a:pt x="1687" y="5616"/>
                  <a:pt x="1728" y="5643"/>
                  <a:pt x="1797" y="5684"/>
                </a:cubicBezTo>
                <a:cubicBezTo>
                  <a:pt x="1811" y="5684"/>
                  <a:pt x="1838" y="5698"/>
                  <a:pt x="1852" y="5698"/>
                </a:cubicBezTo>
                <a:cubicBezTo>
                  <a:pt x="1893" y="5718"/>
                  <a:pt x="1931" y="5729"/>
                  <a:pt x="1967" y="5729"/>
                </a:cubicBezTo>
                <a:cubicBezTo>
                  <a:pt x="2003" y="5729"/>
                  <a:pt x="2037" y="5718"/>
                  <a:pt x="2071" y="5698"/>
                </a:cubicBezTo>
                <a:cubicBezTo>
                  <a:pt x="2154" y="5643"/>
                  <a:pt x="2195" y="5561"/>
                  <a:pt x="2208" y="5478"/>
                </a:cubicBezTo>
                <a:cubicBezTo>
                  <a:pt x="2263" y="5286"/>
                  <a:pt x="2277" y="5190"/>
                  <a:pt x="2291" y="5067"/>
                </a:cubicBezTo>
                <a:cubicBezTo>
                  <a:pt x="2304" y="4985"/>
                  <a:pt x="2332" y="4875"/>
                  <a:pt x="2359" y="4738"/>
                </a:cubicBezTo>
                <a:cubicBezTo>
                  <a:pt x="2373" y="4669"/>
                  <a:pt x="2400" y="4656"/>
                  <a:pt x="2400" y="4642"/>
                </a:cubicBezTo>
                <a:cubicBezTo>
                  <a:pt x="2414" y="4642"/>
                  <a:pt x="2428" y="4642"/>
                  <a:pt x="2496" y="4669"/>
                </a:cubicBezTo>
                <a:cubicBezTo>
                  <a:pt x="2757" y="4806"/>
                  <a:pt x="3031" y="4930"/>
                  <a:pt x="3292" y="5053"/>
                </a:cubicBezTo>
                <a:lnTo>
                  <a:pt x="3402" y="5094"/>
                </a:lnTo>
                <a:cubicBezTo>
                  <a:pt x="3438" y="5121"/>
                  <a:pt x="3497" y="5154"/>
                  <a:pt x="3561" y="5154"/>
                </a:cubicBezTo>
                <a:cubicBezTo>
                  <a:pt x="3595" y="5154"/>
                  <a:pt x="3629" y="5145"/>
                  <a:pt x="3662" y="5122"/>
                </a:cubicBezTo>
                <a:cubicBezTo>
                  <a:pt x="3703" y="5081"/>
                  <a:pt x="3745" y="5026"/>
                  <a:pt x="3745" y="4916"/>
                </a:cubicBezTo>
                <a:cubicBezTo>
                  <a:pt x="3731" y="4642"/>
                  <a:pt x="3868" y="4546"/>
                  <a:pt x="4156" y="4450"/>
                </a:cubicBezTo>
                <a:cubicBezTo>
                  <a:pt x="4458" y="4340"/>
                  <a:pt x="4732" y="4244"/>
                  <a:pt x="5020" y="4121"/>
                </a:cubicBezTo>
                <a:cubicBezTo>
                  <a:pt x="5157" y="4066"/>
                  <a:pt x="5281" y="4025"/>
                  <a:pt x="5418" y="3970"/>
                </a:cubicBezTo>
                <a:cubicBezTo>
                  <a:pt x="5418" y="3972"/>
                  <a:pt x="5419" y="3973"/>
                  <a:pt x="5420" y="3973"/>
                </a:cubicBezTo>
                <a:cubicBezTo>
                  <a:pt x="5426" y="3973"/>
                  <a:pt x="5445" y="3947"/>
                  <a:pt x="5445" y="3901"/>
                </a:cubicBezTo>
                <a:cubicBezTo>
                  <a:pt x="5445" y="3846"/>
                  <a:pt x="5432" y="3805"/>
                  <a:pt x="5377" y="3778"/>
                </a:cubicBezTo>
                <a:cubicBezTo>
                  <a:pt x="5336" y="3750"/>
                  <a:pt x="5267" y="3695"/>
                  <a:pt x="5240" y="3641"/>
                </a:cubicBezTo>
                <a:cubicBezTo>
                  <a:pt x="5226" y="3599"/>
                  <a:pt x="5267" y="3545"/>
                  <a:pt x="5308" y="3462"/>
                </a:cubicBezTo>
                <a:cubicBezTo>
                  <a:pt x="5349" y="3407"/>
                  <a:pt x="5404" y="3339"/>
                  <a:pt x="5432" y="3284"/>
                </a:cubicBezTo>
                <a:cubicBezTo>
                  <a:pt x="5486" y="3215"/>
                  <a:pt x="5514" y="3147"/>
                  <a:pt x="5569" y="3078"/>
                </a:cubicBezTo>
                <a:cubicBezTo>
                  <a:pt x="5624" y="3010"/>
                  <a:pt x="5706" y="2886"/>
                  <a:pt x="5651" y="2790"/>
                </a:cubicBezTo>
                <a:cubicBezTo>
                  <a:pt x="5610" y="2667"/>
                  <a:pt x="5445" y="2667"/>
                  <a:pt x="5377" y="2667"/>
                </a:cubicBezTo>
                <a:cubicBezTo>
                  <a:pt x="4952" y="2653"/>
                  <a:pt x="4952" y="2653"/>
                  <a:pt x="4814" y="2228"/>
                </a:cubicBezTo>
                <a:cubicBezTo>
                  <a:pt x="4801" y="2187"/>
                  <a:pt x="4787" y="2159"/>
                  <a:pt x="4732" y="2132"/>
                </a:cubicBezTo>
                <a:cubicBezTo>
                  <a:pt x="4712" y="2125"/>
                  <a:pt x="4691" y="2122"/>
                  <a:pt x="4670" y="2122"/>
                </a:cubicBezTo>
                <a:cubicBezTo>
                  <a:pt x="4650" y="2122"/>
                  <a:pt x="4629" y="2125"/>
                  <a:pt x="4609" y="2132"/>
                </a:cubicBezTo>
                <a:lnTo>
                  <a:pt x="4403" y="2255"/>
                </a:lnTo>
                <a:cubicBezTo>
                  <a:pt x="4239" y="2364"/>
                  <a:pt x="4048" y="2446"/>
                  <a:pt x="3871" y="2542"/>
                </a:cubicBezTo>
                <a:lnTo>
                  <a:pt x="3871" y="2542"/>
                </a:lnTo>
                <a:cubicBezTo>
                  <a:pt x="3895" y="2528"/>
                  <a:pt x="3896" y="2501"/>
                  <a:pt x="3909" y="2475"/>
                </a:cubicBezTo>
                <a:lnTo>
                  <a:pt x="4595" y="1295"/>
                </a:lnTo>
                <a:cubicBezTo>
                  <a:pt x="4609" y="1254"/>
                  <a:pt x="4609" y="1213"/>
                  <a:pt x="4595" y="1172"/>
                </a:cubicBezTo>
                <a:cubicBezTo>
                  <a:pt x="4581" y="1144"/>
                  <a:pt x="4540" y="1103"/>
                  <a:pt x="4513" y="1089"/>
                </a:cubicBezTo>
                <a:cubicBezTo>
                  <a:pt x="4474" y="1076"/>
                  <a:pt x="4436" y="1072"/>
                  <a:pt x="4400" y="1072"/>
                </a:cubicBezTo>
                <a:cubicBezTo>
                  <a:pt x="4324" y="1072"/>
                  <a:pt x="4258" y="1094"/>
                  <a:pt x="4211" y="1103"/>
                </a:cubicBezTo>
                <a:cubicBezTo>
                  <a:pt x="4197" y="1103"/>
                  <a:pt x="4183" y="1117"/>
                  <a:pt x="4170" y="1117"/>
                </a:cubicBezTo>
                <a:cubicBezTo>
                  <a:pt x="4101" y="1144"/>
                  <a:pt x="4033" y="1144"/>
                  <a:pt x="3978" y="1158"/>
                </a:cubicBezTo>
                <a:cubicBezTo>
                  <a:pt x="3950" y="1117"/>
                  <a:pt x="3950" y="1048"/>
                  <a:pt x="3937" y="966"/>
                </a:cubicBezTo>
                <a:cubicBezTo>
                  <a:pt x="3923" y="788"/>
                  <a:pt x="3895" y="596"/>
                  <a:pt x="3854" y="390"/>
                </a:cubicBezTo>
                <a:lnTo>
                  <a:pt x="3813" y="116"/>
                </a:lnTo>
                <a:cubicBezTo>
                  <a:pt x="3813" y="61"/>
                  <a:pt x="3786" y="20"/>
                  <a:pt x="3731" y="6"/>
                </a:cubicBezTo>
                <a:cubicBezTo>
                  <a:pt x="3717" y="3"/>
                  <a:pt x="3704" y="1"/>
                  <a:pt x="369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70" r:id="rId8"/>
    <p:sldLayoutId id="2147483671" r:id="rId9"/>
    <p:sldLayoutId id="2147483672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47688" y="1220995"/>
            <a:ext cx="5648623" cy="830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ondrina Solid"/>
              <a:buNone/>
              <a:defRPr sz="36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ondrina Solid"/>
              <a:buNone/>
              <a:defRPr sz="36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ondrina Solid"/>
              <a:buNone/>
              <a:defRPr sz="36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ondrina Solid"/>
              <a:buNone/>
              <a:defRPr sz="36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ondrina Solid"/>
              <a:buNone/>
              <a:defRPr sz="36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ondrina Solid"/>
              <a:buNone/>
              <a:defRPr sz="36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ondrina Solid"/>
              <a:buNone/>
              <a:defRPr sz="36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ondrina Solid"/>
              <a:buNone/>
              <a:defRPr sz="36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r>
              <a:rPr lang="ar-IQ" sz="30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اعداد وتقديم البرامج التلفزيونية</a:t>
            </a:r>
            <a:br>
              <a:rPr lang="ar-IQ" b="1" dirty="0">
                <a:solidFill>
                  <a:schemeClr val="bg1">
                    <a:lumMod val="10000"/>
                  </a:schemeClr>
                </a:solidFill>
              </a:rPr>
            </a:br>
            <a:endParaRPr lang="en-US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0905" y="2242491"/>
            <a:ext cx="3894545" cy="329259"/>
          </a:xfrm>
        </p:spPr>
        <p:txBody>
          <a:bodyPr>
            <a:noAutofit/>
          </a:bodyPr>
          <a:lstStyle/>
          <a:p>
            <a:r>
              <a:rPr lang="ar-IQ" sz="2800" b="1" dirty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اعداد ا م د ايمان عبد الرحمن </a:t>
            </a:r>
            <a:endParaRPr lang="en-US" sz="2800" b="1" dirty="0">
              <a:solidFill>
                <a:srgbClr val="00B05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655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48827" y="520994"/>
            <a:ext cx="7633694" cy="1526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r"/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لأعداد  برنامج اذاعي او تلفزيوني عليك  اتباع الخطوات التالية </a:t>
            </a:r>
          </a:p>
          <a:p>
            <a:pPr algn="r"/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تحديد الفكرة:</a:t>
            </a:r>
          </a:p>
          <a:p>
            <a:pPr algn="r"/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فأوّل ما يجب التفكير به هو موضوع الحلقات، فهناك الكثير من المواضيع التي يُمكن استنباطها من البيئة المُحيطة، من خلال حياة الناس  وهمومهم ومشاكلهم واهتماماتهم</a:t>
            </a:r>
            <a:endParaRPr lang="en-US" sz="32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56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49549" y="0"/>
            <a:ext cx="7644902" cy="1688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r"/>
            <a:endParaRPr lang="ar-IQ" sz="3200" dirty="0"/>
          </a:p>
          <a:p>
            <a:pPr algn="r"/>
            <a:r>
              <a:rPr lang="ar-IQ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التحضير للفكرة </a:t>
            </a:r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r"/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دراسة الموضوع وجمع المعلومات الموثوقة حوله تساعد في نجاح</a:t>
            </a:r>
          </a:p>
          <a:p>
            <a:pPr algn="r"/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البرنامج؛ لأنّه  بهذا سيكون مبنيا على أسس صحيحة وحقائق واضحة، كما أنّها تُعطي</a:t>
            </a:r>
          </a:p>
          <a:p>
            <a:pPr algn="r"/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الثقة للمُعدّ فيما يُقدّمه، وهذه المرحلة تبدأ بعد تحديد الموضوع وتستمر</a:t>
            </a:r>
          </a:p>
          <a:p>
            <a:pPr algn="r"/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حتى مرحلة التنفيذ. </a:t>
            </a:r>
            <a:endParaRPr lang="en-US" sz="32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237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68660" y="651874"/>
            <a:ext cx="7606680" cy="1591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just" rtl="1"/>
            <a:endParaRPr lang="ar-IQ" sz="3200" dirty="0"/>
          </a:p>
          <a:p>
            <a:pPr algn="just" rtl="1">
              <a:lnSpc>
                <a:spcPct val="80000"/>
              </a:lnSpc>
            </a:pPr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بالاطلاع على اكبر قدر من المعلومات حول الموضوع</a:t>
            </a:r>
            <a:endParaRPr lang="en-US" sz="32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rtl="1">
              <a:lnSpc>
                <a:spcPct val="80000"/>
              </a:lnSpc>
            </a:pPr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وذلك :عبر قراءة الصحف ومشاهدة التقارير التلفزيونية  </a:t>
            </a:r>
            <a:endParaRPr lang="en-US" sz="32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rtl="1">
              <a:lnSpc>
                <a:spcPct val="80000"/>
              </a:lnSpc>
            </a:pPr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وعبر مصادرك الخاصة كصحفي </a:t>
            </a:r>
            <a:endParaRPr lang="en-US" sz="32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rtl="1">
              <a:lnSpc>
                <a:spcPct val="80000"/>
              </a:lnSpc>
            </a:pPr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وعبر الاتصال بالاشخاص المعنيين او شهود عيان.</a:t>
            </a:r>
          </a:p>
          <a:p>
            <a:pPr algn="just" rtl="1">
              <a:lnSpc>
                <a:spcPct val="80000"/>
              </a:lnSpc>
            </a:pPr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فلا يمكنك الذهاب الى الاستوديو </a:t>
            </a:r>
            <a:endParaRPr lang="en-US" sz="32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rtl="1">
              <a:lnSpc>
                <a:spcPct val="80000"/>
              </a:lnSpc>
            </a:pPr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دون ان تكون ملما بتفاصيل موضوع حلقتك</a:t>
            </a:r>
            <a:endParaRPr lang="en-US" sz="32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012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392388" y="461968"/>
            <a:ext cx="6805791" cy="2528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justLow"/>
            <a:endParaRPr lang="ar-IQ" sz="3600" dirty="0"/>
          </a:p>
          <a:p>
            <a:pPr algn="justLow" rtl="1">
              <a:lnSpc>
                <a:spcPct val="80000"/>
              </a:lnSpc>
            </a:pPr>
            <a:r>
              <a:rPr lang="ar-IQ" sz="36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بعد مرحلة الاطلاع</a:t>
            </a:r>
            <a:r>
              <a:rPr lang="en-US" sz="36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algn="justLow" rtl="1">
              <a:lnSpc>
                <a:spcPct val="80000"/>
              </a:lnSpc>
            </a:pPr>
            <a:r>
              <a:rPr lang="ar-IQ" sz="3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تبدا بالاتصال بالمتحدثين المحتملين</a:t>
            </a:r>
            <a:endParaRPr lang="en-US" sz="36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Low" rtl="1">
              <a:lnSpc>
                <a:spcPct val="80000"/>
              </a:lnSpc>
            </a:pPr>
            <a:r>
              <a:rPr lang="ar-IQ" sz="3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وذلك لعدة غايات:</a:t>
            </a:r>
            <a:endParaRPr lang="en-US" sz="36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Low" rtl="1">
              <a:lnSpc>
                <a:spcPct val="80000"/>
              </a:lnSpc>
            </a:pPr>
            <a:r>
              <a:rPr lang="ar-IQ" sz="36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اولا: </a:t>
            </a:r>
            <a:r>
              <a:rPr lang="ar-IQ" sz="3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لتتأكد من انهم مناسبين لزاويتك</a:t>
            </a:r>
            <a:endParaRPr lang="en-US" sz="36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Low" rtl="1">
              <a:lnSpc>
                <a:spcPct val="80000"/>
              </a:lnSpc>
            </a:pPr>
            <a:r>
              <a:rPr lang="ar-IQ" sz="36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ثانيا: </a:t>
            </a:r>
            <a:r>
              <a:rPr lang="ar-IQ" sz="3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للحصول على موافقتهم </a:t>
            </a:r>
            <a:endParaRPr lang="en-US" sz="36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Low" rtl="1">
              <a:lnSpc>
                <a:spcPct val="80000"/>
              </a:lnSpc>
            </a:pPr>
            <a:r>
              <a:rPr lang="ar-IQ" sz="36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ثالثا: </a:t>
            </a:r>
            <a:r>
              <a:rPr lang="ar-IQ" sz="3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للتأكد من طلاقتهم بالتحدث وقدرتهم على التعبير</a:t>
            </a:r>
            <a:endParaRPr lang="en-US" sz="36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085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169581" y="786320"/>
            <a:ext cx="7374201" cy="2071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r"/>
            <a:endParaRPr lang="ar-IQ" dirty="0"/>
          </a:p>
          <a:p>
            <a:pPr algn="just" rtl="1"/>
            <a:r>
              <a:rPr lang="ar-IQ" sz="9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ملاحظة مهمة: </a:t>
            </a:r>
            <a:endParaRPr lang="en-US" sz="9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ar-IQ" sz="9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اسال نفسك دائما:</a:t>
            </a:r>
            <a:endParaRPr lang="en-US" sz="90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ar-IQ" sz="9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"هل هذا المتحدث يمتلك الشرعية للحديث؟"</a:t>
            </a:r>
            <a:endParaRPr lang="en-US" sz="90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ar-IQ" sz="9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فالمواطن القاطن في الحي الفلاني </a:t>
            </a:r>
            <a:endParaRPr lang="en-US" sz="90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ar-IQ" sz="9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حيث تحرق النفايات عشوائيا </a:t>
            </a:r>
          </a:p>
          <a:p>
            <a:pPr algn="just" rtl="1"/>
            <a:r>
              <a:rPr lang="ar-IQ" sz="9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لا يستطيع التحدث عن الانعكاسات الصحية لهذه الممارسات.</a:t>
            </a:r>
            <a:endParaRPr lang="en-US" sz="90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ar-IQ" sz="9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فهذا دور الطبيب!</a:t>
            </a:r>
            <a:endParaRPr lang="en-US" sz="90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ar-IQ" sz="9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وهذا الطبيب المقيم بعيدا عن الحي الفلاني </a:t>
            </a:r>
            <a:endParaRPr lang="en-US" sz="90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ar-IQ" sz="9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لا يستطيع وصف الروائح الكريهة والشعور بالاختناق</a:t>
            </a:r>
            <a:endParaRPr lang="en-US" sz="90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ar-IQ" sz="9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التي يعاني منها سكان الحي</a:t>
            </a:r>
            <a:endParaRPr lang="en-US" sz="90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44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186249" y="857012"/>
            <a:ext cx="7201208" cy="2491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r"/>
            <a:endParaRPr lang="ar-IQ" dirty="0"/>
          </a:p>
          <a:p>
            <a:pPr algn="r" rtl="1"/>
            <a:r>
              <a:rPr lang="ar-IQ" sz="36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ملاحظة ثانية: </a:t>
            </a:r>
            <a:endParaRPr lang="en-US" sz="3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IQ" sz="3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حاول ان تساوي بين الاصوات الرجالية والاصوات النسائية</a:t>
            </a:r>
            <a:endParaRPr lang="en-US" sz="36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IQ" sz="3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المساواة التي تفتقدها بعض وسائل الاعلام العربية ومنها المحلية .</a:t>
            </a:r>
            <a:endParaRPr lang="en-US" sz="36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0037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153392" y="1481684"/>
            <a:ext cx="7046800" cy="2611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457200" indent="-317500" algn="r">
              <a:buClr>
                <a:schemeClr val="dk1"/>
              </a:buClr>
              <a:buSzPts val="1400"/>
              <a:buFont typeface="Open Sans"/>
              <a:buNone/>
              <a:defRPr sz="2400">
                <a:solidFill>
                  <a:schemeClr val="dk2"/>
                </a:solidFill>
                <a:latin typeface="Londrina Solid"/>
                <a:ea typeface="Londrina Solid"/>
                <a:cs typeface="Londrina Solid"/>
              </a:defRPr>
            </a:lvl1pPr>
            <a:lvl2pPr marL="914400" indent="-317500">
              <a:spcBef>
                <a:spcPts val="1200"/>
              </a:spcBef>
              <a:buClr>
                <a:schemeClr val="dk1"/>
              </a:buClr>
              <a:buSzPts val="1400"/>
              <a:buFont typeface="Open Sans"/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</a:defRPr>
            </a:lvl2pPr>
            <a:lvl3pPr marL="1371600" indent="-317500">
              <a:spcBef>
                <a:spcPts val="1200"/>
              </a:spcBef>
              <a:buClr>
                <a:schemeClr val="dk1"/>
              </a:buClr>
              <a:buSzPts val="1400"/>
              <a:buFont typeface="Open Sans"/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</a:defRPr>
            </a:lvl3pPr>
            <a:lvl4pPr marL="1828800" indent="-317500">
              <a:spcBef>
                <a:spcPts val="1200"/>
              </a:spcBef>
              <a:buClr>
                <a:schemeClr val="dk1"/>
              </a:buClr>
              <a:buSzPts val="1400"/>
              <a:buFont typeface="Open Sans"/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</a:defRPr>
            </a:lvl4pPr>
            <a:lvl5pPr marL="2286000" indent="-317500">
              <a:spcBef>
                <a:spcPts val="1200"/>
              </a:spcBef>
              <a:buClr>
                <a:schemeClr val="dk1"/>
              </a:buClr>
              <a:buSzPts val="1400"/>
              <a:buFont typeface="Open Sans"/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</a:defRPr>
            </a:lvl5pPr>
            <a:lvl6pPr marL="2743200" indent="-317500">
              <a:spcBef>
                <a:spcPts val="1200"/>
              </a:spcBef>
              <a:buClr>
                <a:schemeClr val="dk1"/>
              </a:buClr>
              <a:buSzPts val="1400"/>
              <a:buFont typeface="Open Sans"/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</a:defRPr>
            </a:lvl6pPr>
            <a:lvl7pPr marL="3200400" indent="-317500">
              <a:spcBef>
                <a:spcPts val="1200"/>
              </a:spcBef>
              <a:buClr>
                <a:schemeClr val="dk1"/>
              </a:buClr>
              <a:buSzPts val="1400"/>
              <a:buFont typeface="Open Sans"/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</a:defRPr>
            </a:lvl7pPr>
            <a:lvl8pPr marL="3657600" indent="-317500">
              <a:spcBef>
                <a:spcPts val="1200"/>
              </a:spcBef>
              <a:buClr>
                <a:schemeClr val="dk1"/>
              </a:buClr>
              <a:buSzPts val="1400"/>
              <a:buFont typeface="Open Sans"/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</a:defRPr>
            </a:lvl8pPr>
            <a:lvl9pPr marL="4114800" indent="-31750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>
                <a:solidFill>
                  <a:schemeClr val="dk2"/>
                </a:solidFill>
                <a:latin typeface="Londrina Solid"/>
                <a:ea typeface="Londrina Solid"/>
                <a:cs typeface="Londrina Solid"/>
              </a:defRPr>
            </a:lvl9pPr>
          </a:lstStyle>
          <a:p>
            <a:pPr algn="just" rtl="1"/>
            <a:endParaRPr lang="ar-IQ" sz="23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  <a:sym typeface="Londrina Solid"/>
            </a:endParaRPr>
          </a:p>
          <a:p>
            <a:pPr algn="just" rtl="1"/>
            <a:r>
              <a:rPr lang="ar-IQ" sz="23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Londrina Solid"/>
              </a:rPr>
              <a:t>هناك نوعان للاسكربت للبرنامج  التلفزيوني</a:t>
            </a:r>
          </a:p>
          <a:p>
            <a:pPr algn="just" rtl="1"/>
            <a:r>
              <a:rPr lang="ar-IQ" sz="23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Londrina Solid"/>
              </a:rPr>
              <a:t>، </a:t>
            </a:r>
            <a:r>
              <a:rPr lang="ar-IQ" sz="2300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Londrina Solid"/>
              </a:rPr>
              <a:t>الأوّل </a:t>
            </a:r>
            <a:r>
              <a:rPr lang="ar-IQ" sz="23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Londrina Solid"/>
              </a:rPr>
              <a:t>:هو النصّ الكامل (الاسئلة الملزمة للمذيع باتباعها )ولا يخرج عنها لاي سبب كان </a:t>
            </a:r>
          </a:p>
          <a:p>
            <a:pPr algn="just" rtl="1"/>
            <a:r>
              <a:rPr lang="ar-IQ" sz="2300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Londrina Solid"/>
              </a:rPr>
              <a:t>والنوع الثاني: </a:t>
            </a:r>
            <a:r>
              <a:rPr lang="ar-IQ" sz="23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Londrina Solid"/>
              </a:rPr>
              <a:t>هو النص غير الكامل، حيث يسمح للمقدم طرح اسئلة تبعا للاجابات من ضيوف البرنامج على ان لا يخرج عن زاوية البرنامج ومحاوره</a:t>
            </a:r>
          </a:p>
          <a:p>
            <a:pPr algn="just" rtl="1"/>
            <a:r>
              <a:rPr lang="ar-IQ" sz="23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Londrina Solid"/>
              </a:rPr>
              <a:t>وفي هذا النوع يضع المعد الخطوط والعناوين الرئيسيّة، ويحدّد ما يجب أن</a:t>
            </a:r>
          </a:p>
          <a:p>
            <a:pPr algn="just" rtl="1"/>
            <a:r>
              <a:rPr lang="ar-IQ" sz="23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Londrina Solid"/>
              </a:rPr>
              <a:t>يلتزم به المشاركون في البرنامج التلفزيوني</a:t>
            </a:r>
            <a:endParaRPr lang="en-US" sz="23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  <a:sym typeface="Londrina Solid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775637" y="668418"/>
            <a:ext cx="5592726" cy="1085953"/>
          </a:xfrm>
        </p:spPr>
        <p:txBody>
          <a:bodyPr/>
          <a:lstStyle/>
          <a:p>
            <a:pPr rtl="1"/>
            <a:r>
              <a:rPr lang="ar-IQ" sz="4000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Arial"/>
              </a:rPr>
              <a:t>كتابة سكربت </a:t>
            </a:r>
            <a:r>
              <a:rPr lang="ar-IQ" sz="4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البرنامج                  </a:t>
            </a:r>
            <a:endParaRPr lang="en-US" sz="4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534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16692" y="671660"/>
            <a:ext cx="7559554" cy="334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r"/>
            <a:endParaRPr lang="ar-IQ" dirty="0"/>
          </a:p>
          <a:p>
            <a:pPr algn="justLow" rtl="1"/>
            <a:r>
              <a:rPr lang="ar-IQ" sz="11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يمكن تصنيف البرامج الاذاعية والتلفزيونية الى :- </a:t>
            </a:r>
          </a:p>
          <a:p>
            <a:pPr algn="justLow" rtl="1"/>
            <a:r>
              <a:rPr lang="ar-IQ" sz="11200" dirty="0">
                <a:solidFill>
                  <a:schemeClr val="bg1">
                    <a:lumMod val="10000"/>
                  </a:schemeClr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  <a:sym typeface="Arial"/>
              </a:rPr>
              <a:t>الوظيفة :</a:t>
            </a:r>
          </a:p>
          <a:p>
            <a:pPr algn="justLow" rtl="1"/>
            <a:r>
              <a:rPr lang="ar-IQ" sz="11200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الإعلام </a:t>
            </a:r>
            <a:r>
              <a:rPr lang="ar-IQ" sz="11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- </a:t>
            </a:r>
            <a:r>
              <a:rPr lang="ar-IQ" sz="11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الترفيه</a:t>
            </a:r>
            <a:r>
              <a:rPr lang="ar-IQ" sz="11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 -</a:t>
            </a:r>
            <a:r>
              <a:rPr lang="ar-IQ" sz="11200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Arial"/>
              </a:rPr>
              <a:t> التثقيف </a:t>
            </a:r>
            <a:r>
              <a:rPr lang="ar-IQ" sz="11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- </a:t>
            </a:r>
            <a:r>
              <a:rPr lang="ar-IQ" sz="112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Arial"/>
              </a:rPr>
              <a:t>التعليم</a:t>
            </a:r>
            <a:r>
              <a:rPr lang="ar-IQ" sz="11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 – </a:t>
            </a:r>
            <a:r>
              <a:rPr lang="ar-IQ" sz="11200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Arial"/>
              </a:rPr>
              <a:t>الإعلان</a:t>
            </a:r>
          </a:p>
          <a:p>
            <a:pPr algn="justLow" rtl="1"/>
            <a:r>
              <a:rPr lang="ar-IQ" sz="11200" dirty="0">
                <a:solidFill>
                  <a:schemeClr val="bg1">
                    <a:lumMod val="10000"/>
                  </a:schemeClr>
                </a:solidFill>
                <a:highlight>
                  <a:srgbClr val="00FFFF"/>
                </a:highlight>
                <a:latin typeface="Arial" pitchFamily="34" charset="0"/>
                <a:cs typeface="Arial" pitchFamily="34" charset="0"/>
                <a:sym typeface="Arial"/>
              </a:rPr>
              <a:t>المحتوى والمضمون:</a:t>
            </a:r>
          </a:p>
          <a:p>
            <a:pPr algn="justLow" rtl="1"/>
            <a:r>
              <a:rPr lang="ar-IQ" sz="1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ديني</a:t>
            </a:r>
            <a:r>
              <a:rPr lang="ar-IQ" sz="11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-</a:t>
            </a:r>
            <a:r>
              <a:rPr lang="ar-IQ" sz="112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 سياسي </a:t>
            </a:r>
            <a:r>
              <a:rPr lang="ar-IQ" sz="11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-</a:t>
            </a:r>
            <a:r>
              <a:rPr lang="ar-IQ" sz="112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Arial"/>
              </a:rPr>
              <a:t> اقتصادي</a:t>
            </a:r>
            <a:r>
              <a:rPr lang="ar-IQ" sz="11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 -</a:t>
            </a:r>
            <a:r>
              <a:rPr lang="ar-IQ" sz="11200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Arial"/>
              </a:rPr>
              <a:t> ثقافي- </a:t>
            </a:r>
            <a:r>
              <a:rPr lang="ar-IQ" sz="11200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Arial"/>
              </a:rPr>
              <a:t>رياضي فني</a:t>
            </a:r>
          </a:p>
          <a:p>
            <a:pPr algn="justLow" rtl="1"/>
            <a:r>
              <a:rPr lang="ar-IQ" sz="11200" dirty="0">
                <a:solidFill>
                  <a:schemeClr val="bg1">
                    <a:lumMod val="10000"/>
                  </a:schemeClr>
                </a:solidFill>
                <a:highlight>
                  <a:srgbClr val="FF00FF"/>
                </a:highlight>
                <a:latin typeface="Arial" pitchFamily="34" charset="0"/>
                <a:cs typeface="Arial" pitchFamily="34" charset="0"/>
                <a:sym typeface="Arial"/>
              </a:rPr>
              <a:t>الجمهور:</a:t>
            </a:r>
          </a:p>
          <a:p>
            <a:pPr algn="justLow" rtl="1"/>
            <a:endParaRPr lang="ar-IQ" sz="112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algn="justLow" rtl="1"/>
            <a:r>
              <a:rPr lang="ar-IQ" sz="1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عامة المجتمع </a:t>
            </a:r>
            <a:r>
              <a:rPr lang="ar-IQ" sz="11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- </a:t>
            </a:r>
            <a:r>
              <a:rPr lang="ar-IQ" sz="112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Arial"/>
              </a:rPr>
              <a:t>الأطفال</a:t>
            </a:r>
            <a:r>
              <a:rPr lang="ar-IQ" sz="11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 -</a:t>
            </a:r>
            <a:r>
              <a:rPr lang="ar-IQ" sz="11200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Arial"/>
              </a:rPr>
              <a:t> الشباب </a:t>
            </a:r>
            <a:r>
              <a:rPr lang="ar-IQ" sz="11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- </a:t>
            </a:r>
            <a:r>
              <a:rPr lang="ar-IQ" sz="11200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Arial"/>
              </a:rPr>
              <a:t>النساء</a:t>
            </a:r>
            <a:r>
              <a:rPr lang="ar-IQ" sz="11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- </a:t>
            </a:r>
            <a:r>
              <a:rPr lang="ar-IQ" sz="11200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Arial"/>
              </a:rPr>
              <a:t>نخبة متخصصة....</a:t>
            </a:r>
          </a:p>
          <a:p>
            <a:pPr algn="justLow" rtl="1"/>
            <a:r>
              <a:rPr lang="ar-IQ" sz="11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التصنيف، لأنه يمثل المدخل الذي يسهل دراسة البنية الأساسية لبرامج</a:t>
            </a:r>
            <a:endParaRPr lang="en-US" sz="112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4883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93474" y="738676"/>
            <a:ext cx="7357052" cy="1077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r"/>
            <a:endParaRPr lang="ar-IQ" sz="28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rtl="1">
              <a:lnSpc>
                <a:spcPct val="80000"/>
              </a:lnSpc>
            </a:pPr>
            <a:r>
              <a:rPr lang="ar-IQ" sz="28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IQ" sz="3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دورية البث</a:t>
            </a:r>
          </a:p>
          <a:p>
            <a:pPr algn="just" rtl="1">
              <a:lnSpc>
                <a:spcPct val="80000"/>
              </a:lnSpc>
            </a:pPr>
            <a:r>
              <a:rPr lang="ar-IQ" sz="3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يومي - أسبوعي - شهري - نصف شهري-.. ا.</a:t>
            </a:r>
          </a:p>
          <a:p>
            <a:pPr algn="just" rtl="1">
              <a:lnSpc>
                <a:spcPct val="80000"/>
              </a:lnSpc>
            </a:pPr>
            <a:r>
              <a:rPr lang="ar-IQ" sz="3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. وقت البث:</a:t>
            </a:r>
          </a:p>
          <a:p>
            <a:pPr algn="just" rtl="1">
              <a:lnSpc>
                <a:spcPct val="80000"/>
              </a:lnSpc>
            </a:pPr>
            <a:r>
              <a:rPr lang="ar-IQ" sz="3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برامج الصباح - برامج الظهيرة - برامج المساء - برامج السهرة</a:t>
            </a:r>
            <a:r>
              <a:rPr lang="ar-IQ" dirty="0"/>
              <a:t>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828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65544" y="542260"/>
            <a:ext cx="7463287" cy="2407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justLow" rtl="1"/>
            <a:r>
              <a:rPr lang="ar-IQ" sz="2400" dirty="0"/>
              <a:t>. </a:t>
            </a:r>
            <a:r>
              <a:rPr lang="ar-IQ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اللغة:</a:t>
            </a:r>
          </a:p>
          <a:p>
            <a:pPr algn="justLow" rtl="1"/>
            <a:r>
              <a:rPr lang="ar-IQ" sz="3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لغة عربية فصحى- لهجة عامية - لغة أجنبية - لغة أجنبية مترجمة... إلخ.</a:t>
            </a:r>
          </a:p>
          <a:p>
            <a:pPr algn="justLow" rtl="1"/>
            <a:r>
              <a:rPr lang="ar-IQ" sz="3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 الشكل أو القالب الفني:</a:t>
            </a:r>
          </a:p>
          <a:p>
            <a:pPr algn="justLow" rtl="1"/>
            <a:r>
              <a:rPr lang="ar-IQ" sz="3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حديث - حوار - تحقيق - مجلة... الخ. وهذا هو أهم أنواع التصنيف، لأنه  يمثل المدخل الذي يسهل دراسة البنية الأساسية لبرامج التلفزيون.</a:t>
            </a:r>
            <a:endParaRPr lang="en-US" sz="36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3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224256" y="794938"/>
            <a:ext cx="6840760" cy="2664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r"/>
            <a:r>
              <a:rPr lang="ar-IQ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ما هو البرنامج التلفزيوني </a:t>
            </a:r>
          </a:p>
          <a:p>
            <a:pPr algn="r"/>
            <a:endParaRPr lang="ar-IQ" sz="3200" dirty="0">
              <a:latin typeface="Arial" pitchFamily="34" charset="0"/>
              <a:cs typeface="Arial" pitchFamily="34" charset="0"/>
            </a:endParaRPr>
          </a:p>
          <a:p>
            <a:pPr algn="justLow" rtl="1"/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هو ببساطة :-  فكرة أو مجموعة أفكار تصاغ في قالب تلفزيوني معين، باستخدام الصورة والصوت</a:t>
            </a:r>
          </a:p>
          <a:p>
            <a:pPr algn="justLow" rtl="1"/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بكامل تفاصيلها الفنية، لتحقيق هدف معين.</a:t>
            </a:r>
            <a:endParaRPr lang="en-US" sz="32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468442" y="781494"/>
            <a:ext cx="6731651" cy="3324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r"/>
            <a:r>
              <a:rPr lang="ar-IQ" sz="3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هناك عدد من القوالب للبرنامج التلفزيوني ومنها :-</a:t>
            </a:r>
          </a:p>
          <a:p>
            <a:pPr algn="r"/>
            <a:r>
              <a:rPr lang="ar-IQ" sz="39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قالب الحديث المباشر.</a:t>
            </a:r>
          </a:p>
          <a:p>
            <a:pPr algn="r"/>
            <a:r>
              <a:rPr lang="ar-IQ" sz="39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 قالب الحوار والمقابلة.</a:t>
            </a:r>
          </a:p>
          <a:p>
            <a:pPr algn="r"/>
            <a:r>
              <a:rPr lang="ar-IQ" sz="39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 قالب المائدة المستديرة ( الندوة ).</a:t>
            </a:r>
          </a:p>
          <a:p>
            <a:pPr algn="r"/>
            <a:r>
              <a:rPr lang="ar-IQ" sz="39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 قالب جمهور المشتركين.</a:t>
            </a:r>
          </a:p>
          <a:p>
            <a:pPr algn="r"/>
            <a:r>
              <a:rPr lang="ar-IQ" sz="39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 قالب المحاكمة.</a:t>
            </a:r>
          </a:p>
          <a:p>
            <a:pPr algn="r"/>
            <a:r>
              <a:rPr lang="ar-IQ" sz="39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 قالب الفيلم ومقدم البرنامج.</a:t>
            </a:r>
          </a:p>
          <a:p>
            <a:pPr algn="r"/>
            <a:r>
              <a:rPr lang="ar-IQ" sz="39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 قالب المسابقات.</a:t>
            </a:r>
          </a:p>
          <a:p>
            <a:pPr algn="r"/>
            <a:r>
              <a:rPr lang="ar-IQ" sz="39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 قالب المنوعات.</a:t>
            </a:r>
          </a:p>
          <a:p>
            <a:pPr algn="r"/>
            <a:r>
              <a:rPr lang="ar-IQ" sz="39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 قالب التحقيق.</a:t>
            </a:r>
          </a:p>
          <a:p>
            <a:pPr algn="r"/>
            <a:r>
              <a:rPr lang="ar-IQ" sz="39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 قالب المعالم أو البرنامج الخاص.</a:t>
            </a:r>
          </a:p>
          <a:p>
            <a:pPr algn="r"/>
            <a:r>
              <a:rPr lang="ar-IQ" sz="39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 قالب المجلة التلفزيونية</a:t>
            </a:r>
            <a:endParaRPr lang="en-US" sz="39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104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020726" y="431997"/>
            <a:ext cx="7342303" cy="2639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r"/>
            <a:endParaRPr lang="ar-IQ" dirty="0"/>
          </a:p>
          <a:p>
            <a:pPr algn="justLow" rtl="1"/>
            <a:r>
              <a:rPr lang="ar-IQ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انتاج البرامج وعناصره</a:t>
            </a:r>
          </a:p>
          <a:p>
            <a:pPr algn="r"/>
            <a:endParaRPr lang="ar-IQ" sz="32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ar-IQ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الرؤية  او الزاوية المُحدَّدة للعمل؛ حيث تساعد في التركيز على الأولويّات، والأهداف التي تُحقِّقها، ممّا ُيؤدّي إلى بناء عدد من القرارات المُهمّة في عمليّة الإنتاج بشكل عامّ،</a:t>
            </a:r>
            <a:endParaRPr lang="en-US" sz="32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755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50605" y="926842"/>
            <a:ext cx="7100629" cy="2911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r"/>
            <a:endParaRPr lang="ar-IQ" sz="2400" dirty="0"/>
          </a:p>
          <a:p>
            <a:pPr algn="r">
              <a:lnSpc>
                <a:spcPct val="80000"/>
              </a:lnSpc>
            </a:pPr>
            <a:r>
              <a:rPr lang="ar-SA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ما هي الزاوية؟</a:t>
            </a:r>
            <a:endParaRPr lang="en-US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80000"/>
              </a:lnSpc>
            </a:pPr>
            <a:r>
              <a:rPr lang="ar-SA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من دون زاوية ليس هناك </a:t>
            </a:r>
            <a:r>
              <a:rPr lang="ar-IQ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موضوع او برنامج </a:t>
            </a:r>
            <a:r>
              <a:rPr lang="ar-SA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  <a:endParaRPr lang="en-US" sz="32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80000"/>
              </a:lnSpc>
            </a:pPr>
            <a:r>
              <a:rPr lang="ar-SA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الزاوية هي جانب من جوانب موضوع ما، يختاره الصحفي ل</a:t>
            </a:r>
            <a:r>
              <a:rPr lang="ar-IQ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حلقة برنامجه.</a:t>
            </a:r>
            <a:endParaRPr lang="en-US" sz="32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80000"/>
              </a:lnSpc>
            </a:pPr>
            <a:r>
              <a:rPr lang="ar-SA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الزاوية إذن تقتضي استبعاد كل الجوانب الأخرى للتركيز على محور واحد</a:t>
            </a:r>
            <a:endParaRPr lang="en-US" sz="32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213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86810" y="992936"/>
            <a:ext cx="7464722" cy="2491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r" rtl="1"/>
            <a:endParaRPr lang="ar-IQ" sz="2400" dirty="0"/>
          </a:p>
          <a:p>
            <a:pPr algn="r" rtl="1"/>
            <a:endParaRPr lang="ar-IQ" sz="2400" dirty="0"/>
          </a:p>
          <a:p>
            <a:pPr algn="r" rtl="1"/>
            <a:r>
              <a:rPr lang="ar-SA" sz="128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وهذا الجانب ـ غالباً ما ـ يُشكل سؤالاً </a:t>
            </a:r>
            <a:endParaRPr lang="en-US" sz="128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IQ" sz="128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ت</a:t>
            </a:r>
            <a:r>
              <a:rPr lang="ar-SA" sz="128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كون </a:t>
            </a:r>
            <a:r>
              <a:rPr lang="ar-IQ" sz="128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حلقة البرنامج </a:t>
            </a:r>
            <a:r>
              <a:rPr lang="ar-SA" sz="128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جواباً له.</a:t>
            </a:r>
            <a:endParaRPr lang="ar-IQ" sz="128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endParaRPr lang="ar-IQ" sz="128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128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لماذا الزاوية ضرورية؟</a:t>
            </a:r>
            <a:endParaRPr lang="en-US" sz="128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128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لأنها تضمن عدم تشتت الصحفي والمشاهد</a:t>
            </a:r>
            <a:r>
              <a:rPr lang="en-US" sz="128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ar-SA" sz="128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..</a:t>
            </a:r>
            <a:endParaRPr lang="en-US" sz="128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128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لاسيما عند تغطية حدث ضخم...</a:t>
            </a:r>
            <a:endParaRPr lang="en-US" sz="128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128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يصعب على الصحفي معالجة جميع أبعاده</a:t>
            </a:r>
            <a:r>
              <a:rPr lang="en-US" sz="128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rtl="1"/>
            <a:r>
              <a:rPr lang="ar-SA" sz="128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US" sz="128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endParaRPr lang="en-US" sz="7400" dirty="0"/>
          </a:p>
          <a:p>
            <a:pPr rtl="1"/>
            <a:r>
              <a:rPr lang="ar-SA" sz="7400" dirty="0"/>
              <a:t> </a:t>
            </a:r>
            <a:endParaRPr lang="en-US" sz="7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17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946298" y="1005293"/>
            <a:ext cx="7181667" cy="2182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r"/>
            <a:endParaRPr lang="ar-IQ" dirty="0"/>
          </a:p>
          <a:p>
            <a:pPr algn="r" rtl="1"/>
            <a:r>
              <a:rPr lang="ar-SA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كما أن الزاوية مفيدة لسبب قاهر...</a:t>
            </a:r>
            <a:endParaRPr lang="en-US" sz="32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ألا وهو الوقت.</a:t>
            </a:r>
            <a:endParaRPr lang="en-US" sz="32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فغالباً، لا يملك الصحفي </a:t>
            </a:r>
            <a:r>
              <a:rPr lang="ar-IQ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الا ساعة او ساعة ونصف لعرض او بث برنامجه </a:t>
            </a:r>
            <a:r>
              <a:rPr lang="ar-SA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تحديد الزاوية يُسهل على الصحفي رواية القصة...</a:t>
            </a:r>
            <a:endParaRPr lang="en-US" sz="32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وأكثر من ذلك، يمكنه من أن يجعل من </a:t>
            </a:r>
            <a:r>
              <a:rPr lang="ar-IQ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الحلقة </a:t>
            </a:r>
            <a:r>
              <a:rPr lang="ar-SA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قصة</a:t>
            </a:r>
            <a:endParaRPr lang="en-US" sz="32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73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073889" y="663902"/>
            <a:ext cx="7296325" cy="2652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r" rtl="1"/>
            <a:r>
              <a:rPr lang="en-US" sz="2400" dirty="0"/>
              <a:t>.</a:t>
            </a:r>
          </a:p>
          <a:p>
            <a:pPr algn="r" rtl="1"/>
            <a:r>
              <a:rPr lang="ar-IQ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اذا </a:t>
            </a:r>
            <a:r>
              <a:rPr lang="ar-SA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حاولت إنجاز </a:t>
            </a:r>
            <a:r>
              <a:rPr lang="ar-IQ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حلقة شاملة </a:t>
            </a:r>
            <a:r>
              <a:rPr lang="ar-SA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عن ازمة الكهرباء مثلا </a:t>
            </a:r>
            <a:endParaRPr lang="en-US" sz="32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سيكون </a:t>
            </a:r>
            <a:r>
              <a:rPr lang="ar-IQ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موضوعك</a:t>
            </a:r>
            <a:r>
              <a:rPr lang="ar-SA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خليطاً عشوائياً من المعلومات</a:t>
            </a:r>
            <a:endParaRPr lang="en-US" sz="32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لن يترك عند المشاهد أي أثر </a:t>
            </a:r>
            <a:endParaRPr lang="ar-IQ" sz="32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ملاحظة </a:t>
            </a:r>
            <a:r>
              <a:rPr lang="ar-IQ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مهمة </a:t>
            </a:r>
            <a:r>
              <a:rPr lang="ar-SA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32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SA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كلما كانت الزاوية المختارة أضيق...</a:t>
            </a:r>
            <a:endParaRPr lang="en-US" sz="32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ar-IQ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كانت الحلقة </a:t>
            </a:r>
            <a:r>
              <a:rPr lang="ar-SA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أكثر عمقاً</a:t>
            </a:r>
            <a:endParaRPr lang="en-US" sz="32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239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855" y="625265"/>
            <a:ext cx="5231219" cy="763600"/>
          </a:xfrm>
        </p:spPr>
        <p:txBody>
          <a:bodyPr/>
          <a:lstStyle/>
          <a:p>
            <a:r>
              <a:rPr lang="ar-IQ" dirty="0"/>
              <a:t>   </a:t>
            </a:r>
            <a:r>
              <a:rPr lang="ar-IQ" sz="25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الاهتمام بتقنيات التصوير                     </a:t>
            </a:r>
            <a:br>
              <a:rPr lang="ar-IQ" sz="25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</a:br>
            <a:endParaRPr lang="en-US" sz="25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7186" y="1763877"/>
            <a:ext cx="7389628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IQ" dirty="0"/>
          </a:p>
          <a:p>
            <a:pPr algn="r" rtl="1"/>
            <a:r>
              <a:rPr lang="ar-IQ" sz="25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العناية</a:t>
            </a:r>
            <a:r>
              <a:rPr lang="ar-IQ" sz="2400" dirty="0"/>
              <a:t> </a:t>
            </a:r>
            <a:r>
              <a:rPr lang="ar-IQ" sz="25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Londrina Solid"/>
              </a:rPr>
              <a:t>بمرحلة الإنتاج، حيث إنّ هذه المرحلة تبدأ بعمليّة التصوير، وتنتهي بتسليم المشروع إلى</a:t>
            </a:r>
          </a:p>
          <a:p>
            <a:pPr algn="r" rtl="1"/>
            <a:r>
              <a:rPr lang="ar-IQ" sz="25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Londrina Solid"/>
              </a:rPr>
              <a:t>الشبكة المَعنِيّة ببثّه.</a:t>
            </a:r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41934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</p:spPr>
        <p:txBody>
          <a:bodyPr/>
          <a:lstStyle/>
          <a:p>
            <a:r>
              <a:rPr lang="ar-IQ" dirty="0"/>
              <a:t>الخطوات المكملة  للأعداد                 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1628800"/>
            <a:ext cx="48782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/>
              <a:t>تحضير لوازم البرنامج الساندة من تقارير موقعيه واستطلاعات راي</a:t>
            </a:r>
          </a:p>
          <a:p>
            <a:r>
              <a:rPr lang="ar-IQ" sz="2400" dirty="0"/>
              <a:t>اختيار فواصل موسيقية مؤثرة للبرنامج</a:t>
            </a:r>
          </a:p>
          <a:p>
            <a:r>
              <a:rPr lang="ar-IQ" sz="2400" dirty="0"/>
              <a:t>المداخلات الخارجية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22384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976182" y="1833195"/>
            <a:ext cx="7213565" cy="22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r"/>
            <a:r>
              <a:rPr lang="ar-IQ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مهارة</a:t>
            </a:r>
            <a:r>
              <a:rPr lang="ar-IQ" sz="2400" dirty="0"/>
              <a:t> </a:t>
            </a:r>
            <a:r>
              <a:rPr lang="ar-IQ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البحث المتقدّم والدقيق</a:t>
            </a:r>
          </a:p>
          <a:p>
            <a:pPr algn="r"/>
            <a:r>
              <a:rPr lang="ar-IQ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الوصول إلى المعلومة من مصادرها الموثوقة. مهارة الكتابة والإعداد، فهو أساساً صحفيّ لذا عليه</a:t>
            </a:r>
          </a:p>
          <a:p>
            <a:pPr algn="r"/>
            <a:r>
              <a:rPr lang="ar-IQ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احتراف الكتابة وتناول القضايا الشيّقة والخروج بموضوع مميّز</a:t>
            </a:r>
          </a:p>
          <a:p>
            <a:pPr algn="r"/>
            <a:r>
              <a:rPr lang="ar-IQ" sz="32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 دائم الاطلاع على الصحف والمجلات والإذاعات التفلزيونية والأحداث السياسيّة</a:t>
            </a:r>
            <a:endParaRPr lang="en-US" sz="32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236276" y="650905"/>
            <a:ext cx="2671447" cy="763600"/>
          </a:xfrm>
        </p:spPr>
        <p:txBody>
          <a:bodyPr/>
          <a:lstStyle/>
          <a:p>
            <a:pPr algn="justLow" rtl="1"/>
            <a:r>
              <a:rPr lang="ar-IQ" sz="25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صفات المعد التلفزيوني                 </a:t>
            </a:r>
            <a:endParaRPr lang="en-US" sz="25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6758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497" y="913871"/>
            <a:ext cx="649649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endParaRPr lang="ar-IQ" dirty="0"/>
          </a:p>
          <a:p>
            <a:pPr algn="justLow" rtl="1"/>
            <a:r>
              <a:rPr lang="ar-IQ" sz="2400" b="1" dirty="0"/>
              <a:t>معرفة كاملة </a:t>
            </a:r>
            <a:r>
              <a:rPr lang="ar-IQ" sz="25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بالشخصيّات العامّة والاعتبارية بمختلف تخصصاتهم وتوجهاتهم.</a:t>
            </a:r>
          </a:p>
          <a:p>
            <a:pPr algn="justLow" rtl="1"/>
            <a:r>
              <a:rPr lang="ar-IQ" sz="25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امتلاك عدد كبير من العلاقات والمصادر.</a:t>
            </a:r>
          </a:p>
          <a:p>
            <a:pPr algn="justLow" rtl="1"/>
            <a:r>
              <a:rPr lang="ar-IQ" sz="25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امتلاك العديد من الأفكار والقدرة على تطويرها والمتابعة المستمرة لها</a:t>
            </a:r>
            <a:r>
              <a:rPr lang="ar-IQ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7147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C34CD693-FA67-42C6-96BA-CF6AF35AB50E}"/>
              </a:ext>
            </a:extLst>
          </p:cNvPr>
          <p:cNvSpPr/>
          <p:nvPr/>
        </p:nvSpPr>
        <p:spPr>
          <a:xfrm>
            <a:off x="712381" y="875856"/>
            <a:ext cx="7910625" cy="3391787"/>
          </a:xfrm>
          <a:prstGeom prst="cloud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ontent Placeholder 1"/>
          <p:cNvSpPr txBox="1">
            <a:spLocks/>
          </p:cNvSpPr>
          <p:nvPr/>
        </p:nvSpPr>
        <p:spPr>
          <a:xfrm>
            <a:off x="-350874" y="520156"/>
            <a:ext cx="8102012" cy="132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ctr"/>
            <a:endParaRPr lang="ar-IQ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ar-IQ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IQ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قد</a:t>
            </a:r>
            <a:r>
              <a:rPr lang="ar-IQ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IQ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تسال من اين احصل على الافكار         </a:t>
            </a:r>
          </a:p>
          <a:p>
            <a:pPr algn="ctr"/>
            <a:endParaRPr lang="en-US" sz="4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45353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210675" y="767353"/>
            <a:ext cx="7139424" cy="3156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r"/>
            <a:r>
              <a:rPr lang="ar-IQ" sz="70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المعرفة بأساسيّات الكاميرا والإخراج والتصوير والأمور الفنيّة الأخرى.</a:t>
            </a:r>
          </a:p>
          <a:p>
            <a:pPr algn="r"/>
            <a:endParaRPr lang="ar-IQ" sz="70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algn="r"/>
            <a:r>
              <a:rPr lang="ar-IQ" sz="70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سرعة البديهة والتطوير الدائم للمهارات والقدرات والقراءة المتعمقة والثقافة.</a:t>
            </a:r>
          </a:p>
          <a:p>
            <a:pPr algn="r"/>
            <a:endParaRPr lang="ar-IQ" sz="70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algn="r"/>
            <a:r>
              <a:rPr lang="ar-IQ" sz="70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احترام المشاهدين وعدم الاستخفاف بعقولهم،</a:t>
            </a:r>
          </a:p>
          <a:p>
            <a:pPr algn="r"/>
            <a:endParaRPr lang="ar-IQ" sz="70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algn="r"/>
            <a:r>
              <a:rPr lang="ar-IQ" sz="70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التعامل بمهنيّة وموضوعية وحياد في تقديم المعلومات.</a:t>
            </a:r>
          </a:p>
          <a:p>
            <a:pPr algn="r"/>
            <a:endParaRPr lang="ar-IQ" sz="70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algn="r"/>
            <a:r>
              <a:rPr lang="ar-IQ" sz="70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Arial"/>
              </a:rPr>
              <a:t>التمتع باللباقة والذكاء الاجتماعي وذلك للنجاح في تكوين علاقات مع المسؤولين والزملاء والمصادر</a:t>
            </a:r>
            <a:endParaRPr lang="en-US" sz="70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algn="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538721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95994" y="1508934"/>
            <a:ext cx="7868473" cy="22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r"/>
            <a:endParaRPr lang="ar-IQ" sz="4400" dirty="0"/>
          </a:p>
          <a:p>
            <a:pPr algn="r"/>
            <a:r>
              <a:rPr lang="ar-IQ" sz="33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الموهبة، والتي قد تصقل مع التدريب المكثف، والقراءة، والخبرة العملية.</a:t>
            </a:r>
          </a:p>
          <a:p>
            <a:pPr algn="r"/>
            <a:r>
              <a:rPr lang="ar-IQ" sz="33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حسن الإلقاء،، ومخارج حروفه واضحة.</a:t>
            </a:r>
          </a:p>
          <a:p>
            <a:pPr algn="r"/>
            <a:r>
              <a:rPr lang="ar-IQ" sz="33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يمتلك القدرة على الهروب من المواقف المحرجة على الهواء مباشرة، ويكون سريع البديهة في تلافي</a:t>
            </a:r>
          </a:p>
          <a:p>
            <a:pPr algn="r"/>
            <a:r>
              <a:rPr lang="ar-IQ" sz="33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الأخطاء التي قد تحدث من جهته، أو من قبل ضيوف البرنامج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85969" y="745334"/>
            <a:ext cx="6556552" cy="763600"/>
          </a:xfrm>
        </p:spPr>
        <p:txBody>
          <a:bodyPr/>
          <a:lstStyle/>
          <a:p>
            <a:r>
              <a:rPr lang="ar-IQ" sz="23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مواصفات المقدم الناجح في حال كونه ليس معدا</a:t>
            </a:r>
            <a:endParaRPr lang="en-US" sz="23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8434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27584" y="655187"/>
            <a:ext cx="7520940" cy="3579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justLow" rtl="1"/>
            <a:r>
              <a:rPr lang="ar-IQ" dirty="0"/>
              <a:t> </a:t>
            </a:r>
            <a:r>
              <a:rPr lang="ar-IQ" sz="25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ثقافةً واسعة، واطلاعاً تاماً على المستجدات، وإلماماً بكل جوانب الموضوع حتّى يتمكن من</a:t>
            </a:r>
          </a:p>
          <a:p>
            <a:pPr algn="justLow" rtl="1"/>
            <a:r>
              <a:rPr lang="ar-IQ" sz="25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إدارة الحوار بشكلٍ جيد، وألا سيكون مهزوزاً وصامتاً.</a:t>
            </a:r>
          </a:p>
          <a:p>
            <a:pPr algn="justLow" rtl="1"/>
            <a:endParaRPr lang="ar-IQ" sz="25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Low" rtl="1"/>
            <a:r>
              <a:rPr lang="ar-IQ" sz="25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صبوراً، واسع الصدر، ومتمالكاً لأعصابه مع ضيوفه وفي برامجه لإدارة الحوار بالشكل المطلوب.</a:t>
            </a:r>
          </a:p>
          <a:p>
            <a:pPr algn="justLow" rtl="1"/>
            <a:endParaRPr lang="ar-IQ" sz="25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Low" rtl="1"/>
            <a:r>
              <a:rPr lang="ar-IQ" sz="25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يكون مختصاً في مجالٍ معين، ويكرس وقته وجهده في هذا المجال حتّى يبرز اسمه فيه، لتكون له</a:t>
            </a:r>
          </a:p>
          <a:p>
            <a:pPr algn="justLow" rtl="1"/>
            <a:r>
              <a:rPr lang="ar-IQ" sz="25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بصمته الخاصة، فالقوالب الجاهزة، والتقليد الأعمى لمذيعين مشهورين ستقلل شأنه معا لوقت </a:t>
            </a:r>
            <a:endParaRPr lang="en-US" sz="25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8058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79143" y="707564"/>
            <a:ext cx="7520940" cy="3579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justLow" rtl="1">
              <a:lnSpc>
                <a:spcPct val="80000"/>
              </a:lnSpc>
            </a:pPr>
            <a:r>
              <a:rPr lang="ar-IQ" sz="23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الجرأة، والشخصية القوية، ولا يخشى المواجهة الحوارية، ويتحلى بأخلاقيات الصحافة من</a:t>
            </a:r>
          </a:p>
          <a:p>
            <a:pPr algn="justLow" rtl="1">
              <a:lnSpc>
                <a:spcPct val="80000"/>
              </a:lnSpc>
            </a:pPr>
            <a:r>
              <a:rPr lang="ar-IQ" sz="23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مصداقيةٍ، وشفافيةٍ، ومرونةٍ.</a:t>
            </a:r>
          </a:p>
          <a:p>
            <a:pPr algn="justLow" rtl="1">
              <a:lnSpc>
                <a:spcPct val="80000"/>
              </a:lnSpc>
            </a:pPr>
            <a:endParaRPr lang="ar-IQ" sz="23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Low" rtl="1">
              <a:lnSpc>
                <a:spcPct val="80000"/>
              </a:lnSpc>
            </a:pPr>
            <a:r>
              <a:rPr lang="ar-IQ" sz="23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يطور نفسه، ويتعلم من تجارب غيره، ويستفيد من خبراتهم، ويتفادى أخطاء بعضهم.</a:t>
            </a:r>
          </a:p>
          <a:p>
            <a:pPr algn="justLow" rtl="1">
              <a:lnSpc>
                <a:spcPct val="80000"/>
              </a:lnSpc>
            </a:pPr>
            <a:endParaRPr lang="ar-IQ" sz="23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Low" rtl="1">
              <a:lnSpc>
                <a:spcPct val="80000"/>
              </a:lnSpc>
            </a:pPr>
            <a:r>
              <a:rPr lang="ar-IQ" sz="23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يكون متواضعاً، وتلقائياً غير متصنعٍ، ولا يغتر على الناس، ووسط أقرانه الصحفيين مهما</a:t>
            </a:r>
          </a:p>
          <a:p>
            <a:pPr algn="justLow" rtl="1">
              <a:lnSpc>
                <a:spcPct val="80000"/>
              </a:lnSpc>
            </a:pPr>
            <a:r>
              <a:rPr lang="ar-IQ" sz="23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ارتفعت مكانته وذاع صيته</a:t>
            </a:r>
          </a:p>
        </p:txBody>
      </p:sp>
    </p:spTree>
    <p:extLst>
      <p:ext uri="{BB962C8B-B14F-4D97-AF65-F5344CB8AC3E}">
        <p14:creationId xmlns:p14="http://schemas.microsoft.com/office/powerpoint/2010/main" val="16406961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1870" y="1272058"/>
            <a:ext cx="71482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IQ" sz="23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Londrina Solid"/>
              </a:rPr>
              <a:t>يحترم المهنة، ويفي بمتطلباتها، فيلتزم بالمواعيد ويتصف باللباقة، والابتسامة</a:t>
            </a:r>
            <a:r>
              <a:rPr lang="ar-IQ" dirty="0"/>
              <a:t>، </a:t>
            </a:r>
          </a:p>
          <a:p>
            <a:pPr algn="justLow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3626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86809" y="897433"/>
            <a:ext cx="7399777" cy="334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buClr>
                <a:schemeClr val="dk1"/>
              </a:buClr>
              <a:buSzPts val="3600"/>
              <a:buFont typeface="Londrina Solid"/>
              <a:buNone/>
              <a:defRPr sz="2300" b="1">
                <a:solidFill>
                  <a:schemeClr val="bg1">
                    <a:lumMod val="10000"/>
                  </a:schemeClr>
                </a:solidFill>
                <a:latin typeface="Arial" pitchFamily="34" charset="0"/>
                <a:ea typeface="Londrina Solid"/>
                <a:cs typeface="Arial" pitchFamily="34" charset="0"/>
                <a:sym typeface="Londrina Solid"/>
              </a:defRPr>
            </a:lvl1pPr>
            <a:lvl2pPr algn="ctr">
              <a:buClr>
                <a:schemeClr val="dk1"/>
              </a:buClr>
              <a:buSzPts val="3600"/>
              <a:buFont typeface="Londrina Solid"/>
              <a:buNone/>
              <a:defRPr sz="36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algn="ctr">
              <a:buClr>
                <a:schemeClr val="dk1"/>
              </a:buClr>
              <a:buSzPts val="3600"/>
              <a:buFont typeface="Londrina Solid"/>
              <a:buNone/>
              <a:defRPr sz="36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algn="ctr">
              <a:buClr>
                <a:schemeClr val="dk1"/>
              </a:buClr>
              <a:buSzPts val="3600"/>
              <a:buFont typeface="Londrina Solid"/>
              <a:buNone/>
              <a:defRPr sz="36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algn="ctr">
              <a:buClr>
                <a:schemeClr val="dk1"/>
              </a:buClr>
              <a:buSzPts val="3600"/>
              <a:buFont typeface="Londrina Solid"/>
              <a:buNone/>
              <a:defRPr sz="36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algn="ctr">
              <a:buClr>
                <a:schemeClr val="dk1"/>
              </a:buClr>
              <a:buSzPts val="3600"/>
              <a:buFont typeface="Londrina Solid"/>
              <a:buNone/>
              <a:defRPr sz="36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algn="ctr">
              <a:buClr>
                <a:schemeClr val="dk1"/>
              </a:buClr>
              <a:buSzPts val="3600"/>
              <a:buFont typeface="Londrina Solid"/>
              <a:buNone/>
              <a:defRPr sz="36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algn="ctr">
              <a:buClr>
                <a:schemeClr val="dk1"/>
              </a:buClr>
              <a:buSzPts val="3600"/>
              <a:buFont typeface="Londrina Solid"/>
              <a:buNone/>
              <a:defRPr sz="36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algn="ctr">
              <a:buClr>
                <a:schemeClr val="dk1"/>
              </a:buClr>
              <a:buSzPts val="3600"/>
              <a:buFont typeface="Londrina Solid"/>
              <a:buNone/>
              <a:defRPr sz="36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justLow" rtl="1"/>
            <a:r>
              <a:rPr lang="ar-IQ" dirty="0"/>
              <a:t>تصنف الاسئلة في البرامج التلفزيونية والاذاعية الى عدة تصنيفات منها :-</a:t>
            </a:r>
          </a:p>
          <a:p>
            <a:pPr algn="justLow" rtl="1"/>
            <a:r>
              <a:rPr lang="ar-IQ" dirty="0"/>
              <a:t>اسئلة تتعلق بالوقائع والمعلومات </a:t>
            </a:r>
          </a:p>
          <a:p>
            <a:pPr algn="justLow" rtl="1"/>
            <a:r>
              <a:rPr lang="ar-IQ" dirty="0"/>
              <a:t>اسئلة تتعلق بالدوافع والاسباب </a:t>
            </a:r>
          </a:p>
          <a:p>
            <a:pPr algn="justLow" rtl="1"/>
            <a:r>
              <a:rPr lang="ar-IQ" dirty="0"/>
              <a:t>اسئلة تتعلق بالراي والحكم على موضوع ما </a:t>
            </a:r>
          </a:p>
          <a:p>
            <a:pPr algn="justLow" rtl="1"/>
            <a:r>
              <a:rPr lang="ar-IQ" dirty="0"/>
              <a:t>اسئلة تتعلق بالتقديرات والتقييمات </a:t>
            </a:r>
          </a:p>
          <a:p>
            <a:pPr algn="justLow" rtl="1"/>
            <a:r>
              <a:rPr lang="ar-IQ" dirty="0"/>
              <a:t>كما تصنف الاسئلة حسب طريقة الصياغة الى :-</a:t>
            </a:r>
          </a:p>
          <a:p>
            <a:pPr algn="justLow" rtl="1"/>
            <a:r>
              <a:rPr lang="ar-IQ" dirty="0"/>
              <a:t>اسئلة مفتوحة يستفاد منها في تشجيع الضيف على الاستطراد بالأجوبة واعطاء المعلومات  </a:t>
            </a:r>
          </a:p>
          <a:p>
            <a:pPr algn="justLow" rtl="1"/>
            <a:r>
              <a:rPr lang="ar-IQ" dirty="0"/>
              <a:t>اسئلة مغلقة تلزم الضيف بإعطاء اجوبة محددة ومختصرة ولايفضل عادة استخدامه كثيرا </a:t>
            </a:r>
          </a:p>
          <a:p>
            <a:pPr algn="justLow" rtl="1"/>
            <a:endParaRPr lang="ar-IQ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690037" y="305282"/>
            <a:ext cx="4350533" cy="763600"/>
          </a:xfrm>
        </p:spPr>
        <p:txBody>
          <a:bodyPr/>
          <a:lstStyle/>
          <a:p>
            <a:r>
              <a:rPr lang="ar-IQ" sz="23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اسئلة البرنامج                           </a:t>
            </a:r>
            <a:endParaRPr lang="en-US" sz="23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0443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297745" y="1395740"/>
            <a:ext cx="6719295" cy="3076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marL="139700" indent="0" algn="justLow" rtl="1">
              <a:lnSpc>
                <a:spcPct val="110000"/>
              </a:lnSpc>
              <a:buSzPts val="3600"/>
            </a:pPr>
            <a:r>
              <a:rPr lang="ar-IQ" sz="2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سؤال</a:t>
            </a:r>
            <a:r>
              <a:rPr lang="ar-IQ" dirty="0">
                <a:solidFill>
                  <a:srgbClr val="FF0000"/>
                </a:solidFill>
              </a:rPr>
              <a:t> </a:t>
            </a:r>
            <a:r>
              <a:rPr lang="ar-IQ" sz="2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تأسيسي تعريفي </a:t>
            </a:r>
          </a:p>
          <a:p>
            <a:pPr marL="139700" indent="0" algn="justLow" rtl="1">
              <a:lnSpc>
                <a:spcPct val="110000"/>
              </a:lnSpc>
              <a:buSzPts val="3600"/>
            </a:pPr>
            <a:r>
              <a:rPr lang="ar-IQ" sz="25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السؤال الرئيسي الجوهري </a:t>
            </a:r>
          </a:p>
          <a:p>
            <a:pPr marL="139700" indent="0" algn="justLow" rtl="1">
              <a:lnSpc>
                <a:spcPct val="110000"/>
              </a:lnSpc>
              <a:buSzPts val="3600"/>
            </a:pPr>
            <a:r>
              <a:rPr lang="ar-IQ" sz="25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سؤال المتابعة </a:t>
            </a:r>
          </a:p>
          <a:p>
            <a:pPr marL="139700" indent="0" algn="justLow" rtl="1">
              <a:lnSpc>
                <a:spcPct val="110000"/>
              </a:lnSpc>
              <a:buSzPts val="3600"/>
            </a:pPr>
            <a:r>
              <a:rPr lang="ar-IQ" sz="25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سؤال اضافي </a:t>
            </a:r>
          </a:p>
          <a:p>
            <a:pPr marL="139700" indent="0" algn="justLow" rtl="1">
              <a:lnSpc>
                <a:spcPct val="110000"/>
              </a:lnSpc>
              <a:buSzPts val="3600"/>
            </a:pPr>
            <a:r>
              <a:rPr lang="ar-IQ" sz="25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وهنالك من يصنف الاسئلة حسب اهميتها ومنها </a:t>
            </a:r>
            <a:r>
              <a:rPr lang="ar-IQ" sz="25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39700" indent="0" algn="justLow" rtl="1">
              <a:lnSpc>
                <a:spcPct val="110000"/>
              </a:lnSpc>
              <a:buSzPts val="3600"/>
            </a:pPr>
            <a:r>
              <a:rPr lang="ar-IQ" sz="25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اسئلة محورية </a:t>
            </a:r>
          </a:p>
          <a:p>
            <a:pPr marL="139700" indent="0" algn="justLow" rtl="1">
              <a:lnSpc>
                <a:spcPct val="110000"/>
              </a:lnSpc>
              <a:buSzPts val="3600"/>
            </a:pPr>
            <a:r>
              <a:rPr lang="ar-IQ" sz="25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اسئلة فرعية تفصيلية </a:t>
            </a:r>
          </a:p>
          <a:p>
            <a:pPr marL="139700" indent="0" algn="justLow" rtl="1">
              <a:lnSpc>
                <a:spcPct val="110000"/>
              </a:lnSpc>
              <a:buSzPts val="3600"/>
            </a:pPr>
            <a:r>
              <a:rPr lang="ar-IQ" sz="2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اسئلة الاقتباسات </a:t>
            </a:r>
          </a:p>
          <a:p>
            <a:pPr marL="139700" indent="0" algn="justLow" rtl="1">
              <a:lnSpc>
                <a:spcPct val="110000"/>
              </a:lnSpc>
              <a:buSzPts val="3600"/>
            </a:pPr>
            <a:r>
              <a:rPr lang="ar-IQ" sz="25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الاسئلة التخمينية </a:t>
            </a:r>
          </a:p>
          <a:p>
            <a:pPr marL="139700" indent="0" algn="justLow" rtl="1">
              <a:lnSpc>
                <a:spcPct val="110000"/>
              </a:lnSpc>
              <a:buSzPts val="3600"/>
            </a:pPr>
            <a:r>
              <a:rPr lang="ar-IQ" sz="25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الاسئلة الحساسة </a:t>
            </a:r>
            <a:r>
              <a:rPr lang="ar-IQ" sz="25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5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655806" y="482156"/>
            <a:ext cx="6484516" cy="763600"/>
          </a:xfrm>
        </p:spPr>
        <p:txBody>
          <a:bodyPr/>
          <a:lstStyle/>
          <a:p>
            <a:pPr rtl="1"/>
            <a:r>
              <a:rPr lang="ar-IQ" sz="44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تصنيف الاسئلة حسب هدفها         </a:t>
            </a:r>
            <a:endParaRPr lang="en-US" sz="44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6706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105786" y="1753020"/>
            <a:ext cx="6308073" cy="2733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marL="596900" indent="-457200" algn="justLow" rtl="1">
              <a:buFont typeface="+mj-lt"/>
              <a:buAutoNum type="arabicPeriod"/>
            </a:pPr>
            <a:r>
              <a:rPr lang="ar-IQ" sz="23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ان تكون واضحة وبصلب الزاوية </a:t>
            </a:r>
          </a:p>
          <a:p>
            <a:pPr marL="596900" indent="-457200" algn="justLow" rtl="1">
              <a:buFont typeface="+mj-lt"/>
              <a:buAutoNum type="arabicPeriod"/>
            </a:pPr>
            <a:r>
              <a:rPr lang="ar-IQ" sz="23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ان لا تكون اسئلة بديهية </a:t>
            </a:r>
          </a:p>
          <a:p>
            <a:pPr marL="596900" indent="-457200" algn="justLow" rtl="1">
              <a:buFont typeface="+mj-lt"/>
              <a:buAutoNum type="arabicPeriod"/>
            </a:pPr>
            <a:r>
              <a:rPr lang="ar-IQ" sz="23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لا تكون طويلة ومتشعبة او مركبة </a:t>
            </a:r>
          </a:p>
          <a:p>
            <a:pPr marL="596900" indent="-457200" algn="justLow" rtl="1">
              <a:buFont typeface="+mj-lt"/>
              <a:buAutoNum type="arabicPeriod"/>
            </a:pPr>
            <a:r>
              <a:rPr lang="ar-IQ" sz="23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ان تكون في تخصص الضيف </a:t>
            </a:r>
          </a:p>
          <a:p>
            <a:pPr marL="596900" indent="-457200" algn="justLow" rtl="1">
              <a:buFont typeface="+mj-lt"/>
              <a:buAutoNum type="arabicPeriod"/>
            </a:pPr>
            <a:r>
              <a:rPr lang="ar-IQ" sz="23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ان لا تكون اسئلة متصنعة 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816442" y="543940"/>
            <a:ext cx="6175597" cy="763600"/>
          </a:xfrm>
        </p:spPr>
        <p:txBody>
          <a:bodyPr/>
          <a:lstStyle/>
          <a:p>
            <a:pPr marL="457200" indent="-317500" rtl="1">
              <a:buSzPts val="1400"/>
            </a:pPr>
            <a:r>
              <a:rPr lang="ar-IQ" sz="48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شروط الاسئلة                              </a:t>
            </a:r>
            <a:endParaRPr lang="en-US" sz="48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3157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52617" y="1037539"/>
            <a:ext cx="6608084" cy="3719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r"/>
            <a:r>
              <a:rPr lang="ar-IQ" sz="23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هي عبارة عن ورقة توضع فيها خارطة البرنامج زتتضمن </a:t>
            </a:r>
          </a:p>
          <a:p>
            <a:pPr algn="r"/>
            <a:r>
              <a:rPr lang="ar-IQ" sz="23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اسم القناة </a:t>
            </a:r>
          </a:p>
          <a:p>
            <a:pPr algn="r"/>
            <a:r>
              <a:rPr lang="ar-IQ" sz="2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اسم البرنامج –وعنوان الحلقة </a:t>
            </a:r>
          </a:p>
          <a:p>
            <a:pPr algn="r"/>
            <a:r>
              <a:rPr lang="ar-IQ" sz="23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اسم المعد</a:t>
            </a:r>
            <a:r>
              <a:rPr lang="ar-IQ" sz="23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r>
              <a:rPr lang="ar-IQ" sz="23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اسم المقدم اسم المنفذ </a:t>
            </a:r>
          </a:p>
          <a:p>
            <a:pPr algn="r"/>
            <a:r>
              <a:rPr lang="ar-IQ" sz="23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موعد العرض</a:t>
            </a:r>
            <a:r>
              <a:rPr lang="ar-IQ" sz="23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r>
              <a:rPr lang="ar-IQ" sz="23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مدة الحلقة </a:t>
            </a:r>
          </a:p>
          <a:p>
            <a:pPr algn="r"/>
            <a:r>
              <a:rPr lang="ar-IQ" sz="23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موعد الاعادة باليوم والساعة</a:t>
            </a:r>
            <a:r>
              <a:rPr lang="ar-IQ" sz="2400" dirty="0">
                <a:solidFill>
                  <a:srgbClr val="0070C0"/>
                </a:solidFill>
              </a:rPr>
              <a:t> 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020186" y="408015"/>
            <a:ext cx="6256060" cy="763600"/>
          </a:xfrm>
        </p:spPr>
        <p:txBody>
          <a:bodyPr/>
          <a:lstStyle/>
          <a:p>
            <a:pPr marL="457200" indent="-317500">
              <a:buSzPts val="1400"/>
            </a:pPr>
            <a:r>
              <a:rPr lang="ar-IQ" sz="36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سكربت الحلقة                   </a:t>
            </a:r>
            <a:endParaRPr lang="en-US" sz="3600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9391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974781" y="776261"/>
            <a:ext cx="5619543" cy="2466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r"/>
            <a:r>
              <a:rPr lang="ar-IQ" sz="23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اسماء الضيوف</a:t>
            </a:r>
            <a:r>
              <a:rPr lang="ar-IQ" sz="23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r"/>
            <a:r>
              <a:rPr lang="ar-IQ" sz="23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مدة التقرير ان وجد</a:t>
            </a:r>
            <a:r>
              <a:rPr lang="ar-IQ" sz="23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r>
              <a:rPr lang="ar-IQ" sz="23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المحاور للحلقة </a:t>
            </a:r>
          </a:p>
          <a:p>
            <a:pPr marL="596900" indent="-457200" algn="justLow" rtl="1">
              <a:buFont typeface="+mj-lt"/>
              <a:buAutoNum type="arabicPeriod"/>
            </a:pPr>
            <a:r>
              <a:rPr lang="ar-IQ" sz="23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ar-IQ" sz="23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المحور الاول والاسئلة المتعلقة به </a:t>
            </a:r>
          </a:p>
          <a:p>
            <a:pPr marL="596900" indent="-457200" algn="justLow" rtl="1">
              <a:buFont typeface="+mj-lt"/>
              <a:buAutoNum type="arabicPeriod"/>
            </a:pPr>
            <a:r>
              <a:rPr lang="ar-IQ" sz="23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المحور الثاني والاسئلة المتعلقة به </a:t>
            </a:r>
          </a:p>
          <a:p>
            <a:pPr marL="596900" indent="-457200" algn="justLow" rtl="1">
              <a:buFont typeface="+mj-lt"/>
              <a:buAutoNum type="arabicPeriod"/>
            </a:pPr>
            <a:r>
              <a:rPr lang="ar-IQ" sz="23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المحور الثالث والاسئلة المتعلقة به </a:t>
            </a:r>
          </a:p>
          <a:p>
            <a:pPr algn="r"/>
            <a:endParaRPr lang="ar-IQ" sz="23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ar-IQ" sz="23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الخاتمة  </a:t>
            </a:r>
            <a:endParaRPr lang="en-US" sz="23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4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783361" y="1220882"/>
            <a:ext cx="7423630" cy="2701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r" rtl="1"/>
            <a:r>
              <a:rPr lang="ar-SA" sz="28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هنالك مصادر متعددة قد تعطي الصحافي </a:t>
            </a:r>
            <a:r>
              <a:rPr lang="ar-IQ" sz="28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ar-SA" sz="28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فك</a:t>
            </a:r>
            <a:r>
              <a:rPr lang="ar-IQ" sz="28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ar-SA" sz="28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ر</a:t>
            </a:r>
            <a:r>
              <a:rPr lang="ar-IQ" sz="28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 لبرنامجه</a:t>
            </a:r>
            <a:r>
              <a:rPr lang="ar-IQ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  <a:r>
              <a:rPr lang="ar-IQ" sz="2800" dirty="0">
                <a:latin typeface="Arial" pitchFamily="34" charset="0"/>
                <a:cs typeface="Arial" pitchFamily="34" charset="0"/>
              </a:rPr>
              <a:t>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ar-SA" sz="2800" dirty="0">
                <a:latin typeface="Arial" pitchFamily="34" charset="0"/>
                <a:cs typeface="Arial" pitchFamily="34" charset="0"/>
              </a:rPr>
              <a:t> 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ar-SA" sz="2800" b="1" dirty="0">
                <a:latin typeface="Arial" pitchFamily="34" charset="0"/>
                <a:cs typeface="Arial" pitchFamily="34" charset="0"/>
              </a:rPr>
              <a:t>‏</a:t>
            </a:r>
            <a:r>
              <a:rPr lang="ar-SA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أولا</a:t>
            </a:r>
            <a:r>
              <a:rPr lang="en-US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SA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الاحداث</a:t>
            </a:r>
            <a:r>
              <a:rPr lang="ar-SA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اللامتناهية التي تغذي المهنة في كل بلدان العالم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r" rtl="1"/>
            <a:r>
              <a:rPr lang="ar-SA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ثانيا</a:t>
            </a:r>
            <a:r>
              <a:rPr lang="ar-SA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 قراءة </a:t>
            </a:r>
            <a:r>
              <a:rPr lang="ar-SA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الصحف</a:t>
            </a:r>
            <a:r>
              <a:rPr lang="ar-SA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المحلية والعالمية ذات </a:t>
            </a:r>
            <a:r>
              <a:rPr lang="ar-IQ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SA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مصداقية</a:t>
            </a:r>
            <a:endParaRPr lang="ar-IQ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1398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6544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965936" y="0"/>
            <a:ext cx="7212127" cy="2466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r"/>
            <a:endParaRPr lang="ar-IQ" sz="2800" dirty="0"/>
          </a:p>
          <a:p>
            <a:pPr algn="r"/>
            <a:endParaRPr lang="ar-IQ" sz="2800" dirty="0"/>
          </a:p>
          <a:p>
            <a:pPr algn="r"/>
            <a:r>
              <a:rPr lang="ar-IQ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ar-SA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ثالثا: </a:t>
            </a:r>
            <a:endParaRPr lang="ar-IQ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ar-SA" sz="28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متابعة الأخبار على الإذاعات والقنوات التلفزيونية العالمية</a:t>
            </a:r>
            <a:r>
              <a:rPr lang="ar-IQ" sz="28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والعربية والمحلية .</a:t>
            </a:r>
          </a:p>
          <a:p>
            <a:pPr algn="r"/>
            <a:r>
              <a:rPr lang="ar-IQ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رابعا :- </a:t>
            </a:r>
          </a:p>
          <a:p>
            <a:pPr algn="r"/>
            <a:r>
              <a:rPr lang="ar-SA" sz="28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ً</a:t>
            </a:r>
            <a:r>
              <a:rPr lang="en-US" sz="28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SA" sz="28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وكالات الأنباء العالمية ك "وكالة الأنباء الفرنسية"، و"رويترز" البريطانية، و"أي بي" الأمريكية </a:t>
            </a:r>
            <a:endParaRPr lang="ar-IQ" sz="28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ar-SA" sz="2800" dirty="0"/>
              <a:t> </a:t>
            </a:r>
            <a:endParaRPr lang="ar-IQ" sz="2800" dirty="0"/>
          </a:p>
          <a:p>
            <a:pPr algn="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9670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656667" y="366966"/>
            <a:ext cx="6422732" cy="318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r"/>
            <a:endParaRPr lang="ar-IQ" sz="3600" dirty="0"/>
          </a:p>
          <a:p>
            <a:pPr algn="r">
              <a:lnSpc>
                <a:spcPct val="80000"/>
              </a:lnSpc>
            </a:pPr>
            <a:r>
              <a:rPr lang="ar-SA" sz="36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خامساً:</a:t>
            </a:r>
            <a:endParaRPr lang="en-US" sz="3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80000"/>
              </a:lnSpc>
            </a:pPr>
            <a:r>
              <a:rPr lang="ar-SA" sz="36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3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مصادرك، كصحفي أو صحفية</a:t>
            </a:r>
            <a:r>
              <a:rPr lang="ar-IQ" sz="3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>
              <a:lnSpc>
                <a:spcPct val="80000"/>
              </a:lnSpc>
            </a:pPr>
            <a:r>
              <a:rPr lang="ar-SA" sz="3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قد يكون مصدر في الحكومة </a:t>
            </a:r>
            <a:endParaRPr lang="ar-IQ" sz="36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80000"/>
              </a:lnSpc>
            </a:pPr>
            <a:r>
              <a:rPr lang="ar-SA" sz="3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أو الأمن، </a:t>
            </a:r>
            <a:endParaRPr lang="ar-IQ" sz="36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80000"/>
              </a:lnSpc>
            </a:pPr>
            <a:r>
              <a:rPr lang="ar-SA" sz="3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أو ناشط، </a:t>
            </a:r>
            <a:endParaRPr lang="ar-IQ" sz="36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80000"/>
              </a:lnSpc>
            </a:pPr>
            <a:r>
              <a:rPr lang="ar-SA" sz="3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أو منظمة حقوقية</a:t>
            </a:r>
            <a:endParaRPr lang="ar-IQ" sz="36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80000"/>
              </a:lnSpc>
            </a:pPr>
            <a:r>
              <a:rPr lang="ar-SA" sz="36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لذلك، عزز شبكة اتصالاتك</a:t>
            </a:r>
            <a:r>
              <a:rPr lang="ar-SA" sz="36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770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201479" y="90580"/>
            <a:ext cx="7199293" cy="2793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justLow" rtl="1"/>
            <a:endParaRPr lang="ar-IQ" sz="4000" dirty="0"/>
          </a:p>
          <a:p>
            <a:pPr algn="justLow" rtl="1">
              <a:lnSpc>
                <a:spcPct val="80000"/>
              </a:lnSpc>
            </a:pPr>
            <a:r>
              <a:rPr lang="ar-SA" sz="4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سادساً: الميدان!</a:t>
            </a:r>
            <a:endParaRPr lang="en-US" sz="4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Low" rtl="1">
              <a:lnSpc>
                <a:spcPct val="80000"/>
              </a:lnSpc>
            </a:pPr>
            <a:r>
              <a:rPr lang="ar-SA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 قد تجد أحياناً فكرة </a:t>
            </a:r>
            <a:r>
              <a:rPr lang="ar-IQ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برنامج </a:t>
            </a:r>
            <a:r>
              <a:rPr lang="ar-SA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، خلال تصوير </a:t>
            </a:r>
            <a:r>
              <a:rPr lang="ar-IQ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برنامج </a:t>
            </a:r>
            <a:r>
              <a:rPr lang="ar-SA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آخر. </a:t>
            </a:r>
            <a:r>
              <a:rPr lang="ar-IQ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لذ</a:t>
            </a:r>
            <a:r>
              <a:rPr lang="ar-IQ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 </a:t>
            </a:r>
            <a:r>
              <a:rPr lang="ar-SA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، </a:t>
            </a:r>
            <a:r>
              <a:rPr lang="en-US" sz="4000" dirty="0" err="1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علي</a:t>
            </a:r>
            <a:r>
              <a:rPr lang="ar-IQ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ك </a:t>
            </a:r>
            <a:r>
              <a:rPr lang="en-US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أن </a:t>
            </a:r>
            <a:r>
              <a:rPr lang="ar-IQ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ت</a:t>
            </a:r>
            <a:r>
              <a:rPr lang="en-US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بقى متيقظ</a:t>
            </a:r>
            <a:r>
              <a:rPr lang="ar-IQ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 لاقتناص الافكار خاصة ان الميدان يوفر لك الكثير من الافكار لبرنامجك </a:t>
            </a:r>
            <a:endParaRPr lang="en-US" sz="40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891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08074" y="277392"/>
            <a:ext cx="7723353" cy="2689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just" rtl="1"/>
            <a:endParaRPr lang="ar-IQ" dirty="0">
              <a:solidFill>
                <a:srgbClr val="C00000"/>
              </a:solidFill>
            </a:endParaRPr>
          </a:p>
          <a:p>
            <a:pPr algn="just" rtl="1"/>
            <a:r>
              <a:rPr lang="ar-SA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قبل عرض </a:t>
            </a:r>
            <a:r>
              <a:rPr lang="ar-IQ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الفكرة </a:t>
            </a:r>
            <a:r>
              <a:rPr lang="ar-SA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على رئيس ا</a:t>
            </a:r>
            <a:r>
              <a:rPr lang="ar-IQ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لقسم عليك </a:t>
            </a:r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:-</a:t>
            </a:r>
            <a:endParaRPr lang="en-US" sz="32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ar-SA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أولاً: </a:t>
            </a:r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التأكد </a:t>
            </a:r>
            <a:r>
              <a:rPr lang="ar-SA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من أن مشروع </a:t>
            </a:r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الفكرة او البرنامج </a:t>
            </a:r>
            <a:r>
              <a:rPr lang="ar-SA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قابل للتنفيذ</a:t>
            </a:r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ar-SA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هنالك أفكار رائعة، لكنها ستبقى مجرد أفكار</a:t>
            </a:r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 rtl="1"/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كان يرفض </a:t>
            </a:r>
            <a:r>
              <a:rPr lang="ar-SA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المتحدث الأساسي الظهور امام الكاميرا </a:t>
            </a:r>
            <a:r>
              <a:rPr lang="ar-IQ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.او هناك نقصا في المعلومات او الصور المرافقة لها </a:t>
            </a:r>
          </a:p>
          <a:p>
            <a:pPr algn="just" rtl="1"/>
            <a:r>
              <a:rPr lang="ar-SA" sz="3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ثانياً: </a:t>
            </a:r>
            <a:r>
              <a:rPr lang="ar-SA" sz="32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يجب الاطلاع على تفاصيل الموضوع؛ ومعرفة معطياته الأساسية</a:t>
            </a:r>
            <a:endParaRPr lang="en-US" sz="3200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492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18706" y="-384986"/>
            <a:ext cx="7866173" cy="205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Open Sans"/>
              <a:buNone/>
              <a:defRPr sz="2200" b="0" i="0" u="none" strike="noStrike" cap="none">
                <a:solidFill>
                  <a:schemeClr val="dk2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pPr algn="justLow" rtl="1"/>
            <a:endParaRPr lang="ar-IQ" sz="4000" dirty="0"/>
          </a:p>
          <a:p>
            <a:pPr algn="justLow" rtl="1"/>
            <a:endParaRPr lang="ar-IQ" sz="4000" dirty="0"/>
          </a:p>
          <a:p>
            <a:pPr algn="justLow" rtl="1"/>
            <a:r>
              <a:rPr lang="ar-SA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وهكذا، </a:t>
            </a:r>
            <a:r>
              <a:rPr lang="ar-IQ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ت</a:t>
            </a:r>
            <a:r>
              <a:rPr lang="ar-SA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كون قادر</a:t>
            </a:r>
            <a:r>
              <a:rPr lang="ar-IQ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ar-SA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على طرح فكرت</a:t>
            </a:r>
            <a:r>
              <a:rPr lang="ar-IQ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ك </a:t>
            </a:r>
            <a:r>
              <a:rPr lang="ar-SA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بشكل مهني، بدلاً من أن </a:t>
            </a:r>
            <a:r>
              <a:rPr lang="ar-IQ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ت</a:t>
            </a:r>
            <a:r>
              <a:rPr lang="ar-SA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بدو وكأن</a:t>
            </a:r>
            <a:r>
              <a:rPr lang="ar-IQ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ك</a:t>
            </a:r>
            <a:r>
              <a:rPr lang="ar-SA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"رمي</a:t>
            </a:r>
            <a:r>
              <a:rPr lang="ar-IQ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ت</a:t>
            </a:r>
            <a:r>
              <a:rPr lang="ar-SA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فكرة"، دون أن </a:t>
            </a:r>
            <a:r>
              <a:rPr lang="ar-IQ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ت</a:t>
            </a:r>
            <a:r>
              <a:rPr lang="ar-SA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كون متمكن</a:t>
            </a:r>
            <a:r>
              <a:rPr lang="ar-IQ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 </a:t>
            </a:r>
            <a:r>
              <a:rPr lang="ar-SA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منها وقادر</a:t>
            </a:r>
            <a:r>
              <a:rPr lang="ar-IQ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 </a:t>
            </a:r>
            <a:r>
              <a:rPr lang="ar-SA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على الدفاع عن المقترح عند مناقشته مع رؤسائ</a:t>
            </a:r>
            <a:r>
              <a:rPr lang="ar-IQ" sz="4000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ك</a:t>
            </a:r>
            <a:r>
              <a:rPr lang="ar-SA" sz="4000" dirty="0"/>
              <a:t>. </a:t>
            </a:r>
            <a:endParaRPr lang="en-US" sz="4000" dirty="0"/>
          </a:p>
          <a:p>
            <a:pPr algn="justLow" rtl="1"/>
            <a:r>
              <a:rPr lang="ar-IQ" sz="4000" dirty="0"/>
              <a:t> </a:t>
            </a:r>
            <a:endParaRPr lang="en-US" sz="4000" dirty="0"/>
          </a:p>
          <a:p>
            <a:pPr algn="justLow" rt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88983688"/>
      </p:ext>
    </p:extLst>
  </p:cSld>
  <p:clrMapOvr>
    <a:masterClrMapping/>
  </p:clrMapOvr>
</p:sld>
</file>

<file path=ppt/theme/theme1.xml><?xml version="1.0" encoding="utf-8"?>
<a:theme xmlns:a="http://schemas.openxmlformats.org/drawingml/2006/main" name="Canada Activities Binder by Slidesgo">
  <a:themeElements>
    <a:clrScheme name="Simple Light">
      <a:dk1>
        <a:srgbClr val="193245"/>
      </a:dk1>
      <a:lt1>
        <a:srgbClr val="FFFBF4"/>
      </a:lt1>
      <a:dk2>
        <a:srgbClr val="C4493E"/>
      </a:dk2>
      <a:lt2>
        <a:srgbClr val="ECD3CD"/>
      </a:lt2>
      <a:accent1>
        <a:srgbClr val="A72439"/>
      </a:accent1>
      <a:accent2>
        <a:srgbClr val="DF9EA1"/>
      </a:accent2>
      <a:accent3>
        <a:srgbClr val="B45F06"/>
      </a:accent3>
      <a:accent4>
        <a:srgbClr val="AAA61E"/>
      </a:accent4>
      <a:accent5>
        <a:srgbClr val="7B4931"/>
      </a:accent5>
      <a:accent6>
        <a:srgbClr val="F1C232"/>
      </a:accent6>
      <a:hlink>
        <a:srgbClr val="FFFBF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1298</TotalTime>
  <Words>1456</Words>
  <Application>Microsoft Office PowerPoint</Application>
  <PresentationFormat>On-screen Show (16:9)</PresentationFormat>
  <Paragraphs>240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Montserrat</vt:lpstr>
      <vt:lpstr>Simplified Arabic</vt:lpstr>
      <vt:lpstr>Londrina Solid</vt:lpstr>
      <vt:lpstr>Open Sans</vt:lpstr>
      <vt:lpstr>Canada Activities Binder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كتابة سكربت البرنامج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الاهتمام بتقنيات التصوير                      </vt:lpstr>
      <vt:lpstr>الخطوات المكملة  للأعداد                  </vt:lpstr>
      <vt:lpstr>صفات المعد التلفزيوني                 </vt:lpstr>
      <vt:lpstr>PowerPoint Presentation</vt:lpstr>
      <vt:lpstr>PowerPoint Presentation</vt:lpstr>
      <vt:lpstr>مواصفات المقدم الناجح في حال كونه ليس معدا</vt:lpstr>
      <vt:lpstr>PowerPoint Presentation</vt:lpstr>
      <vt:lpstr>PowerPoint Presentation</vt:lpstr>
      <vt:lpstr>PowerPoint Presentation</vt:lpstr>
      <vt:lpstr>اسئلة البرنامج                           </vt:lpstr>
      <vt:lpstr>تصنيف الاسئلة حسب هدفها         </vt:lpstr>
      <vt:lpstr>شروط الاسئلة                              </vt:lpstr>
      <vt:lpstr>سكربت الحلقة               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 Activities Binder</dc:title>
  <dc:creator>Aya</dc:creator>
  <cp:lastModifiedBy>DR.Ahmed Saker 2o1O</cp:lastModifiedBy>
  <cp:revision>86</cp:revision>
  <dcterms:modified xsi:type="dcterms:W3CDTF">2023-02-09T05:56:47Z</dcterms:modified>
</cp:coreProperties>
</file>