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3"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81" d="100"/>
          <a:sy n="81" d="100"/>
        </p:scale>
        <p:origin x="69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7382F-E27B-279B-6CDE-7BE32A26BA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196F29-A25A-4515-2BD5-5AF0674CDD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E6FB2F-E4C6-C7FF-B111-B0A41CE61B42}"/>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5" name="Footer Placeholder 4">
            <a:extLst>
              <a:ext uri="{FF2B5EF4-FFF2-40B4-BE49-F238E27FC236}">
                <a16:creationId xmlns:a16="http://schemas.microsoft.com/office/drawing/2014/main" id="{246242F3-5442-2DF9-F331-C78BD5A165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57672B-BD8F-E4F2-65A3-71870A871451}"/>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1916465866"/>
      </p:ext>
    </p:extLst>
  </p:cSld>
  <p:clrMapOvr>
    <a:masterClrMapping/>
  </p:clrMapOvr>
  <p:transition spd="slow" advTm="8255">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D43AC-45C1-86C8-40B9-82CDB5F597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145BFF-49BA-7135-9FC6-C8A6318565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42E816-C285-0193-CBE9-CD5AFCB1AE84}"/>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5" name="Footer Placeholder 4">
            <a:extLst>
              <a:ext uri="{FF2B5EF4-FFF2-40B4-BE49-F238E27FC236}">
                <a16:creationId xmlns:a16="http://schemas.microsoft.com/office/drawing/2014/main" id="{FE10468F-370B-81B1-C931-6FB870BD7A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37B26-A64E-336A-9FDF-351C332162BD}"/>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1102317133"/>
      </p:ext>
    </p:extLst>
  </p:cSld>
  <p:clrMapOvr>
    <a:masterClrMapping/>
  </p:clrMapOvr>
  <p:transition spd="slow" advTm="8255">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ABBB2F-5D3E-CDD2-0FE7-F67C8DFCE1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367A01-2A39-EF17-3476-738D140CAC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0FA9D0-0D1F-6C4F-A5DD-DA78052214C8}"/>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5" name="Footer Placeholder 4">
            <a:extLst>
              <a:ext uri="{FF2B5EF4-FFF2-40B4-BE49-F238E27FC236}">
                <a16:creationId xmlns:a16="http://schemas.microsoft.com/office/drawing/2014/main" id="{D9775E22-1242-080F-1300-B1B22EE541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C00F0C-D4EF-91D6-52DB-3CE421D3E812}"/>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3094010383"/>
      </p:ext>
    </p:extLst>
  </p:cSld>
  <p:clrMapOvr>
    <a:masterClrMapping/>
  </p:clrMapOvr>
  <p:transition spd="slow" advTm="8255">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B67A4-5E55-6D5F-2628-6EF61F3708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D38DF6-D57F-BE1A-DFF0-52EC2249E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3EF6FD-0007-6B07-4B14-20C1380F6669}"/>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5" name="Footer Placeholder 4">
            <a:extLst>
              <a:ext uri="{FF2B5EF4-FFF2-40B4-BE49-F238E27FC236}">
                <a16:creationId xmlns:a16="http://schemas.microsoft.com/office/drawing/2014/main" id="{3412015B-F734-4497-DF32-9F23BCEB8E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494393-B841-DC75-DB7F-D2CCD0B2058D}"/>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3613020876"/>
      </p:ext>
    </p:extLst>
  </p:cSld>
  <p:clrMapOvr>
    <a:masterClrMapping/>
  </p:clrMapOvr>
  <p:transition spd="slow" advTm="8255">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CE95F-70C5-1C04-B530-5FC8A61D7B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219A61-36D7-41C8-4A36-59A7A4A4B0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4A0A5D-453E-367E-C9C7-77199C578CF6}"/>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5" name="Footer Placeholder 4">
            <a:extLst>
              <a:ext uri="{FF2B5EF4-FFF2-40B4-BE49-F238E27FC236}">
                <a16:creationId xmlns:a16="http://schemas.microsoft.com/office/drawing/2014/main" id="{4BBACA84-5846-AF5F-B1B7-7948572C17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DCB02C-FEA4-FF64-5070-06BA4D01DD8B}"/>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2809472697"/>
      </p:ext>
    </p:extLst>
  </p:cSld>
  <p:clrMapOvr>
    <a:masterClrMapping/>
  </p:clrMapOvr>
  <p:transition spd="slow" advTm="8255">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300AB-2B9B-74C2-4545-92BFB84DA9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E9D1F6-0E9D-88F0-56CF-C0F26BA4E2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868EE7-EB7B-FE4B-8602-FC85AB4AC8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2451B58-2FE2-E105-82B0-E4C741799963}"/>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6" name="Footer Placeholder 5">
            <a:extLst>
              <a:ext uri="{FF2B5EF4-FFF2-40B4-BE49-F238E27FC236}">
                <a16:creationId xmlns:a16="http://schemas.microsoft.com/office/drawing/2014/main" id="{2963BA93-EB71-8FD4-4FF3-A8D98D0D0D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92EC8E-1001-AAB1-9968-1C46D79CB793}"/>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966347952"/>
      </p:ext>
    </p:extLst>
  </p:cSld>
  <p:clrMapOvr>
    <a:masterClrMapping/>
  </p:clrMapOvr>
  <p:transition spd="slow" advTm="8255">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39CAB-93F6-C90B-8CA4-287C37D61E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25776A-14FA-5F71-C49F-FF37784C61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447437-1F1C-AF6F-94BD-3376D543A2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6533F4-F9AD-03ED-A78B-EBAE64D7A5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3556D1-3964-91A0-29C5-E6007D79F7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B85D18F-5FE7-E968-8E23-DE0E765C8024}"/>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8" name="Footer Placeholder 7">
            <a:extLst>
              <a:ext uri="{FF2B5EF4-FFF2-40B4-BE49-F238E27FC236}">
                <a16:creationId xmlns:a16="http://schemas.microsoft.com/office/drawing/2014/main" id="{1A91A00C-BDB0-00A1-E0C0-615EA0CDF9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DBA95A-DFCD-65AE-619E-1CD627CBF8AA}"/>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4233204940"/>
      </p:ext>
    </p:extLst>
  </p:cSld>
  <p:clrMapOvr>
    <a:masterClrMapping/>
  </p:clrMapOvr>
  <p:transition spd="slow" advTm="8255">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67CAB-F84E-501E-2979-BE2A655A716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D63579-9194-3548-338E-18508F50F843}"/>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4" name="Footer Placeholder 3">
            <a:extLst>
              <a:ext uri="{FF2B5EF4-FFF2-40B4-BE49-F238E27FC236}">
                <a16:creationId xmlns:a16="http://schemas.microsoft.com/office/drawing/2014/main" id="{7A93550D-CCD0-9BDB-F8DB-D8163E39C9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DE1278-5D5E-AE14-D557-9DCA63108E1D}"/>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2471284934"/>
      </p:ext>
    </p:extLst>
  </p:cSld>
  <p:clrMapOvr>
    <a:masterClrMapping/>
  </p:clrMapOvr>
  <p:transition spd="slow" advTm="8255">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9AE905-6FCD-5E6C-33F8-0BDAC325FB32}"/>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3" name="Footer Placeholder 2">
            <a:extLst>
              <a:ext uri="{FF2B5EF4-FFF2-40B4-BE49-F238E27FC236}">
                <a16:creationId xmlns:a16="http://schemas.microsoft.com/office/drawing/2014/main" id="{BA535E95-3950-46B4-71A4-665EA4ECD9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67B01C3-087E-4D51-11CE-AA9B0C72CED7}"/>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3846588118"/>
      </p:ext>
    </p:extLst>
  </p:cSld>
  <p:clrMapOvr>
    <a:masterClrMapping/>
  </p:clrMapOvr>
  <p:transition spd="slow" advTm="8255">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83814-5CA6-9AC2-588F-2A53E93810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BFEC82-997C-8CCC-FE4B-A0640C8244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44A292-C28C-81F7-4ECF-59681D1742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7EBA1C-2F4D-174B-F442-DAB8E94311CF}"/>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6" name="Footer Placeholder 5">
            <a:extLst>
              <a:ext uri="{FF2B5EF4-FFF2-40B4-BE49-F238E27FC236}">
                <a16:creationId xmlns:a16="http://schemas.microsoft.com/office/drawing/2014/main" id="{7E73FBF1-64DC-9840-ABE1-AFA2C02581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345F69-63C3-8C6B-A819-3D44EFF3C882}"/>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1656981676"/>
      </p:ext>
    </p:extLst>
  </p:cSld>
  <p:clrMapOvr>
    <a:masterClrMapping/>
  </p:clrMapOvr>
  <p:transition spd="slow" advTm="8255">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4646-709E-0254-671A-DAD9AE1198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50A35D-3A1B-6344-07DF-1C5D5197B2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6283A6-ACE6-8DAE-184E-8C5C2AB961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D7E995-A547-FED0-8A31-BE3F7F8999FF}"/>
              </a:ext>
            </a:extLst>
          </p:cNvPr>
          <p:cNvSpPr>
            <a:spLocks noGrp="1"/>
          </p:cNvSpPr>
          <p:nvPr>
            <p:ph type="dt" sz="half" idx="10"/>
          </p:nvPr>
        </p:nvSpPr>
        <p:spPr/>
        <p:txBody>
          <a:bodyPr/>
          <a:lstStyle/>
          <a:p>
            <a:fld id="{50C3D56C-8C3E-4001-B6C9-14B5992BDF58}" type="datetimeFigureOut">
              <a:rPr lang="en-US" smtClean="0"/>
              <a:t>7/16/2023</a:t>
            </a:fld>
            <a:endParaRPr lang="en-US"/>
          </a:p>
        </p:txBody>
      </p:sp>
      <p:sp>
        <p:nvSpPr>
          <p:cNvPr id="6" name="Footer Placeholder 5">
            <a:extLst>
              <a:ext uri="{FF2B5EF4-FFF2-40B4-BE49-F238E27FC236}">
                <a16:creationId xmlns:a16="http://schemas.microsoft.com/office/drawing/2014/main" id="{2CC708D3-F5A8-BD73-EAD1-FDC406D4EB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301E89-77F8-7F4C-363B-A7EFEB2FE7D4}"/>
              </a:ext>
            </a:extLst>
          </p:cNvPr>
          <p:cNvSpPr>
            <a:spLocks noGrp="1"/>
          </p:cNvSpPr>
          <p:nvPr>
            <p:ph type="sldNum" sz="quarter" idx="12"/>
          </p:nvPr>
        </p:nvSpPr>
        <p:spPr/>
        <p:txBody>
          <a:bodyPr/>
          <a:lstStyle/>
          <a:p>
            <a:fld id="{E4FB2F9C-A43D-4A90-9013-8A0FD101D253}" type="slidenum">
              <a:rPr lang="en-US" smtClean="0"/>
              <a:t>‹#›</a:t>
            </a:fld>
            <a:endParaRPr lang="en-US"/>
          </a:p>
        </p:txBody>
      </p:sp>
    </p:spTree>
    <p:extLst>
      <p:ext uri="{BB962C8B-B14F-4D97-AF65-F5344CB8AC3E}">
        <p14:creationId xmlns:p14="http://schemas.microsoft.com/office/powerpoint/2010/main" val="945972934"/>
      </p:ext>
    </p:extLst>
  </p:cSld>
  <p:clrMapOvr>
    <a:masterClrMapping/>
  </p:clrMapOvr>
  <p:transition spd="slow" advTm="8255">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5A6FAA-337A-DA25-8540-4A60F29176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C74EA7-123F-4666-9E5B-409331FA2A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C1E3AD-FA4D-0367-A22F-6FF5BEDE4A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C3D56C-8C3E-4001-B6C9-14B5992BDF58}" type="datetimeFigureOut">
              <a:rPr lang="en-US" smtClean="0"/>
              <a:t>7/16/2023</a:t>
            </a:fld>
            <a:endParaRPr lang="en-US"/>
          </a:p>
        </p:txBody>
      </p:sp>
      <p:sp>
        <p:nvSpPr>
          <p:cNvPr id="5" name="Footer Placeholder 4">
            <a:extLst>
              <a:ext uri="{FF2B5EF4-FFF2-40B4-BE49-F238E27FC236}">
                <a16:creationId xmlns:a16="http://schemas.microsoft.com/office/drawing/2014/main" id="{1011A58D-F910-D0A1-42C1-EDE6126E2E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B43D8A-03FC-F509-DA63-15A286EDAF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FB2F9C-A43D-4A90-9013-8A0FD101D253}" type="slidenum">
              <a:rPr lang="en-US" smtClean="0"/>
              <a:t>‹#›</a:t>
            </a:fld>
            <a:endParaRPr lang="en-US"/>
          </a:p>
        </p:txBody>
      </p:sp>
    </p:spTree>
    <p:extLst>
      <p:ext uri="{BB962C8B-B14F-4D97-AF65-F5344CB8AC3E}">
        <p14:creationId xmlns:p14="http://schemas.microsoft.com/office/powerpoint/2010/main" val="1352493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Tm="8255">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Freeform: Shape 75">
            <a:extLst>
              <a:ext uri="{FF2B5EF4-FFF2-40B4-BE49-F238E27FC236}">
                <a16:creationId xmlns:a16="http://schemas.microsoft.com/office/drawing/2014/main" id="{98E40D9B-2F42-CA11-C135-AE307CFEE747}"/>
              </a:ext>
            </a:extLst>
          </p:cNvPr>
          <p:cNvSpPr/>
          <p:nvPr/>
        </p:nvSpPr>
        <p:spPr>
          <a:xfrm flipH="1">
            <a:off x="-76200" y="-76200"/>
            <a:ext cx="7269480" cy="6987540"/>
          </a:xfrm>
          <a:custGeom>
            <a:avLst/>
            <a:gdLst>
              <a:gd name="connsiteX0" fmla="*/ 1234197 w 5769569"/>
              <a:gd name="connsiteY0" fmla="*/ 6778978 h 6858000"/>
              <a:gd name="connsiteX1" fmla="*/ 1293041 w 5769569"/>
              <a:gd name="connsiteY1" fmla="*/ 6810481 h 6858000"/>
              <a:gd name="connsiteX2" fmla="*/ 831832 w 5769569"/>
              <a:gd name="connsiteY2" fmla="*/ 6824911 h 6858000"/>
              <a:gd name="connsiteX3" fmla="*/ 832900 w 5769569"/>
              <a:gd name="connsiteY3" fmla="*/ 6792158 h 6858000"/>
              <a:gd name="connsiteX4" fmla="*/ 840739 w 5769569"/>
              <a:gd name="connsiteY4" fmla="*/ 6780571 h 6858000"/>
              <a:gd name="connsiteX5" fmla="*/ 1092391 w 5769569"/>
              <a:gd name="connsiteY5" fmla="*/ 6817070 h 6858000"/>
              <a:gd name="connsiteX6" fmla="*/ 1234197 w 5769569"/>
              <a:gd name="connsiteY6" fmla="*/ 6778978 h 6858000"/>
              <a:gd name="connsiteX7" fmla="*/ 1767736 w 5769569"/>
              <a:gd name="connsiteY7" fmla="*/ 6584255 h 6858000"/>
              <a:gd name="connsiteX8" fmla="*/ 1781675 w 5769569"/>
              <a:gd name="connsiteY8" fmla="*/ 6591716 h 6858000"/>
              <a:gd name="connsiteX9" fmla="*/ 1794545 w 5769569"/>
              <a:gd name="connsiteY9" fmla="*/ 6631930 h 6858000"/>
              <a:gd name="connsiteX10" fmla="*/ 1786702 w 5769569"/>
              <a:gd name="connsiteY10" fmla="*/ 6643518 h 6858000"/>
              <a:gd name="connsiteX11" fmla="*/ 1743341 w 5769569"/>
              <a:gd name="connsiteY11" fmla="*/ 6620304 h 6858000"/>
              <a:gd name="connsiteX12" fmla="*/ 680035 w 5769569"/>
              <a:gd name="connsiteY12" fmla="*/ 6499639 h 6858000"/>
              <a:gd name="connsiteX13" fmla="*/ 703918 w 5769569"/>
              <a:gd name="connsiteY13" fmla="*/ 6504095 h 6858000"/>
              <a:gd name="connsiteX14" fmla="*/ 731793 w 5769569"/>
              <a:gd name="connsiteY14" fmla="*/ 6519015 h 6858000"/>
              <a:gd name="connsiteX15" fmla="*/ 723079 w 5769569"/>
              <a:gd name="connsiteY15" fmla="*/ 6531889 h 6858000"/>
              <a:gd name="connsiteX16" fmla="*/ 679524 w 5769569"/>
              <a:gd name="connsiteY16" fmla="*/ 6540143 h 6858000"/>
              <a:gd name="connsiteX17" fmla="*/ 650100 w 5769569"/>
              <a:gd name="connsiteY17" fmla="*/ 6524392 h 6858000"/>
              <a:gd name="connsiteX18" fmla="*/ 657940 w 5769569"/>
              <a:gd name="connsiteY18" fmla="*/ 6512804 h 6858000"/>
              <a:gd name="connsiteX19" fmla="*/ 680035 w 5769569"/>
              <a:gd name="connsiteY19" fmla="*/ 6499639 h 6858000"/>
              <a:gd name="connsiteX20" fmla="*/ 1791470 w 5769569"/>
              <a:gd name="connsiteY20" fmla="*/ 6433841 h 6858000"/>
              <a:gd name="connsiteX21" fmla="*/ 1695625 w 5769569"/>
              <a:gd name="connsiteY21" fmla="*/ 6448633 h 6858000"/>
              <a:gd name="connsiteX22" fmla="*/ 1670197 w 5769569"/>
              <a:gd name="connsiteY22" fmla="*/ 6458870 h 6858000"/>
              <a:gd name="connsiteX23" fmla="*/ 1768599 w 5769569"/>
              <a:gd name="connsiteY23" fmla="*/ 6475964 h 6858000"/>
              <a:gd name="connsiteX24" fmla="*/ 1865302 w 5769569"/>
              <a:gd name="connsiteY24" fmla="*/ 6513481 h 6858000"/>
              <a:gd name="connsiteX25" fmla="*/ 1874016 w 5769569"/>
              <a:gd name="connsiteY25" fmla="*/ 6500606 h 6858000"/>
              <a:gd name="connsiteX26" fmla="*/ 1866067 w 5769569"/>
              <a:gd name="connsiteY26" fmla="*/ 6468989 h 6858000"/>
              <a:gd name="connsiteX27" fmla="*/ 1865268 w 5769569"/>
              <a:gd name="connsiteY27" fmla="*/ 6468964 h 6858000"/>
              <a:gd name="connsiteX28" fmla="*/ 1840924 w 5769569"/>
              <a:gd name="connsiteY28" fmla="*/ 6476101 h 6858000"/>
              <a:gd name="connsiteX29" fmla="*/ 1819342 w 5769569"/>
              <a:gd name="connsiteY29" fmla="*/ 6448763 h 6858000"/>
              <a:gd name="connsiteX30" fmla="*/ 899874 w 5769569"/>
              <a:gd name="connsiteY30" fmla="*/ 6054750 h 6858000"/>
              <a:gd name="connsiteX31" fmla="*/ 980306 w 5769569"/>
              <a:gd name="connsiteY31" fmla="*/ 6064485 h 6858000"/>
              <a:gd name="connsiteX32" fmla="*/ 1014756 w 5769569"/>
              <a:gd name="connsiteY32" fmla="*/ 6132037 h 6858000"/>
              <a:gd name="connsiteX33" fmla="*/ 998203 w 5769569"/>
              <a:gd name="connsiteY33" fmla="*/ 6156498 h 6858000"/>
              <a:gd name="connsiteX34" fmla="*/ 855919 w 5769569"/>
              <a:gd name="connsiteY34" fmla="*/ 6161011 h 6858000"/>
              <a:gd name="connsiteX35" fmla="*/ 830455 w 5769569"/>
              <a:gd name="connsiteY35" fmla="*/ 6229815 h 6858000"/>
              <a:gd name="connsiteX36" fmla="*/ 762700 w 5769569"/>
              <a:gd name="connsiteY36" fmla="*/ 6242653 h 6858000"/>
              <a:gd name="connsiteX37" fmla="*/ 705403 w 5769569"/>
              <a:gd name="connsiteY37" fmla="*/ 6211979 h 6858000"/>
              <a:gd name="connsiteX38" fmla="*/ 692533 w 5769569"/>
              <a:gd name="connsiteY38" fmla="*/ 6171764 h 6858000"/>
              <a:gd name="connsiteX39" fmla="*/ 708217 w 5769569"/>
              <a:gd name="connsiteY39" fmla="*/ 6148588 h 6858000"/>
              <a:gd name="connsiteX40" fmla="*/ 841981 w 5769569"/>
              <a:gd name="connsiteY40" fmla="*/ 6153549 h 6858000"/>
              <a:gd name="connsiteX41" fmla="*/ 862028 w 5769569"/>
              <a:gd name="connsiteY41" fmla="*/ 6067814 h 6858000"/>
              <a:gd name="connsiteX42" fmla="*/ 899874 w 5769569"/>
              <a:gd name="connsiteY42" fmla="*/ 6054750 h 6858000"/>
              <a:gd name="connsiteX43" fmla="*/ 838441 w 5769569"/>
              <a:gd name="connsiteY43" fmla="*/ 5809634 h 6858000"/>
              <a:gd name="connsiteX44" fmla="*/ 897285 w 5769569"/>
              <a:gd name="connsiteY44" fmla="*/ 5841137 h 6858000"/>
              <a:gd name="connsiteX45" fmla="*/ 436076 w 5769569"/>
              <a:gd name="connsiteY45" fmla="*/ 5855566 h 6858000"/>
              <a:gd name="connsiteX46" fmla="*/ 437143 w 5769569"/>
              <a:gd name="connsiteY46" fmla="*/ 5822814 h 6858000"/>
              <a:gd name="connsiteX47" fmla="*/ 444983 w 5769569"/>
              <a:gd name="connsiteY47" fmla="*/ 5811227 h 6858000"/>
              <a:gd name="connsiteX48" fmla="*/ 696635 w 5769569"/>
              <a:gd name="connsiteY48" fmla="*/ 5847725 h 6858000"/>
              <a:gd name="connsiteX49" fmla="*/ 838441 w 5769569"/>
              <a:gd name="connsiteY49" fmla="*/ 5809634 h 6858000"/>
              <a:gd name="connsiteX50" fmla="*/ 749141 w 5769569"/>
              <a:gd name="connsiteY50" fmla="*/ 5664434 h 6858000"/>
              <a:gd name="connsiteX51" fmla="*/ 792499 w 5769569"/>
              <a:gd name="connsiteY51" fmla="*/ 5687646 h 6858000"/>
              <a:gd name="connsiteX52" fmla="*/ 776815 w 5769569"/>
              <a:gd name="connsiteY52" fmla="*/ 5710822 h 6858000"/>
              <a:gd name="connsiteX53" fmla="*/ 733457 w 5769569"/>
              <a:gd name="connsiteY53" fmla="*/ 5687611 h 6858000"/>
              <a:gd name="connsiteX54" fmla="*/ 4003901 w 5769569"/>
              <a:gd name="connsiteY54" fmla="*/ 5483119 h 6858000"/>
              <a:gd name="connsiteX55" fmla="*/ 3984266 w 5769569"/>
              <a:gd name="connsiteY55" fmla="*/ 5487439 h 6858000"/>
              <a:gd name="connsiteX56" fmla="*/ 3987956 w 5769569"/>
              <a:gd name="connsiteY56" fmla="*/ 5491170 h 6858000"/>
              <a:gd name="connsiteX57" fmla="*/ 4127354 w 5769569"/>
              <a:gd name="connsiteY57" fmla="*/ 5437272 h 6858000"/>
              <a:gd name="connsiteX58" fmla="*/ 4091216 w 5769569"/>
              <a:gd name="connsiteY58" fmla="*/ 5455396 h 6858000"/>
              <a:gd name="connsiteX59" fmla="*/ 4099269 w 5769569"/>
              <a:gd name="connsiteY59" fmla="*/ 5456046 h 6858000"/>
              <a:gd name="connsiteX60" fmla="*/ 4133597 w 5769569"/>
              <a:gd name="connsiteY60" fmla="*/ 5443395 h 6858000"/>
              <a:gd name="connsiteX61" fmla="*/ 4133503 w 5769569"/>
              <a:gd name="connsiteY61" fmla="*/ 5442526 h 6858000"/>
              <a:gd name="connsiteX62" fmla="*/ 1653324 w 5769569"/>
              <a:gd name="connsiteY62" fmla="*/ 5369813 h 6858000"/>
              <a:gd name="connsiteX63" fmla="*/ 1651729 w 5769569"/>
              <a:gd name="connsiteY63" fmla="*/ 5374118 h 6858000"/>
              <a:gd name="connsiteX64" fmla="*/ 1654628 w 5769569"/>
              <a:gd name="connsiteY64" fmla="*/ 5372727 h 6858000"/>
              <a:gd name="connsiteX65" fmla="*/ 1331660 w 5769569"/>
              <a:gd name="connsiteY65" fmla="*/ 5355390 h 6858000"/>
              <a:gd name="connsiteX66" fmla="*/ 1345599 w 5769569"/>
              <a:gd name="connsiteY66" fmla="*/ 5362851 h 6858000"/>
              <a:gd name="connsiteX67" fmla="*/ 1358468 w 5769569"/>
              <a:gd name="connsiteY67" fmla="*/ 5403066 h 6858000"/>
              <a:gd name="connsiteX68" fmla="*/ 1350626 w 5769569"/>
              <a:gd name="connsiteY68" fmla="*/ 5414653 h 6858000"/>
              <a:gd name="connsiteX69" fmla="*/ 1307265 w 5769569"/>
              <a:gd name="connsiteY69" fmla="*/ 5391439 h 6858000"/>
              <a:gd name="connsiteX70" fmla="*/ 1849182 w 5769569"/>
              <a:gd name="connsiteY70" fmla="*/ 5322432 h 6858000"/>
              <a:gd name="connsiteX71" fmla="*/ 1846144 w 5769569"/>
              <a:gd name="connsiteY71" fmla="*/ 5323431 h 6858000"/>
              <a:gd name="connsiteX72" fmla="*/ 1867647 w 5769569"/>
              <a:gd name="connsiteY72" fmla="*/ 5324473 h 6858000"/>
              <a:gd name="connsiteX73" fmla="*/ 1869856 w 5769569"/>
              <a:gd name="connsiteY73" fmla="*/ 5323404 h 6858000"/>
              <a:gd name="connsiteX74" fmla="*/ 243958 w 5769569"/>
              <a:gd name="connsiteY74" fmla="*/ 5270775 h 6858000"/>
              <a:gd name="connsiteX75" fmla="*/ 267842 w 5769569"/>
              <a:gd name="connsiteY75" fmla="*/ 5275230 h 6858000"/>
              <a:gd name="connsiteX76" fmla="*/ 295716 w 5769569"/>
              <a:gd name="connsiteY76" fmla="*/ 5290151 h 6858000"/>
              <a:gd name="connsiteX77" fmla="*/ 287003 w 5769569"/>
              <a:gd name="connsiteY77" fmla="*/ 5303025 h 6858000"/>
              <a:gd name="connsiteX78" fmla="*/ 243447 w 5769569"/>
              <a:gd name="connsiteY78" fmla="*/ 5311279 h 6858000"/>
              <a:gd name="connsiteX79" fmla="*/ 214024 w 5769569"/>
              <a:gd name="connsiteY79" fmla="*/ 5295527 h 6858000"/>
              <a:gd name="connsiteX80" fmla="*/ 221863 w 5769569"/>
              <a:gd name="connsiteY80" fmla="*/ 5283940 h 6858000"/>
              <a:gd name="connsiteX81" fmla="*/ 243958 w 5769569"/>
              <a:gd name="connsiteY81" fmla="*/ 5270775 h 6858000"/>
              <a:gd name="connsiteX82" fmla="*/ 1101721 w 5769569"/>
              <a:gd name="connsiteY82" fmla="*/ 4914270 h 6858000"/>
              <a:gd name="connsiteX83" fmla="*/ 1145079 w 5769569"/>
              <a:gd name="connsiteY83" fmla="*/ 4937481 h 6858000"/>
              <a:gd name="connsiteX84" fmla="*/ 1129395 w 5769569"/>
              <a:gd name="connsiteY84" fmla="*/ 4960657 h 6858000"/>
              <a:gd name="connsiteX85" fmla="*/ 1086036 w 5769569"/>
              <a:gd name="connsiteY85" fmla="*/ 4937446 h 6858000"/>
              <a:gd name="connsiteX86" fmla="*/ 463797 w 5769569"/>
              <a:gd name="connsiteY86" fmla="*/ 4825886 h 6858000"/>
              <a:gd name="connsiteX87" fmla="*/ 544230 w 5769569"/>
              <a:gd name="connsiteY87" fmla="*/ 4835621 h 6858000"/>
              <a:gd name="connsiteX88" fmla="*/ 578679 w 5769569"/>
              <a:gd name="connsiteY88" fmla="*/ 4903173 h 6858000"/>
              <a:gd name="connsiteX89" fmla="*/ 562126 w 5769569"/>
              <a:gd name="connsiteY89" fmla="*/ 4927634 h 6858000"/>
              <a:gd name="connsiteX90" fmla="*/ 419842 w 5769569"/>
              <a:gd name="connsiteY90" fmla="*/ 4932146 h 6858000"/>
              <a:gd name="connsiteX91" fmla="*/ 394379 w 5769569"/>
              <a:gd name="connsiteY91" fmla="*/ 5000950 h 6858000"/>
              <a:gd name="connsiteX92" fmla="*/ 326625 w 5769569"/>
              <a:gd name="connsiteY92" fmla="*/ 5013788 h 6858000"/>
              <a:gd name="connsiteX93" fmla="*/ 269326 w 5769569"/>
              <a:gd name="connsiteY93" fmla="*/ 4983115 h 6858000"/>
              <a:gd name="connsiteX94" fmla="*/ 256457 w 5769569"/>
              <a:gd name="connsiteY94" fmla="*/ 4942900 h 6858000"/>
              <a:gd name="connsiteX95" fmla="*/ 272141 w 5769569"/>
              <a:gd name="connsiteY95" fmla="*/ 4919724 h 6858000"/>
              <a:gd name="connsiteX96" fmla="*/ 405905 w 5769569"/>
              <a:gd name="connsiteY96" fmla="*/ 4924684 h 6858000"/>
              <a:gd name="connsiteX97" fmla="*/ 425952 w 5769569"/>
              <a:gd name="connsiteY97" fmla="*/ 4838950 h 6858000"/>
              <a:gd name="connsiteX98" fmla="*/ 463797 w 5769569"/>
              <a:gd name="connsiteY98" fmla="*/ 4825886 h 6858000"/>
              <a:gd name="connsiteX99" fmla="*/ 402364 w 5769569"/>
              <a:gd name="connsiteY99" fmla="*/ 4580770 h 6858000"/>
              <a:gd name="connsiteX100" fmla="*/ 461209 w 5769569"/>
              <a:gd name="connsiteY100" fmla="*/ 4612273 h 6858000"/>
              <a:gd name="connsiteX101" fmla="*/ 0 w 5769569"/>
              <a:gd name="connsiteY101" fmla="*/ 4626702 h 6858000"/>
              <a:gd name="connsiteX102" fmla="*/ 1067 w 5769569"/>
              <a:gd name="connsiteY102" fmla="*/ 4593950 h 6858000"/>
              <a:gd name="connsiteX103" fmla="*/ 8907 w 5769569"/>
              <a:gd name="connsiteY103" fmla="*/ 4582362 h 6858000"/>
              <a:gd name="connsiteX104" fmla="*/ 260559 w 5769569"/>
              <a:gd name="connsiteY104" fmla="*/ 4618861 h 6858000"/>
              <a:gd name="connsiteX105" fmla="*/ 402364 w 5769569"/>
              <a:gd name="connsiteY105" fmla="*/ 4580770 h 6858000"/>
              <a:gd name="connsiteX106" fmla="*/ 596538 w 5769569"/>
              <a:gd name="connsiteY106" fmla="*/ 4520610 h 6858000"/>
              <a:gd name="connsiteX107" fmla="*/ 620423 w 5769569"/>
              <a:gd name="connsiteY107" fmla="*/ 4525065 h 6858000"/>
              <a:gd name="connsiteX108" fmla="*/ 648296 w 5769569"/>
              <a:gd name="connsiteY108" fmla="*/ 4539986 h 6858000"/>
              <a:gd name="connsiteX109" fmla="*/ 639583 w 5769569"/>
              <a:gd name="connsiteY109" fmla="*/ 4552860 h 6858000"/>
              <a:gd name="connsiteX110" fmla="*/ 596027 w 5769569"/>
              <a:gd name="connsiteY110" fmla="*/ 4561114 h 6858000"/>
              <a:gd name="connsiteX111" fmla="*/ 566604 w 5769569"/>
              <a:gd name="connsiteY111" fmla="*/ 4545363 h 6858000"/>
              <a:gd name="connsiteX112" fmla="*/ 574443 w 5769569"/>
              <a:gd name="connsiteY112" fmla="*/ 4533775 h 6858000"/>
              <a:gd name="connsiteX113" fmla="*/ 596538 w 5769569"/>
              <a:gd name="connsiteY113" fmla="*/ 4520610 h 6858000"/>
              <a:gd name="connsiteX114" fmla="*/ 754944 w 5769569"/>
              <a:gd name="connsiteY114" fmla="*/ 3830605 h 6858000"/>
              <a:gd name="connsiteX115" fmla="*/ 813789 w 5769569"/>
              <a:gd name="connsiteY115" fmla="*/ 3862108 h 6858000"/>
              <a:gd name="connsiteX116" fmla="*/ 352579 w 5769569"/>
              <a:gd name="connsiteY116" fmla="*/ 3876537 h 6858000"/>
              <a:gd name="connsiteX117" fmla="*/ 353647 w 5769569"/>
              <a:gd name="connsiteY117" fmla="*/ 3843785 h 6858000"/>
              <a:gd name="connsiteX118" fmla="*/ 361487 w 5769569"/>
              <a:gd name="connsiteY118" fmla="*/ 3832197 h 6858000"/>
              <a:gd name="connsiteX119" fmla="*/ 613138 w 5769569"/>
              <a:gd name="connsiteY119" fmla="*/ 3868696 h 6858000"/>
              <a:gd name="connsiteX120" fmla="*/ 754944 w 5769569"/>
              <a:gd name="connsiteY120" fmla="*/ 3830605 h 6858000"/>
              <a:gd name="connsiteX121" fmla="*/ 939272 w 5769569"/>
              <a:gd name="connsiteY121" fmla="*/ 3643948 h 6858000"/>
              <a:gd name="connsiteX122" fmla="*/ 968695 w 5769569"/>
              <a:gd name="connsiteY122" fmla="*/ 3659698 h 6858000"/>
              <a:gd name="connsiteX123" fmla="*/ 1015534 w 5769569"/>
              <a:gd name="connsiteY123" fmla="*/ 3733882 h 6858000"/>
              <a:gd name="connsiteX124" fmla="*/ 1007691 w 5769569"/>
              <a:gd name="connsiteY124" fmla="*/ 3745472 h 6858000"/>
              <a:gd name="connsiteX125" fmla="*/ 964330 w 5769569"/>
              <a:gd name="connsiteY125" fmla="*/ 3722258 h 6858000"/>
              <a:gd name="connsiteX126" fmla="*/ 914877 w 5769569"/>
              <a:gd name="connsiteY126" fmla="*/ 3679997 h 6858000"/>
              <a:gd name="connsiteX127" fmla="*/ 1340374 w 5769569"/>
              <a:gd name="connsiteY127" fmla="*/ 3214101 h 6858000"/>
              <a:gd name="connsiteX128" fmla="*/ 1364038 w 5769569"/>
              <a:gd name="connsiteY128" fmla="*/ 3218876 h 6858000"/>
              <a:gd name="connsiteX129" fmla="*/ 1393460 w 5769569"/>
              <a:gd name="connsiteY129" fmla="*/ 3234629 h 6858000"/>
              <a:gd name="connsiteX130" fmla="*/ 1369065 w 5769569"/>
              <a:gd name="connsiteY130" fmla="*/ 3270678 h 6858000"/>
              <a:gd name="connsiteX131" fmla="*/ 1310222 w 5769569"/>
              <a:gd name="connsiteY131" fmla="*/ 3239176 h 6858000"/>
              <a:gd name="connsiteX132" fmla="*/ 1318934 w 5769569"/>
              <a:gd name="connsiteY132" fmla="*/ 3226301 h 6858000"/>
              <a:gd name="connsiteX133" fmla="*/ 1340374 w 5769569"/>
              <a:gd name="connsiteY133" fmla="*/ 3214101 h 6858000"/>
              <a:gd name="connsiteX134" fmla="*/ 1953995 w 5769569"/>
              <a:gd name="connsiteY134" fmla="*/ 3081004 h 6858000"/>
              <a:gd name="connsiteX135" fmla="*/ 1977878 w 5769569"/>
              <a:gd name="connsiteY135" fmla="*/ 3085460 h 6858000"/>
              <a:gd name="connsiteX136" fmla="*/ 2005752 w 5769569"/>
              <a:gd name="connsiteY136" fmla="*/ 3100381 h 6858000"/>
              <a:gd name="connsiteX137" fmla="*/ 1997040 w 5769569"/>
              <a:gd name="connsiteY137" fmla="*/ 3113254 h 6858000"/>
              <a:gd name="connsiteX138" fmla="*/ 1953483 w 5769569"/>
              <a:gd name="connsiteY138" fmla="*/ 3121510 h 6858000"/>
              <a:gd name="connsiteX139" fmla="*/ 1924059 w 5769569"/>
              <a:gd name="connsiteY139" fmla="*/ 3105758 h 6858000"/>
              <a:gd name="connsiteX140" fmla="*/ 1931901 w 5769569"/>
              <a:gd name="connsiteY140" fmla="*/ 3094169 h 6858000"/>
              <a:gd name="connsiteX141" fmla="*/ 1953995 w 5769569"/>
              <a:gd name="connsiteY141" fmla="*/ 3081004 h 6858000"/>
              <a:gd name="connsiteX142" fmla="*/ 2246592 w 5769569"/>
              <a:gd name="connsiteY142" fmla="*/ 3064479 h 6858000"/>
              <a:gd name="connsiteX143" fmla="*/ 2246352 w 5769569"/>
              <a:gd name="connsiteY143" fmla="*/ 3131593 h 6858000"/>
              <a:gd name="connsiteX144" fmla="*/ 2251832 w 5769569"/>
              <a:gd name="connsiteY144" fmla="*/ 3203968 h 6858000"/>
              <a:gd name="connsiteX145" fmla="*/ 2298416 w 5769569"/>
              <a:gd name="connsiteY145" fmla="*/ 3135131 h 6858000"/>
              <a:gd name="connsiteX146" fmla="*/ 2294338 w 5769569"/>
              <a:gd name="connsiteY146" fmla="*/ 3098928 h 6858000"/>
              <a:gd name="connsiteX147" fmla="*/ 2257448 w 5769569"/>
              <a:gd name="connsiteY147" fmla="*/ 3067841 h 6858000"/>
              <a:gd name="connsiteX148" fmla="*/ 1289291 w 5769569"/>
              <a:gd name="connsiteY148" fmla="*/ 2984050 h 6858000"/>
              <a:gd name="connsiteX149" fmla="*/ 1307712 w 5769569"/>
              <a:gd name="connsiteY149" fmla="*/ 2985935 h 6858000"/>
              <a:gd name="connsiteX150" fmla="*/ 1328122 w 5769569"/>
              <a:gd name="connsiteY150" fmla="*/ 2996860 h 6858000"/>
              <a:gd name="connsiteX151" fmla="*/ 1319778 w 5769569"/>
              <a:gd name="connsiteY151" fmla="*/ 3009191 h 6858000"/>
              <a:gd name="connsiteX152" fmla="*/ 1284346 w 5769569"/>
              <a:gd name="connsiteY152" fmla="*/ 3020461 h 6858000"/>
              <a:gd name="connsiteX153" fmla="*/ 1262801 w 5769569"/>
              <a:gd name="connsiteY153" fmla="*/ 3008927 h 6858000"/>
              <a:gd name="connsiteX154" fmla="*/ 1270312 w 5769569"/>
              <a:gd name="connsiteY154" fmla="*/ 2997829 h 6858000"/>
              <a:gd name="connsiteX155" fmla="*/ 1289291 w 5769569"/>
              <a:gd name="connsiteY155" fmla="*/ 2984050 h 6858000"/>
              <a:gd name="connsiteX156" fmla="*/ 2141494 w 5769569"/>
              <a:gd name="connsiteY156" fmla="*/ 2963614 h 6858000"/>
              <a:gd name="connsiteX157" fmla="*/ 2151699 w 5769569"/>
              <a:gd name="connsiteY157" fmla="*/ 2969079 h 6858000"/>
              <a:gd name="connsiteX158" fmla="*/ 2157389 w 5769569"/>
              <a:gd name="connsiteY158" fmla="*/ 3004042 h 6858000"/>
              <a:gd name="connsiteX159" fmla="*/ 2149879 w 5769569"/>
              <a:gd name="connsiteY159" fmla="*/ 3015139 h 6858000"/>
              <a:gd name="connsiteX160" fmla="*/ 2118129 w 5769569"/>
              <a:gd name="connsiteY160" fmla="*/ 2998142 h 6858000"/>
              <a:gd name="connsiteX161" fmla="*/ 1291852 w 5769569"/>
              <a:gd name="connsiteY161" fmla="*/ 2893784 h 6858000"/>
              <a:gd name="connsiteX162" fmla="*/ 1321275 w 5769569"/>
              <a:gd name="connsiteY162" fmla="*/ 2909534 h 6858000"/>
              <a:gd name="connsiteX163" fmla="*/ 1368114 w 5769569"/>
              <a:gd name="connsiteY163" fmla="*/ 2983717 h 6858000"/>
              <a:gd name="connsiteX164" fmla="*/ 1360271 w 5769569"/>
              <a:gd name="connsiteY164" fmla="*/ 2995307 h 6858000"/>
              <a:gd name="connsiteX165" fmla="*/ 1316910 w 5769569"/>
              <a:gd name="connsiteY165" fmla="*/ 2972093 h 6858000"/>
              <a:gd name="connsiteX166" fmla="*/ 1267456 w 5769569"/>
              <a:gd name="connsiteY166" fmla="*/ 2929833 h 6858000"/>
              <a:gd name="connsiteX167" fmla="*/ 2276910 w 5769569"/>
              <a:gd name="connsiteY167" fmla="*/ 2847963 h 6858000"/>
              <a:gd name="connsiteX168" fmla="*/ 2252593 w 5769569"/>
              <a:gd name="connsiteY168" fmla="*/ 2849846 h 6858000"/>
              <a:gd name="connsiteX169" fmla="*/ 2246845 w 5769569"/>
              <a:gd name="connsiteY169" fmla="*/ 2994282 h 6858000"/>
              <a:gd name="connsiteX170" fmla="*/ 2246715 w 5769569"/>
              <a:gd name="connsiteY170" fmla="*/ 3030342 h 6858000"/>
              <a:gd name="connsiteX171" fmla="*/ 2250362 w 5769569"/>
              <a:gd name="connsiteY171" fmla="*/ 3030661 h 6858000"/>
              <a:gd name="connsiteX172" fmla="*/ 2322768 w 5769569"/>
              <a:gd name="connsiteY172" fmla="*/ 3055773 h 6858000"/>
              <a:gd name="connsiteX173" fmla="*/ 2331112 w 5769569"/>
              <a:gd name="connsiteY173" fmla="*/ 3043441 h 6858000"/>
              <a:gd name="connsiteX174" fmla="*/ 2316462 w 5769569"/>
              <a:gd name="connsiteY174" fmla="*/ 2896172 h 6858000"/>
              <a:gd name="connsiteX175" fmla="*/ 2335758 w 5769569"/>
              <a:gd name="connsiteY175" fmla="*/ 2879467 h 6858000"/>
              <a:gd name="connsiteX176" fmla="*/ 1513289 w 5769569"/>
              <a:gd name="connsiteY176" fmla="*/ 2565152 h 6858000"/>
              <a:gd name="connsiteX177" fmla="*/ 1575918 w 5769569"/>
              <a:gd name="connsiteY177" fmla="*/ 2566763 h 6858000"/>
              <a:gd name="connsiteX178" fmla="*/ 1595641 w 5769569"/>
              <a:gd name="connsiteY178" fmla="*/ 2624357 h 6858000"/>
              <a:gd name="connsiteX179" fmla="*/ 1579786 w 5769569"/>
              <a:gd name="connsiteY179" fmla="*/ 2647786 h 6858000"/>
              <a:gd name="connsiteX180" fmla="*/ 1466562 w 5769569"/>
              <a:gd name="connsiteY180" fmla="*/ 2664446 h 6858000"/>
              <a:gd name="connsiteX181" fmla="*/ 1438682 w 5769569"/>
              <a:gd name="connsiteY181" fmla="*/ 2728474 h 6858000"/>
              <a:gd name="connsiteX182" fmla="*/ 1383570 w 5769569"/>
              <a:gd name="connsiteY182" fmla="*/ 2746005 h 6858000"/>
              <a:gd name="connsiteX183" fmla="*/ 1341613 w 5769569"/>
              <a:gd name="connsiteY183" fmla="*/ 2723545 h 6858000"/>
              <a:gd name="connsiteX184" fmla="*/ 1335924 w 5769569"/>
              <a:gd name="connsiteY184" fmla="*/ 2688582 h 6858000"/>
              <a:gd name="connsiteX185" fmla="*/ 1350944 w 5769569"/>
              <a:gd name="connsiteY185" fmla="*/ 2666385 h 6858000"/>
              <a:gd name="connsiteX186" fmla="*/ 1456358 w 5769569"/>
              <a:gd name="connsiteY186" fmla="*/ 2658982 h 6858000"/>
              <a:gd name="connsiteX187" fmla="*/ 1481844 w 5769569"/>
              <a:gd name="connsiteY187" fmla="*/ 2580235 h 6858000"/>
              <a:gd name="connsiteX188" fmla="*/ 1513289 w 5769569"/>
              <a:gd name="connsiteY188" fmla="*/ 2565152 h 6858000"/>
              <a:gd name="connsiteX189" fmla="*/ 2045666 w 5769569"/>
              <a:gd name="connsiteY189" fmla="*/ 2552821 h 6858000"/>
              <a:gd name="connsiteX190" fmla="*/ 2023629 w 5769569"/>
              <a:gd name="connsiteY190" fmla="*/ 2572571 h 6858000"/>
              <a:gd name="connsiteX191" fmla="*/ 2027620 w 5769569"/>
              <a:gd name="connsiteY191" fmla="*/ 2585535 h 6858000"/>
              <a:gd name="connsiteX192" fmla="*/ 2037696 w 5769569"/>
              <a:gd name="connsiteY192" fmla="*/ 2587416 h 6858000"/>
              <a:gd name="connsiteX193" fmla="*/ 2063165 w 5769569"/>
              <a:gd name="connsiteY193" fmla="*/ 2601050 h 6858000"/>
              <a:gd name="connsiteX194" fmla="*/ 2080109 w 5769569"/>
              <a:gd name="connsiteY194" fmla="*/ 2586381 h 6858000"/>
              <a:gd name="connsiteX195" fmla="*/ 2034348 w 5769569"/>
              <a:gd name="connsiteY195" fmla="*/ 2484270 h 6858000"/>
              <a:gd name="connsiteX196" fmla="*/ 2033677 w 5769569"/>
              <a:gd name="connsiteY196" fmla="*/ 2485906 h 6858000"/>
              <a:gd name="connsiteX197" fmla="*/ 2034585 w 5769569"/>
              <a:gd name="connsiteY197" fmla="*/ 2484736 h 6858000"/>
              <a:gd name="connsiteX198" fmla="*/ 1492082 w 5769569"/>
              <a:gd name="connsiteY198" fmla="*/ 2350535 h 6858000"/>
              <a:gd name="connsiteX199" fmla="*/ 1535170 w 5769569"/>
              <a:gd name="connsiteY199" fmla="*/ 2373600 h 6858000"/>
              <a:gd name="connsiteX200" fmla="*/ 1168180 w 5769569"/>
              <a:gd name="connsiteY200" fmla="*/ 2427433 h 6858000"/>
              <a:gd name="connsiteX201" fmla="*/ 1172696 w 5769569"/>
              <a:gd name="connsiteY201" fmla="*/ 2397934 h 6858000"/>
              <a:gd name="connsiteX202" fmla="*/ 1180205 w 5769569"/>
              <a:gd name="connsiteY202" fmla="*/ 2386838 h 6858000"/>
              <a:gd name="connsiteX203" fmla="*/ 1375476 w 5769569"/>
              <a:gd name="connsiteY203" fmla="*/ 2397300 h 6858000"/>
              <a:gd name="connsiteX204" fmla="*/ 1492082 w 5769569"/>
              <a:gd name="connsiteY204" fmla="*/ 2350535 h 6858000"/>
              <a:gd name="connsiteX205" fmla="*/ 1912777 w 5769569"/>
              <a:gd name="connsiteY205" fmla="*/ 2317480 h 6858000"/>
              <a:gd name="connsiteX206" fmla="*/ 1791006 w 5769569"/>
              <a:gd name="connsiteY206" fmla="*/ 2359480 h 6858000"/>
              <a:gd name="connsiteX207" fmla="*/ 1720680 w 5769569"/>
              <a:gd name="connsiteY207" fmla="*/ 2393093 h 6858000"/>
              <a:gd name="connsiteX208" fmla="*/ 1818247 w 5769569"/>
              <a:gd name="connsiteY208" fmla="*/ 2421199 h 6858000"/>
              <a:gd name="connsiteX209" fmla="*/ 1970594 w 5769569"/>
              <a:gd name="connsiteY209" fmla="*/ 2429091 h 6858000"/>
              <a:gd name="connsiteX210" fmla="*/ 1998988 w 5769569"/>
              <a:gd name="connsiteY210" fmla="*/ 2415910 h 6858000"/>
              <a:gd name="connsiteX211" fmla="*/ 1959659 w 5769569"/>
              <a:gd name="connsiteY211" fmla="*/ 2350786 h 6858000"/>
              <a:gd name="connsiteX212" fmla="*/ 1930078 w 5769569"/>
              <a:gd name="connsiteY212" fmla="*/ 2319597 h 6858000"/>
              <a:gd name="connsiteX213" fmla="*/ 1912777 w 5769569"/>
              <a:gd name="connsiteY213" fmla="*/ 2317480 h 6858000"/>
              <a:gd name="connsiteX214" fmla="*/ 1378416 w 5769569"/>
              <a:gd name="connsiteY214" fmla="*/ 2030189 h 6858000"/>
              <a:gd name="connsiteX215" fmla="*/ 1401645 w 5769569"/>
              <a:gd name="connsiteY215" fmla="*/ 2056802 h 6858000"/>
              <a:gd name="connsiteX216" fmla="*/ 1381170 w 5769569"/>
              <a:gd name="connsiteY216" fmla="*/ 2074673 h 6858000"/>
              <a:gd name="connsiteX217" fmla="*/ 1357942 w 5769569"/>
              <a:gd name="connsiteY217" fmla="*/ 2048060 h 6858000"/>
              <a:gd name="connsiteX218" fmla="*/ 1927914 w 5769569"/>
              <a:gd name="connsiteY218" fmla="*/ 1846974 h 6858000"/>
              <a:gd name="connsiteX219" fmla="*/ 1935381 w 5769569"/>
              <a:gd name="connsiteY219" fmla="*/ 1855530 h 6858000"/>
              <a:gd name="connsiteX220" fmla="*/ 1929533 w 5769569"/>
              <a:gd name="connsiteY220" fmla="*/ 1892453 h 6858000"/>
              <a:gd name="connsiteX221" fmla="*/ 1919296 w 5769569"/>
              <a:gd name="connsiteY221" fmla="*/ 1901387 h 6858000"/>
              <a:gd name="connsiteX222" fmla="*/ 1896066 w 5769569"/>
              <a:gd name="connsiteY222" fmla="*/ 1874772 h 6858000"/>
              <a:gd name="connsiteX223" fmla="*/ 2017610 w 5769569"/>
              <a:gd name="connsiteY223" fmla="*/ 1800502 h 6858000"/>
              <a:gd name="connsiteX224" fmla="*/ 2032544 w 5769569"/>
              <a:gd name="connsiteY224" fmla="*/ 1817611 h 6858000"/>
              <a:gd name="connsiteX225" fmla="*/ 2026696 w 5769569"/>
              <a:gd name="connsiteY225" fmla="*/ 1854533 h 6858000"/>
              <a:gd name="connsiteX226" fmla="*/ 2006223 w 5769569"/>
              <a:gd name="connsiteY226" fmla="*/ 1872403 h 6858000"/>
              <a:gd name="connsiteX227" fmla="*/ 1990460 w 5769569"/>
              <a:gd name="connsiteY227" fmla="*/ 1854344 h 6858000"/>
              <a:gd name="connsiteX228" fmla="*/ 1995999 w 5769569"/>
              <a:gd name="connsiteY228" fmla="*/ 1819365 h 6858000"/>
              <a:gd name="connsiteX229" fmla="*/ 1154882 w 5769569"/>
              <a:gd name="connsiteY229" fmla="*/ 1612800 h 6858000"/>
              <a:gd name="connsiteX230" fmla="*/ 1170863 w 5769569"/>
              <a:gd name="connsiteY230" fmla="*/ 1620204 h 6858000"/>
              <a:gd name="connsiteX231" fmla="*/ 1185796 w 5769569"/>
              <a:gd name="connsiteY231" fmla="*/ 1637312 h 6858000"/>
              <a:gd name="connsiteX232" fmla="*/ 1174422 w 5769569"/>
              <a:gd name="connsiteY232" fmla="*/ 1647239 h 6858000"/>
              <a:gd name="connsiteX233" fmla="*/ 1139015 w 5769569"/>
              <a:gd name="connsiteY233" fmla="*/ 1648002 h 6858000"/>
              <a:gd name="connsiteX234" fmla="*/ 1123251 w 5769569"/>
              <a:gd name="connsiteY234" fmla="*/ 1629941 h 6858000"/>
              <a:gd name="connsiteX235" fmla="*/ 1133487 w 5769569"/>
              <a:gd name="connsiteY235" fmla="*/ 1621006 h 6858000"/>
              <a:gd name="connsiteX236" fmla="*/ 1154882 w 5769569"/>
              <a:gd name="connsiteY236" fmla="*/ 1612800 h 6858000"/>
              <a:gd name="connsiteX237" fmla="*/ 1487775 w 5769569"/>
              <a:gd name="connsiteY237" fmla="*/ 1257763 h 6858000"/>
              <a:gd name="connsiteX238" fmla="*/ 1543609 w 5769569"/>
              <a:gd name="connsiteY238" fmla="*/ 1278109 h 6858000"/>
              <a:gd name="connsiteX239" fmla="*/ 1543287 w 5769569"/>
              <a:gd name="connsiteY239" fmla="*/ 1342025 h 6858000"/>
              <a:gd name="connsiteX240" fmla="*/ 1521676 w 5769569"/>
              <a:gd name="connsiteY240" fmla="*/ 1360888 h 6858000"/>
              <a:gd name="connsiteX241" fmla="*/ 1414598 w 5769569"/>
              <a:gd name="connsiteY241" fmla="*/ 1343824 h 6858000"/>
              <a:gd name="connsiteX242" fmla="*/ 1369433 w 5769569"/>
              <a:gd name="connsiteY242" fmla="*/ 1399992 h 6858000"/>
              <a:gd name="connsiteX243" fmla="*/ 1314356 w 5769569"/>
              <a:gd name="connsiteY243" fmla="*/ 1401177 h 6858000"/>
              <a:gd name="connsiteX244" fmla="*/ 1283659 w 5769569"/>
              <a:gd name="connsiteY244" fmla="*/ 1366007 h 6858000"/>
              <a:gd name="connsiteX245" fmla="*/ 1289507 w 5769569"/>
              <a:gd name="connsiteY245" fmla="*/ 1329085 h 6858000"/>
              <a:gd name="connsiteX246" fmla="*/ 1309982 w 5769569"/>
              <a:gd name="connsiteY246" fmla="*/ 1311214 h 6858000"/>
              <a:gd name="connsiteX247" fmla="*/ 1407131 w 5769569"/>
              <a:gd name="connsiteY247" fmla="*/ 1335270 h 6858000"/>
              <a:gd name="connsiteX248" fmla="*/ 1454757 w 5769569"/>
              <a:gd name="connsiteY248" fmla="*/ 1263558 h 6858000"/>
              <a:gd name="connsiteX249" fmla="*/ 1487775 w 5769569"/>
              <a:gd name="connsiteY249" fmla="*/ 1257763 h 6858000"/>
              <a:gd name="connsiteX250" fmla="*/ 1244070 w 5769569"/>
              <a:gd name="connsiteY250" fmla="*/ 978554 h 6858000"/>
              <a:gd name="connsiteX251" fmla="*/ 1416449 w 5769569"/>
              <a:gd name="connsiteY251" fmla="*/ 1047472 h 6858000"/>
              <a:gd name="connsiteX252" fmla="*/ 1536013 w 5769569"/>
              <a:gd name="connsiteY252" fmla="*/ 1035218 h 6858000"/>
              <a:gd name="connsiteX253" fmla="*/ 1567539 w 5769569"/>
              <a:gd name="connsiteY253" fmla="*/ 1071336 h 6858000"/>
              <a:gd name="connsiteX254" fmla="*/ 1220519 w 5769569"/>
              <a:gd name="connsiteY254" fmla="*/ 1015858 h 6858000"/>
              <a:gd name="connsiteX255" fmla="*/ 1233834 w 5769569"/>
              <a:gd name="connsiteY255" fmla="*/ 987489 h 6858000"/>
              <a:gd name="connsiteX256" fmla="*/ 1958405 w 5769569"/>
              <a:gd name="connsiteY256" fmla="*/ 911452 h 6858000"/>
              <a:gd name="connsiteX257" fmla="*/ 1974386 w 5769569"/>
              <a:gd name="connsiteY257" fmla="*/ 918856 h 6858000"/>
              <a:gd name="connsiteX258" fmla="*/ 1989318 w 5769569"/>
              <a:gd name="connsiteY258" fmla="*/ 935964 h 6858000"/>
              <a:gd name="connsiteX259" fmla="*/ 1977945 w 5769569"/>
              <a:gd name="connsiteY259" fmla="*/ 945891 h 6858000"/>
              <a:gd name="connsiteX260" fmla="*/ 1942538 w 5769569"/>
              <a:gd name="connsiteY260" fmla="*/ 946654 h 6858000"/>
              <a:gd name="connsiteX261" fmla="*/ 1926774 w 5769569"/>
              <a:gd name="connsiteY261" fmla="*/ 928593 h 6858000"/>
              <a:gd name="connsiteX262" fmla="*/ 1937010 w 5769569"/>
              <a:gd name="connsiteY262" fmla="*/ 919658 h 6858000"/>
              <a:gd name="connsiteX263" fmla="*/ 1958405 w 5769569"/>
              <a:gd name="connsiteY263" fmla="*/ 911452 h 6858000"/>
              <a:gd name="connsiteX264" fmla="*/ 2690658 w 5769569"/>
              <a:gd name="connsiteY264" fmla="*/ 745814 h 6858000"/>
              <a:gd name="connsiteX265" fmla="*/ 2677124 w 5769569"/>
              <a:gd name="connsiteY265" fmla="*/ 752736 h 6858000"/>
              <a:gd name="connsiteX266" fmla="*/ 2685859 w 5769569"/>
              <a:gd name="connsiteY266" fmla="*/ 750002 h 6858000"/>
              <a:gd name="connsiteX267" fmla="*/ 2774080 w 5769569"/>
              <a:gd name="connsiteY267" fmla="*/ 703145 h 6858000"/>
              <a:gd name="connsiteX268" fmla="*/ 2732998 w 5769569"/>
              <a:gd name="connsiteY268" fmla="*/ 724157 h 6858000"/>
              <a:gd name="connsiteX269" fmla="*/ 2732641 w 5769569"/>
              <a:gd name="connsiteY269" fmla="*/ 739314 h 6858000"/>
              <a:gd name="connsiteX270" fmla="*/ 2787720 w 5769569"/>
              <a:gd name="connsiteY270" fmla="*/ 738128 h 6858000"/>
              <a:gd name="connsiteX271" fmla="*/ 2789561 w 5769569"/>
              <a:gd name="connsiteY271" fmla="*/ 736521 h 6858000"/>
              <a:gd name="connsiteX272" fmla="*/ 2661670 w 5769569"/>
              <a:gd name="connsiteY272" fmla="*/ 425925 h 6858000"/>
              <a:gd name="connsiteX273" fmla="*/ 2605635 w 5769569"/>
              <a:gd name="connsiteY273" fmla="*/ 432243 h 6858000"/>
              <a:gd name="connsiteX274" fmla="*/ 2533168 w 5769569"/>
              <a:gd name="connsiteY274" fmla="*/ 444850 h 6858000"/>
              <a:gd name="connsiteX275" fmla="*/ 2539972 w 5769569"/>
              <a:gd name="connsiteY275" fmla="*/ 499920 h 6858000"/>
              <a:gd name="connsiteX276" fmla="*/ 2548685 w 5769569"/>
              <a:gd name="connsiteY276" fmla="*/ 563795 h 6858000"/>
              <a:gd name="connsiteX277" fmla="*/ 2574209 w 5769569"/>
              <a:gd name="connsiteY277" fmla="*/ 560256 h 6858000"/>
              <a:gd name="connsiteX278" fmla="*/ 2629199 w 5769569"/>
              <a:gd name="connsiteY278" fmla="*/ 586146 h 6858000"/>
              <a:gd name="connsiteX279" fmla="*/ 2629276 w 5769569"/>
              <a:gd name="connsiteY279" fmla="*/ 585876 h 6858000"/>
              <a:gd name="connsiteX280" fmla="*/ 2653923 w 5769569"/>
              <a:gd name="connsiteY280" fmla="*/ 487120 h 6858000"/>
              <a:gd name="connsiteX281" fmla="*/ 2663269 w 5769569"/>
              <a:gd name="connsiteY281" fmla="*/ 446449 h 6858000"/>
              <a:gd name="connsiteX282" fmla="*/ 2652410 w 5769569"/>
              <a:gd name="connsiteY282" fmla="*/ 434007 h 6858000"/>
              <a:gd name="connsiteX283" fmla="*/ 2693158 w 5769569"/>
              <a:gd name="connsiteY283" fmla="*/ 424653 h 6858000"/>
              <a:gd name="connsiteX284" fmla="*/ 2689990 w 5769569"/>
              <a:gd name="connsiteY284" fmla="*/ 435733 h 6858000"/>
              <a:gd name="connsiteX285" fmla="*/ 2696114 w 5769569"/>
              <a:gd name="connsiteY285" fmla="*/ 442750 h 6858000"/>
              <a:gd name="connsiteX286" fmla="*/ 2685275 w 5769569"/>
              <a:gd name="connsiteY286" fmla="*/ 452211 h 6858000"/>
              <a:gd name="connsiteX287" fmla="*/ 2666399 w 5769569"/>
              <a:gd name="connsiteY287" fmla="*/ 518202 h 6858000"/>
              <a:gd name="connsiteX288" fmla="*/ 2644181 w 5769569"/>
              <a:gd name="connsiteY288" fmla="*/ 628887 h 6858000"/>
              <a:gd name="connsiteX289" fmla="*/ 2656456 w 5769569"/>
              <a:gd name="connsiteY289" fmla="*/ 696960 h 6858000"/>
              <a:gd name="connsiteX290" fmla="*/ 2672219 w 5769569"/>
              <a:gd name="connsiteY290" fmla="*/ 715019 h 6858000"/>
              <a:gd name="connsiteX291" fmla="*/ 2707989 w 5769569"/>
              <a:gd name="connsiteY291" fmla="*/ 688975 h 6858000"/>
              <a:gd name="connsiteX292" fmla="*/ 2709703 w 5769569"/>
              <a:gd name="connsiteY292" fmla="*/ 681466 h 6858000"/>
              <a:gd name="connsiteX293" fmla="*/ 2718031 w 5769569"/>
              <a:gd name="connsiteY293" fmla="*/ 658286 h 6858000"/>
              <a:gd name="connsiteX294" fmla="*/ 2760115 w 5769569"/>
              <a:gd name="connsiteY294" fmla="*/ 621553 h 6858000"/>
              <a:gd name="connsiteX295" fmla="*/ 2775340 w 5769569"/>
              <a:gd name="connsiteY295" fmla="*/ 638997 h 6858000"/>
              <a:gd name="connsiteX296" fmla="*/ 2785467 w 5769569"/>
              <a:gd name="connsiteY296" fmla="*/ 631243 h 6858000"/>
              <a:gd name="connsiteX297" fmla="*/ 2743252 w 5769569"/>
              <a:gd name="connsiteY297" fmla="*/ 433641 h 6858000"/>
              <a:gd name="connsiteX298" fmla="*/ 2720495 w 5769569"/>
              <a:gd name="connsiteY298" fmla="*/ 424931 h 6858000"/>
              <a:gd name="connsiteX299" fmla="*/ 2561466 w 5769569"/>
              <a:gd name="connsiteY299" fmla="*/ 374608 h 6858000"/>
              <a:gd name="connsiteX300" fmla="*/ 2542355 w 5769569"/>
              <a:gd name="connsiteY300" fmla="*/ 381555 h 6858000"/>
              <a:gd name="connsiteX301" fmla="*/ 2525516 w 5769569"/>
              <a:gd name="connsiteY301" fmla="*/ 382913 h 6858000"/>
              <a:gd name="connsiteX302" fmla="*/ 2530006 w 5769569"/>
              <a:gd name="connsiteY302" fmla="*/ 419251 h 6858000"/>
              <a:gd name="connsiteX303" fmla="*/ 2574460 w 5769569"/>
              <a:gd name="connsiteY303" fmla="*/ 410158 h 6858000"/>
              <a:gd name="connsiteX304" fmla="*/ 2584696 w 5769569"/>
              <a:gd name="connsiteY304" fmla="*/ 401223 h 6858000"/>
              <a:gd name="connsiteX305" fmla="*/ 2047594 w 5769569"/>
              <a:gd name="connsiteY305" fmla="*/ 277206 h 6858000"/>
              <a:gd name="connsiteX306" fmla="*/ 2219972 w 5769569"/>
              <a:gd name="connsiteY306" fmla="*/ 346123 h 6858000"/>
              <a:gd name="connsiteX307" fmla="*/ 2263480 w 5769569"/>
              <a:gd name="connsiteY307" fmla="*/ 333953 h 6858000"/>
              <a:gd name="connsiteX308" fmla="*/ 2259936 w 5769569"/>
              <a:gd name="connsiteY308" fmla="*/ 326314 h 6858000"/>
              <a:gd name="connsiteX309" fmla="*/ 2291784 w 5769569"/>
              <a:gd name="connsiteY309" fmla="*/ 298516 h 6858000"/>
              <a:gd name="connsiteX310" fmla="*/ 2307547 w 5769569"/>
              <a:gd name="connsiteY310" fmla="*/ 316576 h 6858000"/>
              <a:gd name="connsiteX311" fmla="*/ 2308869 w 5769569"/>
              <a:gd name="connsiteY311" fmla="*/ 331538 h 6858000"/>
              <a:gd name="connsiteX312" fmla="*/ 2339536 w 5769569"/>
              <a:gd name="connsiteY312" fmla="*/ 333870 h 6858000"/>
              <a:gd name="connsiteX313" fmla="*/ 2371062 w 5769569"/>
              <a:gd name="connsiteY313" fmla="*/ 369988 h 6858000"/>
              <a:gd name="connsiteX314" fmla="*/ 2312451 w 5769569"/>
              <a:gd name="connsiteY314" fmla="*/ 372118 h 6858000"/>
              <a:gd name="connsiteX315" fmla="*/ 2313862 w 5769569"/>
              <a:gd name="connsiteY315" fmla="*/ 388097 h 6858000"/>
              <a:gd name="connsiteX316" fmla="*/ 2303624 w 5769569"/>
              <a:gd name="connsiteY316" fmla="*/ 397033 h 6858000"/>
              <a:gd name="connsiteX317" fmla="*/ 2282816 w 5769569"/>
              <a:gd name="connsiteY317" fmla="*/ 373194 h 6858000"/>
              <a:gd name="connsiteX318" fmla="*/ 2244442 w 5769569"/>
              <a:gd name="connsiteY318" fmla="*/ 374587 h 6858000"/>
              <a:gd name="connsiteX319" fmla="*/ 2024042 w 5769569"/>
              <a:gd name="connsiteY319" fmla="*/ 314510 h 6858000"/>
              <a:gd name="connsiteX320" fmla="*/ 2037357 w 5769569"/>
              <a:gd name="connsiteY320" fmla="*/ 286141 h 6858000"/>
              <a:gd name="connsiteX321" fmla="*/ 3171057 w 5769569"/>
              <a:gd name="connsiteY321" fmla="*/ 0 h 6858000"/>
              <a:gd name="connsiteX322" fmla="*/ 5769569 w 5769569"/>
              <a:gd name="connsiteY322" fmla="*/ 0 h 6858000"/>
              <a:gd name="connsiteX323" fmla="*/ 5769569 w 5769569"/>
              <a:gd name="connsiteY323" fmla="*/ 6858000 h 6858000"/>
              <a:gd name="connsiteX324" fmla="*/ 1849115 w 5769569"/>
              <a:gd name="connsiteY324" fmla="*/ 6858000 h 6858000"/>
              <a:gd name="connsiteX325" fmla="*/ 1816236 w 5769569"/>
              <a:gd name="connsiteY325" fmla="*/ 6820574 h 6858000"/>
              <a:gd name="connsiteX326" fmla="*/ 1789965 w 5769569"/>
              <a:gd name="connsiteY326" fmla="*/ 6799384 h 6858000"/>
              <a:gd name="connsiteX327" fmla="*/ 1618299 w 5769569"/>
              <a:gd name="connsiteY327" fmla="*/ 6826861 h 6858000"/>
              <a:gd name="connsiteX328" fmla="*/ 1527656 w 5769569"/>
              <a:gd name="connsiteY328" fmla="*/ 6858000 h 6858000"/>
              <a:gd name="connsiteX329" fmla="*/ 1503029 w 5769569"/>
              <a:gd name="connsiteY329" fmla="*/ 6858000 h 6858000"/>
              <a:gd name="connsiteX330" fmla="*/ 1497170 w 5769569"/>
              <a:gd name="connsiteY330" fmla="*/ 6854863 h 6858000"/>
              <a:gd name="connsiteX331" fmla="*/ 1513724 w 5769569"/>
              <a:gd name="connsiteY331" fmla="*/ 6830400 h 6858000"/>
              <a:gd name="connsiteX332" fmla="*/ 1567539 w 5769569"/>
              <a:gd name="connsiteY332" fmla="*/ 6810101 h 6858000"/>
              <a:gd name="connsiteX333" fmla="*/ 1575382 w 5769569"/>
              <a:gd name="connsiteY333" fmla="*/ 6798514 h 6858000"/>
              <a:gd name="connsiteX334" fmla="*/ 1532019 w 5769569"/>
              <a:gd name="connsiteY334" fmla="*/ 6775302 h 6858000"/>
              <a:gd name="connsiteX335" fmla="*/ 1306977 w 5769569"/>
              <a:gd name="connsiteY335" fmla="*/ 6817942 h 6858000"/>
              <a:gd name="connsiteX336" fmla="*/ 1293041 w 5769569"/>
              <a:gd name="connsiteY336" fmla="*/ 6810481 h 6858000"/>
              <a:gd name="connsiteX337" fmla="*/ 1798015 w 5769569"/>
              <a:gd name="connsiteY337" fmla="*/ 6672147 h 6858000"/>
              <a:gd name="connsiteX338" fmla="*/ 1805694 w 5769569"/>
              <a:gd name="connsiteY338" fmla="*/ 6660798 h 6858000"/>
              <a:gd name="connsiteX339" fmla="*/ 1787203 w 5769569"/>
              <a:gd name="connsiteY339" fmla="*/ 6650900 h 6858000"/>
              <a:gd name="connsiteX340" fmla="*/ 1795043 w 5769569"/>
              <a:gd name="connsiteY340" fmla="*/ 6639313 h 6858000"/>
              <a:gd name="connsiteX341" fmla="*/ 1817139 w 5769569"/>
              <a:gd name="connsiteY341" fmla="*/ 6626148 h 6858000"/>
              <a:gd name="connsiteX342" fmla="*/ 1827798 w 5769569"/>
              <a:gd name="connsiteY342" fmla="*/ 6628135 h 6858000"/>
              <a:gd name="connsiteX343" fmla="*/ 1846806 w 5769569"/>
              <a:gd name="connsiteY343" fmla="*/ 6600046 h 6858000"/>
              <a:gd name="connsiteX344" fmla="*/ 1838191 w 5769569"/>
              <a:gd name="connsiteY344" fmla="*/ 6567638 h 6858000"/>
              <a:gd name="connsiteX345" fmla="*/ 1832445 w 5769569"/>
              <a:gd name="connsiteY345" fmla="*/ 6561891 h 6858000"/>
              <a:gd name="connsiteX346" fmla="*/ 1833570 w 5769569"/>
              <a:gd name="connsiteY346" fmla="*/ 6556937 h 6858000"/>
              <a:gd name="connsiteX347" fmla="*/ 1783610 w 5769569"/>
              <a:gd name="connsiteY347" fmla="*/ 6518858 h 6858000"/>
              <a:gd name="connsiteX348" fmla="*/ 1632088 w 5769569"/>
              <a:gd name="connsiteY348" fmla="*/ 6482466 h 6858000"/>
              <a:gd name="connsiteX349" fmla="*/ 1613630 w 5769569"/>
              <a:gd name="connsiteY349" fmla="*/ 6481644 h 6858000"/>
              <a:gd name="connsiteX350" fmla="*/ 1611357 w 5769569"/>
              <a:gd name="connsiteY350" fmla="*/ 6482560 h 6858000"/>
              <a:gd name="connsiteX351" fmla="*/ 1477555 w 5769569"/>
              <a:gd name="connsiteY351" fmla="*/ 6607808 h 6858000"/>
              <a:gd name="connsiteX352" fmla="*/ 1434196 w 5769569"/>
              <a:gd name="connsiteY352" fmla="*/ 6584597 h 6858000"/>
              <a:gd name="connsiteX353" fmla="*/ 1535765 w 5769569"/>
              <a:gd name="connsiteY353" fmla="*/ 6499968 h 6858000"/>
              <a:gd name="connsiteX354" fmla="*/ 1554304 w 5769569"/>
              <a:gd name="connsiteY354" fmla="*/ 6479002 h 6858000"/>
              <a:gd name="connsiteX355" fmla="*/ 1518179 w 5769569"/>
              <a:gd name="connsiteY355" fmla="*/ 6477394 h 6858000"/>
              <a:gd name="connsiteX356" fmla="*/ 1378834 w 5769569"/>
              <a:gd name="connsiteY356" fmla="*/ 6481067 h 6858000"/>
              <a:gd name="connsiteX357" fmla="*/ 1349413 w 5769569"/>
              <a:gd name="connsiteY357" fmla="*/ 6465315 h 6858000"/>
              <a:gd name="connsiteX358" fmla="*/ 1510655 w 5769569"/>
              <a:gd name="connsiteY358" fmla="*/ 6451881 h 6858000"/>
              <a:gd name="connsiteX359" fmla="*/ 1576803 w 5769569"/>
              <a:gd name="connsiteY359" fmla="*/ 6453560 h 6858000"/>
              <a:gd name="connsiteX360" fmla="*/ 1598661 w 5769569"/>
              <a:gd name="connsiteY360" fmla="*/ 6428843 h 6858000"/>
              <a:gd name="connsiteX361" fmla="*/ 1549611 w 5769569"/>
              <a:gd name="connsiteY361" fmla="*/ 6239466 h 6858000"/>
              <a:gd name="connsiteX362" fmla="*/ 1552228 w 5769569"/>
              <a:gd name="connsiteY362" fmla="*/ 6207543 h 6858000"/>
              <a:gd name="connsiteX363" fmla="*/ 1628892 w 5769569"/>
              <a:gd name="connsiteY363" fmla="*/ 6150366 h 6858000"/>
              <a:gd name="connsiteX364" fmla="*/ 1579436 w 5769569"/>
              <a:gd name="connsiteY364" fmla="*/ 6108102 h 6858000"/>
              <a:gd name="connsiteX365" fmla="*/ 1256813 w 5769569"/>
              <a:gd name="connsiteY365" fmla="*/ 6294946 h 6858000"/>
              <a:gd name="connsiteX366" fmla="*/ 1170093 w 5769569"/>
              <a:gd name="connsiteY366" fmla="*/ 6248519 h 6858000"/>
              <a:gd name="connsiteX367" fmla="*/ 1137594 w 5769569"/>
              <a:gd name="connsiteY367" fmla="*/ 6034682 h 6858000"/>
              <a:gd name="connsiteX368" fmla="*/ 1347635 w 5769569"/>
              <a:gd name="connsiteY368" fmla="*/ 6017332 h 6858000"/>
              <a:gd name="connsiteX369" fmla="*/ 1429990 w 5769569"/>
              <a:gd name="connsiteY369" fmla="*/ 6126317 h 6858000"/>
              <a:gd name="connsiteX370" fmla="*/ 1459412 w 5769569"/>
              <a:gd name="connsiteY370" fmla="*/ 6142069 h 6858000"/>
              <a:gd name="connsiteX371" fmla="*/ 1554376 w 5769569"/>
              <a:gd name="connsiteY371" fmla="*/ 6029792 h 6858000"/>
              <a:gd name="connsiteX372" fmla="*/ 1394209 w 5769569"/>
              <a:gd name="connsiteY372" fmla="*/ 5830040 h 6858000"/>
              <a:gd name="connsiteX373" fmla="*/ 1116898 w 5769569"/>
              <a:gd name="connsiteY373" fmla="*/ 5893809 h 6858000"/>
              <a:gd name="connsiteX374" fmla="*/ 1101413 w 5769569"/>
              <a:gd name="connsiteY374" fmla="*/ 5885519 h 6858000"/>
              <a:gd name="connsiteX375" fmla="*/ 1117968 w 5769569"/>
              <a:gd name="connsiteY375" fmla="*/ 5861055 h 6858000"/>
              <a:gd name="connsiteX376" fmla="*/ 1171783 w 5769569"/>
              <a:gd name="connsiteY376" fmla="*/ 5840757 h 6858000"/>
              <a:gd name="connsiteX377" fmla="*/ 1179626 w 5769569"/>
              <a:gd name="connsiteY377" fmla="*/ 5829169 h 6858000"/>
              <a:gd name="connsiteX378" fmla="*/ 1136263 w 5769569"/>
              <a:gd name="connsiteY378" fmla="*/ 5805957 h 6858000"/>
              <a:gd name="connsiteX379" fmla="*/ 911221 w 5769569"/>
              <a:gd name="connsiteY379" fmla="*/ 5848598 h 6858000"/>
              <a:gd name="connsiteX380" fmla="*/ 897285 w 5769569"/>
              <a:gd name="connsiteY380" fmla="*/ 5841137 h 6858000"/>
              <a:gd name="connsiteX381" fmla="*/ 1402260 w 5769569"/>
              <a:gd name="connsiteY381" fmla="*/ 5702802 h 6858000"/>
              <a:gd name="connsiteX382" fmla="*/ 1451051 w 5769569"/>
              <a:gd name="connsiteY382" fmla="*/ 5630702 h 6858000"/>
              <a:gd name="connsiteX383" fmla="*/ 1387854 w 5769569"/>
              <a:gd name="connsiteY383" fmla="*/ 5549513 h 6858000"/>
              <a:gd name="connsiteX384" fmla="*/ 983078 w 5769569"/>
              <a:gd name="connsiteY384" fmla="*/ 5511722 h 6858000"/>
              <a:gd name="connsiteX385" fmla="*/ 953657 w 5769569"/>
              <a:gd name="connsiteY385" fmla="*/ 5495971 h 6858000"/>
              <a:gd name="connsiteX386" fmla="*/ 1469547 w 5769569"/>
              <a:gd name="connsiteY386" fmla="*/ 5544136 h 6858000"/>
              <a:gd name="connsiteX387" fmla="*/ 1478260 w 5769569"/>
              <a:gd name="connsiteY387" fmla="*/ 5531262 h 6858000"/>
              <a:gd name="connsiteX388" fmla="*/ 1435977 w 5769569"/>
              <a:gd name="connsiteY388" fmla="*/ 5363051 h 6858000"/>
              <a:gd name="connsiteX389" fmla="*/ 1436702 w 5769569"/>
              <a:gd name="connsiteY389" fmla="*/ 5362510 h 6858000"/>
              <a:gd name="connsiteX390" fmla="*/ 1413355 w 5769569"/>
              <a:gd name="connsiteY390" fmla="*/ 5350012 h 6858000"/>
              <a:gd name="connsiteX391" fmla="*/ 1401161 w 5769569"/>
              <a:gd name="connsiteY391" fmla="*/ 5311914 h 6858000"/>
              <a:gd name="connsiteX392" fmla="*/ 1417714 w 5769569"/>
              <a:gd name="connsiteY392" fmla="*/ 5287453 h 6858000"/>
              <a:gd name="connsiteX393" fmla="*/ 1445590 w 5769569"/>
              <a:gd name="connsiteY393" fmla="*/ 5302376 h 6858000"/>
              <a:gd name="connsiteX394" fmla="*/ 1458458 w 5769569"/>
              <a:gd name="connsiteY394" fmla="*/ 5342589 h 6858000"/>
              <a:gd name="connsiteX395" fmla="*/ 1453409 w 5769569"/>
              <a:gd name="connsiteY395" fmla="*/ 5350050 h 6858000"/>
              <a:gd name="connsiteX396" fmla="*/ 1474314 w 5769569"/>
              <a:gd name="connsiteY396" fmla="*/ 5334461 h 6858000"/>
              <a:gd name="connsiteX397" fmla="*/ 1508474 w 5769569"/>
              <a:gd name="connsiteY397" fmla="*/ 5352748 h 6858000"/>
              <a:gd name="connsiteX398" fmla="*/ 1568815 w 5769569"/>
              <a:gd name="connsiteY398" fmla="*/ 5336093 h 6858000"/>
              <a:gd name="connsiteX399" fmla="*/ 1640969 w 5769569"/>
              <a:gd name="connsiteY399" fmla="*/ 5358058 h 6858000"/>
              <a:gd name="connsiteX400" fmla="*/ 1642111 w 5769569"/>
              <a:gd name="connsiteY400" fmla="*/ 5344770 h 6858000"/>
              <a:gd name="connsiteX401" fmla="*/ 1630555 w 5769569"/>
              <a:gd name="connsiteY401" fmla="*/ 5318960 h 6858000"/>
              <a:gd name="connsiteX402" fmla="*/ 1486540 w 5769569"/>
              <a:gd name="connsiteY402" fmla="*/ 5241861 h 6858000"/>
              <a:gd name="connsiteX403" fmla="*/ 1404849 w 5769569"/>
              <a:gd name="connsiteY403" fmla="*/ 5247236 h 6858000"/>
              <a:gd name="connsiteX404" fmla="*/ 1383266 w 5769569"/>
              <a:gd name="connsiteY404" fmla="*/ 5219899 h 6858000"/>
              <a:gd name="connsiteX405" fmla="*/ 1355394 w 5769569"/>
              <a:gd name="connsiteY405" fmla="*/ 5204977 h 6858000"/>
              <a:gd name="connsiteX406" fmla="*/ 1041479 w 5769569"/>
              <a:gd name="connsiteY406" fmla="*/ 5378944 h 6858000"/>
              <a:gd name="connsiteX407" fmla="*/ 998121 w 5769569"/>
              <a:gd name="connsiteY407" fmla="*/ 5355733 h 6858000"/>
              <a:gd name="connsiteX408" fmla="*/ 1162585 w 5769569"/>
              <a:gd name="connsiteY408" fmla="*/ 5199979 h 6858000"/>
              <a:gd name="connsiteX409" fmla="*/ 1113534 w 5769569"/>
              <a:gd name="connsiteY409" fmla="*/ 5010601 h 6858000"/>
              <a:gd name="connsiteX410" fmla="*/ 1116152 w 5769569"/>
              <a:gd name="connsiteY410" fmla="*/ 4978679 h 6858000"/>
              <a:gd name="connsiteX411" fmla="*/ 1192815 w 5769569"/>
              <a:gd name="connsiteY411" fmla="*/ 4921501 h 6858000"/>
              <a:gd name="connsiteX412" fmla="*/ 1143360 w 5769569"/>
              <a:gd name="connsiteY412" fmla="*/ 4879238 h 6858000"/>
              <a:gd name="connsiteX413" fmla="*/ 820738 w 5769569"/>
              <a:gd name="connsiteY413" fmla="*/ 5066081 h 6858000"/>
              <a:gd name="connsiteX414" fmla="*/ 734017 w 5769569"/>
              <a:gd name="connsiteY414" fmla="*/ 5019655 h 6858000"/>
              <a:gd name="connsiteX415" fmla="*/ 701518 w 5769569"/>
              <a:gd name="connsiteY415" fmla="*/ 4805817 h 6858000"/>
              <a:gd name="connsiteX416" fmla="*/ 911559 w 5769569"/>
              <a:gd name="connsiteY416" fmla="*/ 4788467 h 6858000"/>
              <a:gd name="connsiteX417" fmla="*/ 993913 w 5769569"/>
              <a:gd name="connsiteY417" fmla="*/ 4897452 h 6858000"/>
              <a:gd name="connsiteX418" fmla="*/ 1023336 w 5769569"/>
              <a:gd name="connsiteY418" fmla="*/ 4913205 h 6858000"/>
              <a:gd name="connsiteX419" fmla="*/ 1118300 w 5769569"/>
              <a:gd name="connsiteY419" fmla="*/ 4800928 h 6858000"/>
              <a:gd name="connsiteX420" fmla="*/ 958133 w 5769569"/>
              <a:gd name="connsiteY420" fmla="*/ 4601176 h 6858000"/>
              <a:gd name="connsiteX421" fmla="*/ 680822 w 5769569"/>
              <a:gd name="connsiteY421" fmla="*/ 4664945 h 6858000"/>
              <a:gd name="connsiteX422" fmla="*/ 665337 w 5769569"/>
              <a:gd name="connsiteY422" fmla="*/ 4656654 h 6858000"/>
              <a:gd name="connsiteX423" fmla="*/ 681892 w 5769569"/>
              <a:gd name="connsiteY423" fmla="*/ 4632191 h 6858000"/>
              <a:gd name="connsiteX424" fmla="*/ 735707 w 5769569"/>
              <a:gd name="connsiteY424" fmla="*/ 4611892 h 6858000"/>
              <a:gd name="connsiteX425" fmla="*/ 743550 w 5769569"/>
              <a:gd name="connsiteY425" fmla="*/ 4600305 h 6858000"/>
              <a:gd name="connsiteX426" fmla="*/ 700187 w 5769569"/>
              <a:gd name="connsiteY426" fmla="*/ 4577093 h 6858000"/>
              <a:gd name="connsiteX427" fmla="*/ 475145 w 5769569"/>
              <a:gd name="connsiteY427" fmla="*/ 4619734 h 6858000"/>
              <a:gd name="connsiteX428" fmla="*/ 461209 w 5769569"/>
              <a:gd name="connsiteY428" fmla="*/ 4612273 h 6858000"/>
              <a:gd name="connsiteX429" fmla="*/ 966183 w 5769569"/>
              <a:gd name="connsiteY429" fmla="*/ 4473938 h 6858000"/>
              <a:gd name="connsiteX430" fmla="*/ 1014974 w 5769569"/>
              <a:gd name="connsiteY430" fmla="*/ 4401837 h 6858000"/>
              <a:gd name="connsiteX431" fmla="*/ 951778 w 5769569"/>
              <a:gd name="connsiteY431" fmla="*/ 4320649 h 6858000"/>
              <a:gd name="connsiteX432" fmla="*/ 547002 w 5769569"/>
              <a:gd name="connsiteY432" fmla="*/ 4282858 h 6858000"/>
              <a:gd name="connsiteX433" fmla="*/ 517581 w 5769569"/>
              <a:gd name="connsiteY433" fmla="*/ 4267106 h 6858000"/>
              <a:gd name="connsiteX434" fmla="*/ 663065 w 5769569"/>
              <a:gd name="connsiteY434" fmla="*/ 4254984 h 6858000"/>
              <a:gd name="connsiteX435" fmla="*/ 621906 w 5769569"/>
              <a:gd name="connsiteY435" fmla="*/ 4232950 h 6858000"/>
              <a:gd name="connsiteX436" fmla="*/ 609037 w 5769569"/>
              <a:gd name="connsiteY436" fmla="*/ 4192735 h 6858000"/>
              <a:gd name="connsiteX437" fmla="*/ 624720 w 5769569"/>
              <a:gd name="connsiteY437" fmla="*/ 4169559 h 6858000"/>
              <a:gd name="connsiteX438" fmla="*/ 758485 w 5769569"/>
              <a:gd name="connsiteY438" fmla="*/ 4174519 h 6858000"/>
              <a:gd name="connsiteX439" fmla="*/ 778532 w 5769569"/>
              <a:gd name="connsiteY439" fmla="*/ 4088785 h 6858000"/>
              <a:gd name="connsiteX440" fmla="*/ 896809 w 5769569"/>
              <a:gd name="connsiteY440" fmla="*/ 4085456 h 6858000"/>
              <a:gd name="connsiteX441" fmla="*/ 931259 w 5769569"/>
              <a:gd name="connsiteY441" fmla="*/ 4153008 h 6858000"/>
              <a:gd name="connsiteX442" fmla="*/ 914706 w 5769569"/>
              <a:gd name="connsiteY442" fmla="*/ 4177469 h 6858000"/>
              <a:gd name="connsiteX443" fmla="*/ 772422 w 5769569"/>
              <a:gd name="connsiteY443" fmla="*/ 4181981 h 6858000"/>
              <a:gd name="connsiteX444" fmla="*/ 746959 w 5769569"/>
              <a:gd name="connsiteY444" fmla="*/ 4250785 h 6858000"/>
              <a:gd name="connsiteX445" fmla="*/ 738372 w 5769569"/>
              <a:gd name="connsiteY445" fmla="*/ 4255183 h 6858000"/>
              <a:gd name="connsiteX446" fmla="*/ 818553 w 5769569"/>
              <a:gd name="connsiteY446" fmla="*/ 4257221 h 6858000"/>
              <a:gd name="connsiteX447" fmla="*/ 1033471 w 5769569"/>
              <a:gd name="connsiteY447" fmla="*/ 4315272 h 6858000"/>
              <a:gd name="connsiteX448" fmla="*/ 1042184 w 5769569"/>
              <a:gd name="connsiteY448" fmla="*/ 4302398 h 6858000"/>
              <a:gd name="connsiteX449" fmla="*/ 999902 w 5769569"/>
              <a:gd name="connsiteY449" fmla="*/ 4134186 h 6858000"/>
              <a:gd name="connsiteX450" fmla="*/ 1038238 w 5769569"/>
              <a:gd name="connsiteY450" fmla="*/ 4105597 h 6858000"/>
              <a:gd name="connsiteX451" fmla="*/ 1041467 w 5769569"/>
              <a:gd name="connsiteY451" fmla="*/ 4107326 h 6858000"/>
              <a:gd name="connsiteX452" fmla="*/ 1041101 w 5769569"/>
              <a:gd name="connsiteY452" fmla="*/ 4091228 h 6858000"/>
              <a:gd name="connsiteX453" fmla="*/ 1054097 w 5769569"/>
              <a:gd name="connsiteY453" fmla="*/ 4055653 h 6858000"/>
              <a:gd name="connsiteX454" fmla="*/ 1169817 w 5769569"/>
              <a:gd name="connsiteY454" fmla="*/ 4020256 h 6858000"/>
              <a:gd name="connsiteX455" fmla="*/ 1230936 w 5769569"/>
              <a:gd name="connsiteY455" fmla="*/ 4031951 h 6858000"/>
              <a:gd name="connsiteX456" fmla="*/ 1215766 w 5769569"/>
              <a:gd name="connsiteY456" fmla="*/ 4017239 h 6858000"/>
              <a:gd name="connsiteX457" fmla="*/ 1124695 w 5769569"/>
              <a:gd name="connsiteY457" fmla="*/ 3890544 h 6858000"/>
              <a:gd name="connsiteX458" fmla="*/ 1140181 w 5769569"/>
              <a:gd name="connsiteY458" fmla="*/ 3898834 h 6858000"/>
              <a:gd name="connsiteX459" fmla="*/ 1382040 w 5769569"/>
              <a:gd name="connsiteY459" fmla="*/ 4093210 h 6858000"/>
              <a:gd name="connsiteX460" fmla="*/ 1431572 w 5769569"/>
              <a:gd name="connsiteY460" fmla="*/ 4095608 h 6858000"/>
              <a:gd name="connsiteX461" fmla="*/ 1435915 w 5769569"/>
              <a:gd name="connsiteY461" fmla="*/ 4093507 h 6858000"/>
              <a:gd name="connsiteX462" fmla="*/ 1441913 w 5769569"/>
              <a:gd name="connsiteY462" fmla="*/ 4086556 h 6858000"/>
              <a:gd name="connsiteX463" fmla="*/ 1470879 w 5769569"/>
              <a:gd name="connsiteY463" fmla="*/ 4050763 h 6858000"/>
              <a:gd name="connsiteX464" fmla="*/ 1310713 w 5769569"/>
              <a:gd name="connsiteY464" fmla="*/ 3851011 h 6858000"/>
              <a:gd name="connsiteX465" fmla="*/ 1033403 w 5769569"/>
              <a:gd name="connsiteY465" fmla="*/ 3914780 h 6858000"/>
              <a:gd name="connsiteX466" fmla="*/ 1017917 w 5769569"/>
              <a:gd name="connsiteY466" fmla="*/ 3906489 h 6858000"/>
              <a:gd name="connsiteX467" fmla="*/ 1034471 w 5769569"/>
              <a:gd name="connsiteY467" fmla="*/ 3882026 h 6858000"/>
              <a:gd name="connsiteX468" fmla="*/ 1088287 w 5769569"/>
              <a:gd name="connsiteY468" fmla="*/ 3861727 h 6858000"/>
              <a:gd name="connsiteX469" fmla="*/ 1096129 w 5769569"/>
              <a:gd name="connsiteY469" fmla="*/ 3850140 h 6858000"/>
              <a:gd name="connsiteX470" fmla="*/ 1052769 w 5769569"/>
              <a:gd name="connsiteY470" fmla="*/ 3826926 h 6858000"/>
              <a:gd name="connsiteX471" fmla="*/ 827727 w 5769569"/>
              <a:gd name="connsiteY471" fmla="*/ 3869567 h 6858000"/>
              <a:gd name="connsiteX472" fmla="*/ 813789 w 5769569"/>
              <a:gd name="connsiteY472" fmla="*/ 3862108 h 6858000"/>
              <a:gd name="connsiteX473" fmla="*/ 1276747 w 5769569"/>
              <a:gd name="connsiteY473" fmla="*/ 3747869 h 6858000"/>
              <a:gd name="connsiteX474" fmla="*/ 1282601 w 5769569"/>
              <a:gd name="connsiteY474" fmla="*/ 3744513 h 6858000"/>
              <a:gd name="connsiteX475" fmla="*/ 1220543 w 5769569"/>
              <a:gd name="connsiteY475" fmla="*/ 3664734 h 6858000"/>
              <a:gd name="connsiteX476" fmla="*/ 1237098 w 5769569"/>
              <a:gd name="connsiteY476" fmla="*/ 3640271 h 6858000"/>
              <a:gd name="connsiteX477" fmla="*/ 1251033 w 5769569"/>
              <a:gd name="connsiteY477" fmla="*/ 3647732 h 6858000"/>
              <a:gd name="connsiteX478" fmla="*/ 1307144 w 5769569"/>
              <a:gd name="connsiteY478" fmla="*/ 3730436 h 6858000"/>
              <a:gd name="connsiteX479" fmla="*/ 1318763 w 5769569"/>
              <a:gd name="connsiteY479" fmla="*/ 3723773 h 6858000"/>
              <a:gd name="connsiteX480" fmla="*/ 1367554 w 5769569"/>
              <a:gd name="connsiteY480" fmla="*/ 3651672 h 6858000"/>
              <a:gd name="connsiteX481" fmla="*/ 1304358 w 5769569"/>
              <a:gd name="connsiteY481" fmla="*/ 3570484 h 6858000"/>
              <a:gd name="connsiteX482" fmla="*/ 899583 w 5769569"/>
              <a:gd name="connsiteY482" fmla="*/ 3532691 h 6858000"/>
              <a:gd name="connsiteX483" fmla="*/ 870161 w 5769569"/>
              <a:gd name="connsiteY483" fmla="*/ 3516941 h 6858000"/>
              <a:gd name="connsiteX484" fmla="*/ 1386051 w 5769569"/>
              <a:gd name="connsiteY484" fmla="*/ 3565107 h 6858000"/>
              <a:gd name="connsiteX485" fmla="*/ 1394764 w 5769569"/>
              <a:gd name="connsiteY485" fmla="*/ 3552233 h 6858000"/>
              <a:gd name="connsiteX486" fmla="*/ 1352481 w 5769569"/>
              <a:gd name="connsiteY486" fmla="*/ 3384022 h 6858000"/>
              <a:gd name="connsiteX487" fmla="*/ 1390817 w 5769569"/>
              <a:gd name="connsiteY487" fmla="*/ 3355432 h 6858000"/>
              <a:gd name="connsiteX488" fmla="*/ 1473342 w 5769569"/>
              <a:gd name="connsiteY488" fmla="*/ 3399611 h 6858000"/>
              <a:gd name="connsiteX489" fmla="*/ 1473671 w 5769569"/>
              <a:gd name="connsiteY489" fmla="*/ 3397467 h 6858000"/>
              <a:gd name="connsiteX490" fmla="*/ 1481182 w 5769569"/>
              <a:gd name="connsiteY490" fmla="*/ 3386370 h 6858000"/>
              <a:gd name="connsiteX491" fmla="*/ 1552680 w 5769569"/>
              <a:gd name="connsiteY491" fmla="*/ 3402364 h 6858000"/>
              <a:gd name="connsiteX492" fmla="*/ 1651378 w 5769569"/>
              <a:gd name="connsiteY492" fmla="*/ 3347590 h 6858000"/>
              <a:gd name="connsiteX493" fmla="*/ 1477275 w 5769569"/>
              <a:gd name="connsiteY493" fmla="*/ 3140379 h 6858000"/>
              <a:gd name="connsiteX494" fmla="*/ 1492760 w 5769569"/>
              <a:gd name="connsiteY494" fmla="*/ 3148670 h 6858000"/>
              <a:gd name="connsiteX495" fmla="*/ 1734619 w 5769569"/>
              <a:gd name="connsiteY495" fmla="*/ 3343045 h 6858000"/>
              <a:gd name="connsiteX496" fmla="*/ 1824152 w 5769569"/>
              <a:gd name="connsiteY496" fmla="*/ 3326078 h 6858000"/>
              <a:gd name="connsiteX497" fmla="*/ 1573123 w 5769569"/>
              <a:gd name="connsiteY497" fmla="*/ 2914569 h 6858000"/>
              <a:gd name="connsiteX498" fmla="*/ 1589677 w 5769569"/>
              <a:gd name="connsiteY498" fmla="*/ 2890107 h 6858000"/>
              <a:gd name="connsiteX499" fmla="*/ 1603613 w 5769569"/>
              <a:gd name="connsiteY499" fmla="*/ 2897568 h 6858000"/>
              <a:gd name="connsiteX500" fmla="*/ 1865100 w 5769569"/>
              <a:gd name="connsiteY500" fmla="*/ 3265565 h 6858000"/>
              <a:gd name="connsiteX501" fmla="*/ 1882265 w 5769569"/>
              <a:gd name="connsiteY501" fmla="*/ 3262315 h 6858000"/>
              <a:gd name="connsiteX502" fmla="*/ 1882543 w 5769569"/>
              <a:gd name="connsiteY502" fmla="*/ 3235121 h 6858000"/>
              <a:gd name="connsiteX503" fmla="*/ 1884169 w 5769569"/>
              <a:gd name="connsiteY503" fmla="*/ 3232718 h 6858000"/>
              <a:gd name="connsiteX504" fmla="*/ 1881812 w 5769569"/>
              <a:gd name="connsiteY504" fmla="*/ 3207751 h 6858000"/>
              <a:gd name="connsiteX505" fmla="*/ 1812104 w 5769569"/>
              <a:gd name="connsiteY505" fmla="*/ 2879389 h 6858000"/>
              <a:gd name="connsiteX506" fmla="*/ 1820815 w 5769569"/>
              <a:gd name="connsiteY506" fmla="*/ 2866514 h 6858000"/>
              <a:gd name="connsiteX507" fmla="*/ 1848691 w 5769569"/>
              <a:gd name="connsiteY507" fmla="*/ 2881437 h 6858000"/>
              <a:gd name="connsiteX508" fmla="*/ 1995378 w 5769569"/>
              <a:gd name="connsiteY508" fmla="*/ 3303739 h 6858000"/>
              <a:gd name="connsiteX509" fmla="*/ 2027417 w 5769569"/>
              <a:gd name="connsiteY509" fmla="*/ 3287565 h 6858000"/>
              <a:gd name="connsiteX510" fmla="*/ 2035258 w 5769569"/>
              <a:gd name="connsiteY510" fmla="*/ 3275976 h 6858000"/>
              <a:gd name="connsiteX511" fmla="*/ 2017363 w 5769569"/>
              <a:gd name="connsiteY511" fmla="*/ 3183961 h 6858000"/>
              <a:gd name="connsiteX512" fmla="*/ 2049600 w 5769569"/>
              <a:gd name="connsiteY512" fmla="*/ 3136323 h 6858000"/>
              <a:gd name="connsiteX513" fmla="*/ 2079021 w 5769569"/>
              <a:gd name="connsiteY513" fmla="*/ 3152075 h 6858000"/>
              <a:gd name="connsiteX514" fmla="*/ 2079687 w 5769569"/>
              <a:gd name="connsiteY514" fmla="*/ 3266438 h 6858000"/>
              <a:gd name="connsiteX515" fmla="*/ 2147441 w 5769569"/>
              <a:gd name="connsiteY515" fmla="*/ 3253597 h 6858000"/>
              <a:gd name="connsiteX516" fmla="*/ 2179678 w 5769569"/>
              <a:gd name="connsiteY516" fmla="*/ 3205959 h 6858000"/>
              <a:gd name="connsiteX517" fmla="*/ 2211979 w 5769569"/>
              <a:gd name="connsiteY517" fmla="*/ 3068356 h 6858000"/>
              <a:gd name="connsiteX518" fmla="*/ 2213322 w 5769569"/>
              <a:gd name="connsiteY518" fmla="*/ 3054184 h 6858000"/>
              <a:gd name="connsiteX519" fmla="*/ 2210032 w 5769569"/>
              <a:gd name="connsiteY519" fmla="*/ 3053165 h 6858000"/>
              <a:gd name="connsiteX520" fmla="*/ 2099293 w 5769569"/>
              <a:gd name="connsiteY520" fmla="*/ 3050105 h 6858000"/>
              <a:gd name="connsiteX521" fmla="*/ 2015572 w 5769569"/>
              <a:gd name="connsiteY521" fmla="*/ 3060517 h 6858000"/>
              <a:gd name="connsiteX522" fmla="*/ 2008077 w 5769569"/>
              <a:gd name="connsiteY522" fmla="*/ 3065979 h 6858000"/>
              <a:gd name="connsiteX523" fmla="*/ 1994818 w 5769569"/>
              <a:gd name="connsiteY523" fmla="*/ 3063097 h 6858000"/>
              <a:gd name="connsiteX524" fmla="*/ 1941018 w 5769569"/>
              <a:gd name="connsiteY524" fmla="*/ 3069787 h 6858000"/>
              <a:gd name="connsiteX525" fmla="*/ 1919473 w 5769569"/>
              <a:gd name="connsiteY525" fmla="*/ 3058252 h 6858000"/>
              <a:gd name="connsiteX526" fmla="*/ 1964239 w 5769569"/>
              <a:gd name="connsiteY526" fmla="*/ 3049126 h 6858000"/>
              <a:gd name="connsiteX527" fmla="*/ 1950006 w 5769569"/>
              <a:gd name="connsiteY527" fmla="*/ 3034891 h 6858000"/>
              <a:gd name="connsiteX528" fmla="*/ 1955067 w 5769569"/>
              <a:gd name="connsiteY528" fmla="*/ 3012605 h 6858000"/>
              <a:gd name="connsiteX529" fmla="*/ 2001042 w 5769569"/>
              <a:gd name="connsiteY529" fmla="*/ 3003894 h 6858000"/>
              <a:gd name="connsiteX530" fmla="*/ 2044402 w 5769569"/>
              <a:gd name="connsiteY530" fmla="*/ 3027106 h 6858000"/>
              <a:gd name="connsiteX531" fmla="*/ 2039949 w 5769569"/>
              <a:gd name="connsiteY531" fmla="*/ 3033688 h 6858000"/>
              <a:gd name="connsiteX532" fmla="*/ 2048716 w 5769569"/>
              <a:gd name="connsiteY532" fmla="*/ 3031900 h 6858000"/>
              <a:gd name="connsiteX533" fmla="*/ 2159012 w 5769569"/>
              <a:gd name="connsiteY533" fmla="*/ 3022702 h 6858000"/>
              <a:gd name="connsiteX534" fmla="*/ 2215834 w 5769569"/>
              <a:gd name="connsiteY534" fmla="*/ 3027653 h 6858000"/>
              <a:gd name="connsiteX535" fmla="*/ 2219677 w 5769569"/>
              <a:gd name="connsiteY535" fmla="*/ 2987084 h 6858000"/>
              <a:gd name="connsiteX536" fmla="*/ 2221405 w 5769569"/>
              <a:gd name="connsiteY536" fmla="*/ 2959357 h 6858000"/>
              <a:gd name="connsiteX537" fmla="*/ 2206815 w 5769569"/>
              <a:gd name="connsiteY537" fmla="*/ 2951547 h 6858000"/>
              <a:gd name="connsiteX538" fmla="*/ 2201423 w 5769569"/>
              <a:gd name="connsiteY538" fmla="*/ 2918425 h 6858000"/>
              <a:gd name="connsiteX539" fmla="*/ 2217279 w 5769569"/>
              <a:gd name="connsiteY539" fmla="*/ 2894994 h 6858000"/>
              <a:gd name="connsiteX540" fmla="*/ 2225150 w 5769569"/>
              <a:gd name="connsiteY540" fmla="*/ 2899207 h 6858000"/>
              <a:gd name="connsiteX541" fmla="*/ 2225841 w 5769569"/>
              <a:gd name="connsiteY541" fmla="*/ 2888105 h 6858000"/>
              <a:gd name="connsiteX542" fmla="*/ 2227219 w 5769569"/>
              <a:gd name="connsiteY542" fmla="*/ 2853364 h 6858000"/>
              <a:gd name="connsiteX543" fmla="*/ 2211589 w 5769569"/>
              <a:gd name="connsiteY543" fmla="*/ 2860031 h 6858000"/>
              <a:gd name="connsiteX544" fmla="*/ 2197555 w 5769569"/>
              <a:gd name="connsiteY544" fmla="*/ 2837398 h 6858000"/>
              <a:gd name="connsiteX545" fmla="*/ 2177147 w 5769569"/>
              <a:gd name="connsiteY545" fmla="*/ 2826472 h 6858000"/>
              <a:gd name="connsiteX546" fmla="*/ 1908973 w 5769569"/>
              <a:gd name="connsiteY546" fmla="*/ 3010479 h 6858000"/>
              <a:gd name="connsiteX547" fmla="*/ 1877224 w 5769569"/>
              <a:gd name="connsiteY547" fmla="*/ 2993483 h 6858000"/>
              <a:gd name="connsiteX548" fmla="*/ 2024963 w 5769569"/>
              <a:gd name="connsiteY548" fmla="*/ 2839075 h 6858000"/>
              <a:gd name="connsiteX549" fmla="*/ 2033695 w 5769569"/>
              <a:gd name="connsiteY549" fmla="*/ 2822432 h 6858000"/>
              <a:gd name="connsiteX550" fmla="*/ 1979362 w 5769569"/>
              <a:gd name="connsiteY550" fmla="*/ 2793345 h 6858000"/>
              <a:gd name="connsiteX551" fmla="*/ 1966493 w 5769569"/>
              <a:gd name="connsiteY551" fmla="*/ 2753131 h 6858000"/>
              <a:gd name="connsiteX552" fmla="*/ 1982176 w 5769569"/>
              <a:gd name="connsiteY552" fmla="*/ 2729954 h 6858000"/>
              <a:gd name="connsiteX553" fmla="*/ 2043787 w 5769569"/>
              <a:gd name="connsiteY553" fmla="*/ 2712950 h 6858000"/>
              <a:gd name="connsiteX554" fmla="*/ 2048862 w 5769569"/>
              <a:gd name="connsiteY554" fmla="*/ 2714495 h 6858000"/>
              <a:gd name="connsiteX555" fmla="*/ 2044141 w 5769569"/>
              <a:gd name="connsiteY555" fmla="*/ 2702877 h 6858000"/>
              <a:gd name="connsiteX556" fmla="*/ 2007321 w 5769569"/>
              <a:gd name="connsiteY556" fmla="*/ 2673401 h 6858000"/>
              <a:gd name="connsiteX557" fmla="*/ 2012970 w 5769569"/>
              <a:gd name="connsiteY557" fmla="*/ 2644507 h 6858000"/>
              <a:gd name="connsiteX558" fmla="*/ 2032465 w 5769569"/>
              <a:gd name="connsiteY558" fmla="*/ 2627630 h 6858000"/>
              <a:gd name="connsiteX559" fmla="*/ 2022992 w 5769569"/>
              <a:gd name="connsiteY559" fmla="*/ 2625573 h 6858000"/>
              <a:gd name="connsiteX560" fmla="*/ 1987593 w 5769569"/>
              <a:gd name="connsiteY560" fmla="*/ 2668419 h 6858000"/>
              <a:gd name="connsiteX561" fmla="*/ 1931178 w 5769569"/>
              <a:gd name="connsiteY561" fmla="*/ 2748430 h 6858000"/>
              <a:gd name="connsiteX562" fmla="*/ 1880795 w 5769569"/>
              <a:gd name="connsiteY562" fmla="*/ 2775660 h 6858000"/>
              <a:gd name="connsiteX563" fmla="*/ 1865862 w 5769569"/>
              <a:gd name="connsiteY563" fmla="*/ 2758551 h 6858000"/>
              <a:gd name="connsiteX564" fmla="*/ 1892747 w 5769569"/>
              <a:gd name="connsiteY564" fmla="*/ 2698661 h 6858000"/>
              <a:gd name="connsiteX565" fmla="*/ 1908713 w 5769569"/>
              <a:gd name="connsiteY565" fmla="*/ 2672208 h 6858000"/>
              <a:gd name="connsiteX566" fmla="*/ 1859255 w 5769569"/>
              <a:gd name="connsiteY566" fmla="*/ 2711306 h 6858000"/>
              <a:gd name="connsiteX567" fmla="*/ 1769148 w 5769569"/>
              <a:gd name="connsiteY567" fmla="*/ 2749161 h 6858000"/>
              <a:gd name="connsiteX568" fmla="*/ 1705650 w 5769569"/>
              <a:gd name="connsiteY568" fmla="*/ 2715166 h 6858000"/>
              <a:gd name="connsiteX569" fmla="*/ 1703862 w 5769569"/>
              <a:gd name="connsiteY569" fmla="*/ 2526066 h 6858000"/>
              <a:gd name="connsiteX570" fmla="*/ 1719323 w 5769569"/>
              <a:gd name="connsiteY570" fmla="*/ 2519270 h 6858000"/>
              <a:gd name="connsiteX571" fmla="*/ 1662801 w 5769569"/>
              <a:gd name="connsiteY571" fmla="*/ 2489012 h 6858000"/>
              <a:gd name="connsiteX572" fmla="*/ 1671513 w 5769569"/>
              <a:gd name="connsiteY572" fmla="*/ 2476136 h 6858000"/>
              <a:gd name="connsiteX573" fmla="*/ 1716618 w 5769569"/>
              <a:gd name="connsiteY573" fmla="*/ 2468712 h 6858000"/>
              <a:gd name="connsiteX574" fmla="*/ 1746040 w 5769569"/>
              <a:gd name="connsiteY574" fmla="*/ 2484465 h 6858000"/>
              <a:gd name="connsiteX575" fmla="*/ 1723826 w 5769569"/>
              <a:gd name="connsiteY575" fmla="*/ 2517292 h 6858000"/>
              <a:gd name="connsiteX576" fmla="*/ 1799498 w 5769569"/>
              <a:gd name="connsiteY576" fmla="*/ 2484032 h 6858000"/>
              <a:gd name="connsiteX577" fmla="*/ 1872200 w 5769569"/>
              <a:gd name="connsiteY577" fmla="*/ 2491873 h 6858000"/>
              <a:gd name="connsiteX578" fmla="*/ 1925233 w 5769569"/>
              <a:gd name="connsiteY578" fmla="*/ 2582419 h 6858000"/>
              <a:gd name="connsiteX579" fmla="*/ 1946776 w 5769569"/>
              <a:gd name="connsiteY579" fmla="*/ 2593953 h 6858000"/>
              <a:gd name="connsiteX580" fmla="*/ 1992162 w 5769569"/>
              <a:gd name="connsiteY580" fmla="*/ 2538375 h 6858000"/>
              <a:gd name="connsiteX581" fmla="*/ 2019721 w 5769569"/>
              <a:gd name="connsiteY581" fmla="*/ 2455778 h 6858000"/>
              <a:gd name="connsiteX582" fmla="*/ 2018588 w 5769569"/>
              <a:gd name="connsiteY582" fmla="*/ 2453573 h 6858000"/>
              <a:gd name="connsiteX583" fmla="*/ 2016503 w 5769569"/>
              <a:gd name="connsiteY583" fmla="*/ 2453997 h 6858000"/>
              <a:gd name="connsiteX584" fmla="*/ 1710035 w 5769569"/>
              <a:gd name="connsiteY584" fmla="*/ 2436932 h 6858000"/>
              <a:gd name="connsiteX585" fmla="*/ 1711103 w 5769569"/>
              <a:gd name="connsiteY585" fmla="*/ 2404180 h 6858000"/>
              <a:gd name="connsiteX586" fmla="*/ 1717612 w 5769569"/>
              <a:gd name="connsiteY586" fmla="*/ 2394559 h 6858000"/>
              <a:gd name="connsiteX587" fmla="*/ 1703249 w 5769569"/>
              <a:gd name="connsiteY587" fmla="*/ 2401425 h 6858000"/>
              <a:gd name="connsiteX588" fmla="*/ 1691909 w 5769569"/>
              <a:gd name="connsiteY588" fmla="*/ 2395355 h 6858000"/>
              <a:gd name="connsiteX589" fmla="*/ 1707764 w 5769569"/>
              <a:gd name="connsiteY589" fmla="*/ 2371925 h 6858000"/>
              <a:gd name="connsiteX590" fmla="*/ 1752672 w 5769569"/>
              <a:gd name="connsiteY590" fmla="*/ 2348933 h 6858000"/>
              <a:gd name="connsiteX591" fmla="*/ 1760181 w 5769569"/>
              <a:gd name="connsiteY591" fmla="*/ 2337835 h 6858000"/>
              <a:gd name="connsiteX592" fmla="*/ 1728433 w 5769569"/>
              <a:gd name="connsiteY592" fmla="*/ 2320836 h 6858000"/>
              <a:gd name="connsiteX593" fmla="*/ 1545375 w 5769569"/>
              <a:gd name="connsiteY593" fmla="*/ 2379065 h 6858000"/>
              <a:gd name="connsiteX594" fmla="*/ 1535170 w 5769569"/>
              <a:gd name="connsiteY594" fmla="*/ 2373600 h 6858000"/>
              <a:gd name="connsiteX595" fmla="*/ 1950711 w 5769569"/>
              <a:gd name="connsiteY595" fmla="*/ 2204652 h 6858000"/>
              <a:gd name="connsiteX596" fmla="*/ 1997441 w 5769569"/>
              <a:gd name="connsiteY596" fmla="*/ 2135598 h 6858000"/>
              <a:gd name="connsiteX597" fmla="*/ 1956473 w 5769569"/>
              <a:gd name="connsiteY597" fmla="*/ 2068308 h 6858000"/>
              <a:gd name="connsiteX598" fmla="*/ 1640042 w 5769569"/>
              <a:gd name="connsiteY598" fmla="*/ 2070254 h 6858000"/>
              <a:gd name="connsiteX599" fmla="*/ 1618497 w 5769569"/>
              <a:gd name="connsiteY599" fmla="*/ 2058719 h 6858000"/>
              <a:gd name="connsiteX600" fmla="*/ 2021792 w 5769569"/>
              <a:gd name="connsiteY600" fmla="*/ 2056240 h 6858000"/>
              <a:gd name="connsiteX601" fmla="*/ 2030137 w 5769569"/>
              <a:gd name="connsiteY601" fmla="*/ 2043908 h 6858000"/>
              <a:gd name="connsiteX602" fmla="*/ 2021931 w 5769569"/>
              <a:gd name="connsiteY602" fmla="*/ 1961416 h 6858000"/>
              <a:gd name="connsiteX603" fmla="*/ 1947870 w 5769569"/>
              <a:gd name="connsiteY603" fmla="*/ 1968855 h 6858000"/>
              <a:gd name="connsiteX604" fmla="*/ 1769853 w 5769569"/>
              <a:gd name="connsiteY604" fmla="*/ 1938887 h 6858000"/>
              <a:gd name="connsiteX605" fmla="*/ 1770920 w 5769569"/>
              <a:gd name="connsiteY605" fmla="*/ 1906135 h 6858000"/>
              <a:gd name="connsiteX606" fmla="*/ 1778760 w 5769569"/>
              <a:gd name="connsiteY606" fmla="*/ 1894548 h 6858000"/>
              <a:gd name="connsiteX607" fmla="*/ 1878064 w 5769569"/>
              <a:gd name="connsiteY607" fmla="*/ 1923155 h 6858000"/>
              <a:gd name="connsiteX608" fmla="*/ 2018849 w 5769569"/>
              <a:gd name="connsiteY608" fmla="*/ 1930447 h 6858000"/>
              <a:gd name="connsiteX609" fmla="*/ 2015486 w 5769569"/>
              <a:gd name="connsiteY609" fmla="*/ 1896639 h 6858000"/>
              <a:gd name="connsiteX610" fmla="*/ 2049058 w 5769569"/>
              <a:gd name="connsiteY610" fmla="*/ 1867574 h 6858000"/>
              <a:gd name="connsiteX611" fmla="*/ 2108530 w 5769569"/>
              <a:gd name="connsiteY611" fmla="*/ 1899410 h 6858000"/>
              <a:gd name="connsiteX612" fmla="*/ 2161275 w 5769569"/>
              <a:gd name="connsiteY612" fmla="*/ 1894064 h 6858000"/>
              <a:gd name="connsiteX613" fmla="*/ 2163160 w 5769569"/>
              <a:gd name="connsiteY613" fmla="*/ 1859344 h 6858000"/>
              <a:gd name="connsiteX614" fmla="*/ 2086005 w 5769569"/>
              <a:gd name="connsiteY614" fmla="*/ 1770948 h 6858000"/>
              <a:gd name="connsiteX615" fmla="*/ 2023460 w 5769569"/>
              <a:gd name="connsiteY615" fmla="*/ 1763577 h 6858000"/>
              <a:gd name="connsiteX616" fmla="*/ 2017933 w 5769569"/>
              <a:gd name="connsiteY616" fmla="*/ 1736584 h 6858000"/>
              <a:gd name="connsiteX617" fmla="*/ 2003001 w 5769569"/>
              <a:gd name="connsiteY617" fmla="*/ 1719475 h 6858000"/>
              <a:gd name="connsiteX618" fmla="*/ 1704043 w 5769569"/>
              <a:gd name="connsiteY618" fmla="*/ 1824675 h 6858000"/>
              <a:gd name="connsiteX619" fmla="*/ 1680814 w 5769569"/>
              <a:gd name="connsiteY619" fmla="*/ 1798061 h 6858000"/>
              <a:gd name="connsiteX620" fmla="*/ 1862147 w 5769569"/>
              <a:gd name="connsiteY620" fmla="*/ 1686675 h 6858000"/>
              <a:gd name="connsiteX621" fmla="*/ 1898241 w 5769569"/>
              <a:gd name="connsiteY621" fmla="*/ 1514502 h 6858000"/>
              <a:gd name="connsiteX622" fmla="*/ 1912386 w 5769569"/>
              <a:gd name="connsiteY622" fmla="*/ 1487084 h 6858000"/>
              <a:gd name="connsiteX623" fmla="*/ 1991015 w 5769569"/>
              <a:gd name="connsiteY623" fmla="*/ 1448598 h 6858000"/>
              <a:gd name="connsiteX624" fmla="*/ 1970556 w 5769569"/>
              <a:gd name="connsiteY624" fmla="*/ 1404493 h 6858000"/>
              <a:gd name="connsiteX625" fmla="*/ 1660225 w 5769569"/>
              <a:gd name="connsiteY625" fmla="*/ 1519622 h 6858000"/>
              <a:gd name="connsiteX626" fmla="*/ 1613765 w 5769569"/>
              <a:gd name="connsiteY626" fmla="*/ 1466394 h 6858000"/>
              <a:gd name="connsiteX627" fmla="*/ 1671469 w 5769569"/>
              <a:gd name="connsiteY627" fmla="*/ 1275358 h 6858000"/>
              <a:gd name="connsiteX628" fmla="*/ 1833626 w 5769569"/>
              <a:gd name="connsiteY628" fmla="*/ 1291237 h 6858000"/>
              <a:gd name="connsiteX629" fmla="*/ 1852933 w 5769569"/>
              <a:gd name="connsiteY629" fmla="*/ 1398308 h 6858000"/>
              <a:gd name="connsiteX630" fmla="*/ 1868696 w 5769569"/>
              <a:gd name="connsiteY630" fmla="*/ 1416367 h 6858000"/>
              <a:gd name="connsiteX631" fmla="*/ 1981944 w 5769569"/>
              <a:gd name="connsiteY631" fmla="*/ 1332591 h 6858000"/>
              <a:gd name="connsiteX632" fmla="*/ 1939729 w 5769569"/>
              <a:gd name="connsiteY632" fmla="*/ 1134988 h 6858000"/>
              <a:gd name="connsiteX633" fmla="*/ 1710011 w 5769569"/>
              <a:gd name="connsiteY633" fmla="*/ 1149613 h 6858000"/>
              <a:gd name="connsiteX634" fmla="*/ 1701714 w 5769569"/>
              <a:gd name="connsiteY634" fmla="*/ 1140108 h 6858000"/>
              <a:gd name="connsiteX635" fmla="*/ 1723326 w 5769569"/>
              <a:gd name="connsiteY635" fmla="*/ 1121244 h 6858000"/>
              <a:gd name="connsiteX636" fmla="*/ 1770937 w 5769569"/>
              <a:gd name="connsiteY636" fmla="*/ 1111505 h 6858000"/>
              <a:gd name="connsiteX637" fmla="*/ 1781173 w 5769569"/>
              <a:gd name="connsiteY637" fmla="*/ 1102571 h 6858000"/>
              <a:gd name="connsiteX638" fmla="*/ 1757942 w 5769569"/>
              <a:gd name="connsiteY638" fmla="*/ 1075956 h 6858000"/>
              <a:gd name="connsiteX639" fmla="*/ 1575005 w 5769569"/>
              <a:gd name="connsiteY639" fmla="*/ 1079891 h 6858000"/>
              <a:gd name="connsiteX640" fmla="*/ 1567539 w 5769569"/>
              <a:gd name="connsiteY640" fmla="*/ 1071336 h 6858000"/>
              <a:gd name="connsiteX641" fmla="*/ 1994341 w 5769569"/>
              <a:gd name="connsiteY641" fmla="*/ 1025360 h 6858000"/>
              <a:gd name="connsiteX642" fmla="*/ 2058038 w 5769569"/>
              <a:gd name="connsiteY642" fmla="*/ 969763 h 6858000"/>
              <a:gd name="connsiteX643" fmla="*/ 2042290 w 5769569"/>
              <a:gd name="connsiteY643" fmla="*/ 889728 h 6858000"/>
              <a:gd name="connsiteX644" fmla="*/ 1757025 w 5769569"/>
              <a:gd name="connsiteY644" fmla="*/ 797094 h 6858000"/>
              <a:gd name="connsiteX645" fmla="*/ 1741262 w 5769569"/>
              <a:gd name="connsiteY645" fmla="*/ 779034 h 6858000"/>
              <a:gd name="connsiteX646" fmla="*/ 2104834 w 5769569"/>
              <a:gd name="connsiteY646" fmla="*/ 897099 h 6858000"/>
              <a:gd name="connsiteX647" fmla="*/ 2116209 w 5769569"/>
              <a:gd name="connsiteY647" fmla="*/ 887171 h 6858000"/>
              <a:gd name="connsiteX648" fmla="*/ 2149222 w 5769569"/>
              <a:gd name="connsiteY648" fmla="*/ 734431 h 6858000"/>
              <a:gd name="connsiteX649" fmla="*/ 2188539 w 5769569"/>
              <a:gd name="connsiteY649" fmla="*/ 715187 h 6858000"/>
              <a:gd name="connsiteX650" fmla="*/ 2242465 w 5769569"/>
              <a:gd name="connsiteY650" fmla="*/ 776970 h 6858000"/>
              <a:gd name="connsiteX651" fmla="*/ 2384469 w 5769569"/>
              <a:gd name="connsiteY651" fmla="*/ 746801 h 6858000"/>
              <a:gd name="connsiteX652" fmla="*/ 2353776 w 5769569"/>
              <a:gd name="connsiteY652" fmla="*/ 664426 h 6858000"/>
              <a:gd name="connsiteX653" fmla="*/ 2346693 w 5769569"/>
              <a:gd name="connsiteY653" fmla="*/ 640779 h 6858000"/>
              <a:gd name="connsiteX654" fmla="*/ 2325199 w 5769569"/>
              <a:gd name="connsiteY654" fmla="*/ 659540 h 6858000"/>
              <a:gd name="connsiteX655" fmla="*/ 2218120 w 5769569"/>
              <a:gd name="connsiteY655" fmla="*/ 642476 h 6858000"/>
              <a:gd name="connsiteX656" fmla="*/ 2172956 w 5769569"/>
              <a:gd name="connsiteY656" fmla="*/ 698644 h 6858000"/>
              <a:gd name="connsiteX657" fmla="*/ 2117879 w 5769569"/>
              <a:gd name="connsiteY657" fmla="*/ 699829 h 6858000"/>
              <a:gd name="connsiteX658" fmla="*/ 2087182 w 5769569"/>
              <a:gd name="connsiteY658" fmla="*/ 664660 h 6858000"/>
              <a:gd name="connsiteX659" fmla="*/ 2093031 w 5769569"/>
              <a:gd name="connsiteY659" fmla="*/ 627737 h 6858000"/>
              <a:gd name="connsiteX660" fmla="*/ 2113505 w 5769569"/>
              <a:gd name="connsiteY660" fmla="*/ 609866 h 6858000"/>
              <a:gd name="connsiteX661" fmla="*/ 2210654 w 5769569"/>
              <a:gd name="connsiteY661" fmla="*/ 633922 h 6858000"/>
              <a:gd name="connsiteX662" fmla="*/ 2258280 w 5769569"/>
              <a:gd name="connsiteY662" fmla="*/ 562210 h 6858000"/>
              <a:gd name="connsiteX663" fmla="*/ 2291298 w 5769569"/>
              <a:gd name="connsiteY663" fmla="*/ 556415 h 6858000"/>
              <a:gd name="connsiteX664" fmla="*/ 2330362 w 5769569"/>
              <a:gd name="connsiteY664" fmla="*/ 570650 h 6858000"/>
              <a:gd name="connsiteX665" fmla="*/ 2328935 w 5769569"/>
              <a:gd name="connsiteY665" fmla="*/ 561349 h 6858000"/>
              <a:gd name="connsiteX666" fmla="*/ 2334787 w 5769569"/>
              <a:gd name="connsiteY666" fmla="*/ 540644 h 6858000"/>
              <a:gd name="connsiteX667" fmla="*/ 2343084 w 5769569"/>
              <a:gd name="connsiteY667" fmla="*/ 550149 h 6858000"/>
              <a:gd name="connsiteX668" fmla="*/ 2382246 w 5769569"/>
              <a:gd name="connsiteY668" fmla="*/ 658731 h 6858000"/>
              <a:gd name="connsiteX669" fmla="*/ 2423733 w 5769569"/>
              <a:gd name="connsiteY669" fmla="*/ 719695 h 6858000"/>
              <a:gd name="connsiteX670" fmla="*/ 2434404 w 5769569"/>
              <a:gd name="connsiteY670" fmla="*/ 644604 h 6858000"/>
              <a:gd name="connsiteX671" fmla="*/ 2474992 w 5769569"/>
              <a:gd name="connsiteY671" fmla="*/ 574011 h 6858000"/>
              <a:gd name="connsiteX672" fmla="*/ 2527553 w 5769569"/>
              <a:gd name="connsiteY672" fmla="*/ 566724 h 6858000"/>
              <a:gd name="connsiteX673" fmla="*/ 2521331 w 5769569"/>
              <a:gd name="connsiteY673" fmla="*/ 515876 h 6858000"/>
              <a:gd name="connsiteX674" fmla="*/ 2507531 w 5769569"/>
              <a:gd name="connsiteY674" fmla="*/ 441387 h 6858000"/>
              <a:gd name="connsiteX675" fmla="*/ 2505238 w 5769569"/>
              <a:gd name="connsiteY675" fmla="*/ 438760 h 6858000"/>
              <a:gd name="connsiteX676" fmla="*/ 2506793 w 5769569"/>
              <a:gd name="connsiteY676" fmla="*/ 437402 h 6858000"/>
              <a:gd name="connsiteX677" fmla="*/ 2496967 w 5769569"/>
              <a:gd name="connsiteY677" fmla="*/ 384371 h 6858000"/>
              <a:gd name="connsiteX678" fmla="*/ 2450886 w 5769569"/>
              <a:gd name="connsiteY678" fmla="*/ 383524 h 6858000"/>
              <a:gd name="connsiteX679" fmla="*/ 2378529 w 5769569"/>
              <a:gd name="connsiteY679" fmla="*/ 378542 h 6858000"/>
              <a:gd name="connsiteX680" fmla="*/ 2371062 w 5769569"/>
              <a:gd name="connsiteY680" fmla="*/ 369988 h 6858000"/>
              <a:gd name="connsiteX681" fmla="*/ 2493230 w 5769569"/>
              <a:gd name="connsiteY681" fmla="*/ 364201 h 6858000"/>
              <a:gd name="connsiteX682" fmla="*/ 2492103 w 5769569"/>
              <a:gd name="connsiteY682" fmla="*/ 358119 h 6858000"/>
              <a:gd name="connsiteX683" fmla="*/ 2513714 w 5769569"/>
              <a:gd name="connsiteY683" fmla="*/ 339256 h 6858000"/>
              <a:gd name="connsiteX684" fmla="*/ 2521181 w 5769569"/>
              <a:gd name="connsiteY684" fmla="*/ 347810 h 6858000"/>
              <a:gd name="connsiteX685" fmla="*/ 2523032 w 5769569"/>
              <a:gd name="connsiteY685" fmla="*/ 362788 h 6858000"/>
              <a:gd name="connsiteX686" fmla="*/ 2544139 w 5769569"/>
              <a:gd name="connsiteY686" fmla="*/ 361787 h 6858000"/>
              <a:gd name="connsiteX687" fmla="*/ 2797864 w 5769569"/>
              <a:gd name="connsiteY687" fmla="*/ 324012 h 6858000"/>
              <a:gd name="connsiteX688" fmla="*/ 2861562 w 5769569"/>
              <a:gd name="connsiteY688" fmla="*/ 268415 h 6858000"/>
              <a:gd name="connsiteX689" fmla="*/ 2845813 w 5769569"/>
              <a:gd name="connsiteY689" fmla="*/ 188380 h 6858000"/>
              <a:gd name="connsiteX690" fmla="*/ 2560548 w 5769569"/>
              <a:gd name="connsiteY690" fmla="*/ 95746 h 6858000"/>
              <a:gd name="connsiteX691" fmla="*/ 2544785 w 5769569"/>
              <a:gd name="connsiteY691" fmla="*/ 77686 h 6858000"/>
              <a:gd name="connsiteX692" fmla="*/ 2908358 w 5769569"/>
              <a:gd name="connsiteY692" fmla="*/ 195751 h 6858000"/>
              <a:gd name="connsiteX693" fmla="*/ 2919732 w 5769569"/>
              <a:gd name="connsiteY693" fmla="*/ 185823 h 6858000"/>
              <a:gd name="connsiteX694" fmla="*/ 2952745 w 5769569"/>
              <a:gd name="connsiteY694" fmla="*/ 33083 h 6858000"/>
              <a:gd name="connsiteX695" fmla="*/ 2992062 w 5769569"/>
              <a:gd name="connsiteY695" fmla="*/ 13839 h 6858000"/>
              <a:gd name="connsiteX696" fmla="*/ 3045989 w 5769569"/>
              <a:gd name="connsiteY696" fmla="*/ 75621 h 6858000"/>
              <a:gd name="connsiteX697" fmla="*/ 3091445 w 5769569"/>
              <a:gd name="connsiteY697" fmla="*/ 79486 h 6858000"/>
              <a:gd name="connsiteX698" fmla="*/ 3171418 w 5769569"/>
              <a:gd name="connsiteY698" fmla="*/ 51296 h 6858000"/>
              <a:gd name="connsiteX699" fmla="*/ 3183619 w 5769569"/>
              <a:gd name="connsiteY699" fmla="*/ 33716 h 6858000"/>
              <a:gd name="connsiteX700" fmla="*/ 2722045 w 5769569"/>
              <a:gd name="connsiteY700" fmla="*/ 0 h 6858000"/>
              <a:gd name="connsiteX701" fmla="*/ 2776715 w 5769569"/>
              <a:gd name="connsiteY701" fmla="*/ 0 h 6858000"/>
              <a:gd name="connsiteX702" fmla="*/ 2784601 w 5769569"/>
              <a:gd name="connsiteY702" fmla="*/ 9035 h 6858000"/>
              <a:gd name="connsiteX703" fmla="*/ 2752753 w 5769569"/>
              <a:gd name="connsiteY703" fmla="*/ 36833 h 6858000"/>
              <a:gd name="connsiteX704" fmla="*/ 2721227 w 5769569"/>
              <a:gd name="connsiteY704" fmla="*/ 714 h 6858000"/>
              <a:gd name="connsiteX705" fmla="*/ 2446085 w 5769569"/>
              <a:gd name="connsiteY705" fmla="*/ 0 h 6858000"/>
              <a:gd name="connsiteX706" fmla="*/ 2452055 w 5769569"/>
              <a:gd name="connsiteY706" fmla="*/ 0 h 6858000"/>
              <a:gd name="connsiteX707" fmla="*/ 2465331 w 5769569"/>
              <a:gd name="connsiteY707" fmla="*/ 6151 h 6858000"/>
              <a:gd name="connsiteX708" fmla="*/ 2480264 w 5769569"/>
              <a:gd name="connsiteY708" fmla="*/ 23260 h 6858000"/>
              <a:gd name="connsiteX709" fmla="*/ 2468891 w 5769569"/>
              <a:gd name="connsiteY709" fmla="*/ 33187 h 6858000"/>
              <a:gd name="connsiteX710" fmla="*/ 2433483 w 5769569"/>
              <a:gd name="connsiteY710" fmla="*/ 33949 h 6858000"/>
              <a:gd name="connsiteX711" fmla="*/ 2417719 w 5769569"/>
              <a:gd name="connsiteY711" fmla="*/ 15889 h 6858000"/>
              <a:gd name="connsiteX712" fmla="*/ 2427956 w 5769569"/>
              <a:gd name="connsiteY712" fmla="*/ 695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Lst>
            <a:rect l="l" t="t" r="r" b="b"/>
            <a:pathLst>
              <a:path w="5769569" h="6858000">
                <a:moveTo>
                  <a:pt x="1234197" y="6778978"/>
                </a:moveTo>
                <a:lnTo>
                  <a:pt x="1293041" y="6810481"/>
                </a:lnTo>
                <a:cubicBezTo>
                  <a:pt x="1069188" y="6864868"/>
                  <a:pt x="915453" y="6869677"/>
                  <a:pt x="831832" y="6824911"/>
                </a:cubicBezTo>
                <a:lnTo>
                  <a:pt x="832900" y="6792158"/>
                </a:lnTo>
                <a:lnTo>
                  <a:pt x="840739" y="6780571"/>
                </a:lnTo>
                <a:cubicBezTo>
                  <a:pt x="889262" y="6806547"/>
                  <a:pt x="973146" y="6818713"/>
                  <a:pt x="1092391" y="6817070"/>
                </a:cubicBezTo>
                <a:cubicBezTo>
                  <a:pt x="1132272" y="6789311"/>
                  <a:pt x="1179541" y="6776613"/>
                  <a:pt x="1234197" y="6778978"/>
                </a:cubicBezTo>
                <a:close/>
                <a:moveTo>
                  <a:pt x="1767736" y="6584255"/>
                </a:moveTo>
                <a:lnTo>
                  <a:pt x="1781675" y="6591716"/>
                </a:lnTo>
                <a:cubicBezTo>
                  <a:pt x="1799547" y="6604790"/>
                  <a:pt x="1803838" y="6618196"/>
                  <a:pt x="1794545" y="6631930"/>
                </a:cubicBezTo>
                <a:lnTo>
                  <a:pt x="1786702" y="6643518"/>
                </a:lnTo>
                <a:lnTo>
                  <a:pt x="1743341" y="6620304"/>
                </a:lnTo>
                <a:close/>
                <a:moveTo>
                  <a:pt x="680035" y="6499639"/>
                </a:moveTo>
                <a:cubicBezTo>
                  <a:pt x="687698" y="6498187"/>
                  <a:pt x="695659" y="6499673"/>
                  <a:pt x="703918" y="6504095"/>
                </a:cubicBezTo>
                <a:lnTo>
                  <a:pt x="731793" y="6519015"/>
                </a:lnTo>
                <a:lnTo>
                  <a:pt x="723079" y="6531889"/>
                </a:lnTo>
                <a:cubicBezTo>
                  <a:pt x="712625" y="6547341"/>
                  <a:pt x="698106" y="6550091"/>
                  <a:pt x="679524" y="6540143"/>
                </a:cubicBezTo>
                <a:lnTo>
                  <a:pt x="650100" y="6524392"/>
                </a:lnTo>
                <a:lnTo>
                  <a:pt x="657940" y="6512804"/>
                </a:lnTo>
                <a:cubicBezTo>
                  <a:pt x="665007" y="6505479"/>
                  <a:pt x="672372" y="6501090"/>
                  <a:pt x="680035" y="6499639"/>
                </a:cubicBezTo>
                <a:close/>
                <a:moveTo>
                  <a:pt x="1791470" y="6433841"/>
                </a:moveTo>
                <a:cubicBezTo>
                  <a:pt x="1757590" y="6435584"/>
                  <a:pt x="1725643" y="6440514"/>
                  <a:pt x="1695625" y="6448633"/>
                </a:cubicBezTo>
                <a:lnTo>
                  <a:pt x="1670197" y="6458870"/>
                </a:lnTo>
                <a:lnTo>
                  <a:pt x="1768599" y="6475964"/>
                </a:lnTo>
                <a:cubicBezTo>
                  <a:pt x="1804421" y="6485639"/>
                  <a:pt x="1836653" y="6498146"/>
                  <a:pt x="1865302" y="6513481"/>
                </a:cubicBezTo>
                <a:lnTo>
                  <a:pt x="1874016" y="6500606"/>
                </a:lnTo>
                <a:lnTo>
                  <a:pt x="1866067" y="6468989"/>
                </a:lnTo>
                <a:lnTo>
                  <a:pt x="1865268" y="6468964"/>
                </a:lnTo>
                <a:cubicBezTo>
                  <a:pt x="1851652" y="6469861"/>
                  <a:pt x="1843538" y="6472238"/>
                  <a:pt x="1840924" y="6476101"/>
                </a:cubicBezTo>
                <a:lnTo>
                  <a:pt x="1819342" y="6448763"/>
                </a:lnTo>
                <a:close/>
                <a:moveTo>
                  <a:pt x="899874" y="6054750"/>
                </a:moveTo>
                <a:cubicBezTo>
                  <a:pt x="919587" y="6054195"/>
                  <a:pt x="946397" y="6057440"/>
                  <a:pt x="980306" y="6064485"/>
                </a:cubicBezTo>
                <a:cubicBezTo>
                  <a:pt x="1011406" y="6097502"/>
                  <a:pt x="1022887" y="6120021"/>
                  <a:pt x="1014756" y="6132037"/>
                </a:cubicBezTo>
                <a:lnTo>
                  <a:pt x="998203" y="6156498"/>
                </a:lnTo>
                <a:cubicBezTo>
                  <a:pt x="942577" y="6180508"/>
                  <a:pt x="895149" y="6182013"/>
                  <a:pt x="855919" y="6161011"/>
                </a:cubicBezTo>
                <a:lnTo>
                  <a:pt x="830455" y="6229815"/>
                </a:lnTo>
                <a:cubicBezTo>
                  <a:pt x="822903" y="6240974"/>
                  <a:pt x="800320" y="6245253"/>
                  <a:pt x="762700" y="6242653"/>
                </a:cubicBezTo>
                <a:lnTo>
                  <a:pt x="705403" y="6211979"/>
                </a:lnTo>
                <a:cubicBezTo>
                  <a:pt x="685788" y="6201477"/>
                  <a:pt x="681499" y="6188072"/>
                  <a:pt x="692533" y="6171764"/>
                </a:cubicBezTo>
                <a:lnTo>
                  <a:pt x="708217" y="6148588"/>
                </a:lnTo>
                <a:cubicBezTo>
                  <a:pt x="745774" y="6124263"/>
                  <a:pt x="790364" y="6125915"/>
                  <a:pt x="841981" y="6153549"/>
                </a:cubicBezTo>
                <a:cubicBezTo>
                  <a:pt x="840825" y="6117850"/>
                  <a:pt x="847508" y="6089273"/>
                  <a:pt x="862028" y="6067814"/>
                </a:cubicBezTo>
                <a:cubicBezTo>
                  <a:pt x="867546" y="6059659"/>
                  <a:pt x="880161" y="6055305"/>
                  <a:pt x="899874" y="6054750"/>
                </a:cubicBezTo>
                <a:close/>
                <a:moveTo>
                  <a:pt x="838441" y="5809634"/>
                </a:moveTo>
                <a:lnTo>
                  <a:pt x="897285" y="5841137"/>
                </a:lnTo>
                <a:cubicBezTo>
                  <a:pt x="673432" y="5895524"/>
                  <a:pt x="519697" y="5900333"/>
                  <a:pt x="436076" y="5855566"/>
                </a:cubicBezTo>
                <a:lnTo>
                  <a:pt x="437143" y="5822814"/>
                </a:lnTo>
                <a:lnTo>
                  <a:pt x="444983" y="5811227"/>
                </a:lnTo>
                <a:cubicBezTo>
                  <a:pt x="493507" y="5837202"/>
                  <a:pt x="577390" y="5849369"/>
                  <a:pt x="696635" y="5847725"/>
                </a:cubicBezTo>
                <a:cubicBezTo>
                  <a:pt x="736516" y="5819966"/>
                  <a:pt x="783785" y="5807268"/>
                  <a:pt x="838441" y="5809634"/>
                </a:cubicBezTo>
                <a:close/>
                <a:moveTo>
                  <a:pt x="749141" y="5664434"/>
                </a:moveTo>
                <a:lnTo>
                  <a:pt x="792499" y="5687646"/>
                </a:lnTo>
                <a:lnTo>
                  <a:pt x="776815" y="5710822"/>
                </a:lnTo>
                <a:lnTo>
                  <a:pt x="733457" y="5687611"/>
                </a:lnTo>
                <a:close/>
                <a:moveTo>
                  <a:pt x="4003901" y="5483119"/>
                </a:moveTo>
                <a:lnTo>
                  <a:pt x="3984266" y="5487439"/>
                </a:lnTo>
                <a:lnTo>
                  <a:pt x="3987956" y="5491170"/>
                </a:lnTo>
                <a:close/>
                <a:moveTo>
                  <a:pt x="4127354" y="5437272"/>
                </a:moveTo>
                <a:lnTo>
                  <a:pt x="4091216" y="5455396"/>
                </a:lnTo>
                <a:lnTo>
                  <a:pt x="4099269" y="5456046"/>
                </a:lnTo>
                <a:lnTo>
                  <a:pt x="4133597" y="5443395"/>
                </a:lnTo>
                <a:lnTo>
                  <a:pt x="4133503" y="5442526"/>
                </a:lnTo>
                <a:close/>
                <a:moveTo>
                  <a:pt x="1653324" y="5369813"/>
                </a:moveTo>
                <a:lnTo>
                  <a:pt x="1651729" y="5374118"/>
                </a:lnTo>
                <a:lnTo>
                  <a:pt x="1654628" y="5372727"/>
                </a:lnTo>
                <a:close/>
                <a:moveTo>
                  <a:pt x="1331660" y="5355390"/>
                </a:moveTo>
                <a:lnTo>
                  <a:pt x="1345599" y="5362851"/>
                </a:lnTo>
                <a:cubicBezTo>
                  <a:pt x="1363471" y="5375925"/>
                  <a:pt x="1367762" y="5389331"/>
                  <a:pt x="1358468" y="5403066"/>
                </a:cubicBezTo>
                <a:lnTo>
                  <a:pt x="1350626" y="5414653"/>
                </a:lnTo>
                <a:lnTo>
                  <a:pt x="1307265" y="5391439"/>
                </a:lnTo>
                <a:close/>
                <a:moveTo>
                  <a:pt x="1849182" y="5322432"/>
                </a:moveTo>
                <a:lnTo>
                  <a:pt x="1846144" y="5323431"/>
                </a:lnTo>
                <a:lnTo>
                  <a:pt x="1867647" y="5324473"/>
                </a:lnTo>
                <a:lnTo>
                  <a:pt x="1869856" y="5323404"/>
                </a:lnTo>
                <a:close/>
                <a:moveTo>
                  <a:pt x="243958" y="5270775"/>
                </a:moveTo>
                <a:cubicBezTo>
                  <a:pt x="251621" y="5269323"/>
                  <a:pt x="259582" y="5270808"/>
                  <a:pt x="267842" y="5275230"/>
                </a:cubicBezTo>
                <a:lnTo>
                  <a:pt x="295716" y="5290151"/>
                </a:lnTo>
                <a:lnTo>
                  <a:pt x="287003" y="5303025"/>
                </a:lnTo>
                <a:cubicBezTo>
                  <a:pt x="276548" y="5318476"/>
                  <a:pt x="262030" y="5321227"/>
                  <a:pt x="243447" y="5311279"/>
                </a:cubicBezTo>
                <a:lnTo>
                  <a:pt x="214024" y="5295527"/>
                </a:lnTo>
                <a:lnTo>
                  <a:pt x="221863" y="5283940"/>
                </a:lnTo>
                <a:cubicBezTo>
                  <a:pt x="228931" y="5276615"/>
                  <a:pt x="236296" y="5272226"/>
                  <a:pt x="243958" y="5270775"/>
                </a:cubicBezTo>
                <a:close/>
                <a:moveTo>
                  <a:pt x="1101721" y="4914270"/>
                </a:moveTo>
                <a:lnTo>
                  <a:pt x="1145079" y="4937481"/>
                </a:lnTo>
                <a:lnTo>
                  <a:pt x="1129395" y="4960657"/>
                </a:lnTo>
                <a:lnTo>
                  <a:pt x="1086036" y="4937446"/>
                </a:lnTo>
                <a:close/>
                <a:moveTo>
                  <a:pt x="463797" y="4825886"/>
                </a:moveTo>
                <a:cubicBezTo>
                  <a:pt x="483510" y="4825331"/>
                  <a:pt x="510321" y="4828576"/>
                  <a:pt x="544230" y="4835621"/>
                </a:cubicBezTo>
                <a:cubicBezTo>
                  <a:pt x="575330" y="4868638"/>
                  <a:pt x="586812" y="4891156"/>
                  <a:pt x="578679" y="4903173"/>
                </a:cubicBezTo>
                <a:lnTo>
                  <a:pt x="562126" y="4927634"/>
                </a:lnTo>
                <a:cubicBezTo>
                  <a:pt x="506500" y="4951643"/>
                  <a:pt x="459073" y="4953148"/>
                  <a:pt x="419842" y="4932146"/>
                </a:cubicBezTo>
                <a:lnTo>
                  <a:pt x="394379" y="5000950"/>
                </a:lnTo>
                <a:cubicBezTo>
                  <a:pt x="386827" y="5012110"/>
                  <a:pt x="364244" y="5016388"/>
                  <a:pt x="326625" y="5013788"/>
                </a:cubicBezTo>
                <a:lnTo>
                  <a:pt x="269326" y="4983115"/>
                </a:lnTo>
                <a:cubicBezTo>
                  <a:pt x="249712" y="4972613"/>
                  <a:pt x="245423" y="4959207"/>
                  <a:pt x="256457" y="4942900"/>
                </a:cubicBezTo>
                <a:lnTo>
                  <a:pt x="272141" y="4919724"/>
                </a:lnTo>
                <a:cubicBezTo>
                  <a:pt x="309698" y="4895399"/>
                  <a:pt x="354288" y="4897051"/>
                  <a:pt x="405905" y="4924684"/>
                </a:cubicBezTo>
                <a:cubicBezTo>
                  <a:pt x="404748" y="4888986"/>
                  <a:pt x="411431" y="4860409"/>
                  <a:pt x="425952" y="4838950"/>
                </a:cubicBezTo>
                <a:cubicBezTo>
                  <a:pt x="431470" y="4830795"/>
                  <a:pt x="444085" y="4826440"/>
                  <a:pt x="463797" y="4825886"/>
                </a:cubicBezTo>
                <a:close/>
                <a:moveTo>
                  <a:pt x="402364" y="4580770"/>
                </a:moveTo>
                <a:lnTo>
                  <a:pt x="461209" y="4612273"/>
                </a:lnTo>
                <a:cubicBezTo>
                  <a:pt x="237356" y="4666659"/>
                  <a:pt x="83621" y="4671468"/>
                  <a:pt x="0" y="4626702"/>
                </a:cubicBezTo>
                <a:lnTo>
                  <a:pt x="1067" y="4593950"/>
                </a:lnTo>
                <a:lnTo>
                  <a:pt x="8907" y="4582362"/>
                </a:lnTo>
                <a:cubicBezTo>
                  <a:pt x="57430" y="4608338"/>
                  <a:pt x="141314" y="4620504"/>
                  <a:pt x="260559" y="4618861"/>
                </a:cubicBezTo>
                <a:cubicBezTo>
                  <a:pt x="300440" y="4591102"/>
                  <a:pt x="347709" y="4578404"/>
                  <a:pt x="402364" y="4580770"/>
                </a:cubicBezTo>
                <a:close/>
                <a:moveTo>
                  <a:pt x="596538" y="4520610"/>
                </a:moveTo>
                <a:cubicBezTo>
                  <a:pt x="604201" y="4519158"/>
                  <a:pt x="612163" y="4520643"/>
                  <a:pt x="620423" y="4525065"/>
                </a:cubicBezTo>
                <a:lnTo>
                  <a:pt x="648296" y="4539986"/>
                </a:lnTo>
                <a:lnTo>
                  <a:pt x="639583" y="4552860"/>
                </a:lnTo>
                <a:cubicBezTo>
                  <a:pt x="629128" y="4568311"/>
                  <a:pt x="614609" y="4571062"/>
                  <a:pt x="596027" y="4561114"/>
                </a:cubicBezTo>
                <a:lnTo>
                  <a:pt x="566604" y="4545363"/>
                </a:lnTo>
                <a:lnTo>
                  <a:pt x="574443" y="4533775"/>
                </a:lnTo>
                <a:cubicBezTo>
                  <a:pt x="581510" y="4526450"/>
                  <a:pt x="588875" y="4522061"/>
                  <a:pt x="596538" y="4520610"/>
                </a:cubicBezTo>
                <a:close/>
                <a:moveTo>
                  <a:pt x="754944" y="3830605"/>
                </a:moveTo>
                <a:lnTo>
                  <a:pt x="813789" y="3862108"/>
                </a:lnTo>
                <a:cubicBezTo>
                  <a:pt x="589936" y="3916494"/>
                  <a:pt x="436201" y="3921303"/>
                  <a:pt x="352579" y="3876537"/>
                </a:cubicBezTo>
                <a:lnTo>
                  <a:pt x="353647" y="3843785"/>
                </a:lnTo>
                <a:lnTo>
                  <a:pt x="361487" y="3832197"/>
                </a:lnTo>
                <a:cubicBezTo>
                  <a:pt x="410010" y="3858173"/>
                  <a:pt x="493894" y="3870339"/>
                  <a:pt x="613138" y="3868696"/>
                </a:cubicBezTo>
                <a:cubicBezTo>
                  <a:pt x="653019" y="3840937"/>
                  <a:pt x="700288" y="3828239"/>
                  <a:pt x="754944" y="3830605"/>
                </a:cubicBezTo>
                <a:close/>
                <a:moveTo>
                  <a:pt x="939272" y="3643948"/>
                </a:moveTo>
                <a:lnTo>
                  <a:pt x="968695" y="3659698"/>
                </a:lnTo>
                <a:cubicBezTo>
                  <a:pt x="983404" y="3700313"/>
                  <a:pt x="999017" y="3725040"/>
                  <a:pt x="1015534" y="3733882"/>
                </a:cubicBezTo>
                <a:lnTo>
                  <a:pt x="1007691" y="3745472"/>
                </a:lnTo>
                <a:lnTo>
                  <a:pt x="964330" y="3722258"/>
                </a:lnTo>
                <a:lnTo>
                  <a:pt x="914877" y="3679997"/>
                </a:lnTo>
                <a:close/>
                <a:moveTo>
                  <a:pt x="1340374" y="3214101"/>
                </a:moveTo>
                <a:cubicBezTo>
                  <a:pt x="1347891" y="3212864"/>
                  <a:pt x="1355779" y="3214456"/>
                  <a:pt x="1364038" y="3218876"/>
                </a:cubicBezTo>
                <a:lnTo>
                  <a:pt x="1393460" y="3234629"/>
                </a:lnTo>
                <a:lnTo>
                  <a:pt x="1369065" y="3270678"/>
                </a:lnTo>
                <a:lnTo>
                  <a:pt x="1310222" y="3239176"/>
                </a:lnTo>
                <a:lnTo>
                  <a:pt x="1318934" y="3226301"/>
                </a:lnTo>
                <a:cubicBezTo>
                  <a:pt x="1325710" y="3219405"/>
                  <a:pt x="1332857" y="3215338"/>
                  <a:pt x="1340374" y="3214101"/>
                </a:cubicBezTo>
                <a:close/>
                <a:moveTo>
                  <a:pt x="1953995" y="3081004"/>
                </a:moveTo>
                <a:cubicBezTo>
                  <a:pt x="1961658" y="3079553"/>
                  <a:pt x="1969618" y="3081038"/>
                  <a:pt x="1977878" y="3085460"/>
                </a:cubicBezTo>
                <a:lnTo>
                  <a:pt x="2005752" y="3100381"/>
                </a:lnTo>
                <a:lnTo>
                  <a:pt x="1997040" y="3113254"/>
                </a:lnTo>
                <a:cubicBezTo>
                  <a:pt x="1986586" y="3128705"/>
                  <a:pt x="1972065" y="3131457"/>
                  <a:pt x="1953483" y="3121510"/>
                </a:cubicBezTo>
                <a:lnTo>
                  <a:pt x="1924059" y="3105758"/>
                </a:lnTo>
                <a:lnTo>
                  <a:pt x="1931901" y="3094169"/>
                </a:lnTo>
                <a:cubicBezTo>
                  <a:pt x="1938968" y="3086844"/>
                  <a:pt x="1946333" y="3082455"/>
                  <a:pt x="1953995" y="3081004"/>
                </a:cubicBezTo>
                <a:close/>
                <a:moveTo>
                  <a:pt x="2246592" y="3064479"/>
                </a:moveTo>
                <a:lnTo>
                  <a:pt x="2246352" y="3131593"/>
                </a:lnTo>
                <a:lnTo>
                  <a:pt x="2251832" y="3203968"/>
                </a:lnTo>
                <a:lnTo>
                  <a:pt x="2298416" y="3135131"/>
                </a:lnTo>
                <a:cubicBezTo>
                  <a:pt x="2302525" y="3122211"/>
                  <a:pt x="2301165" y="3110144"/>
                  <a:pt x="2294338" y="3098928"/>
                </a:cubicBezTo>
                <a:cubicBezTo>
                  <a:pt x="2287509" y="3087713"/>
                  <a:pt x="2275213" y="3077349"/>
                  <a:pt x="2257448" y="3067841"/>
                </a:cubicBezTo>
                <a:close/>
                <a:moveTo>
                  <a:pt x="1289291" y="2984050"/>
                </a:moveTo>
                <a:cubicBezTo>
                  <a:pt x="1295523" y="2982068"/>
                  <a:pt x="1301663" y="2982697"/>
                  <a:pt x="1307712" y="2985935"/>
                </a:cubicBezTo>
                <a:lnTo>
                  <a:pt x="1328122" y="2996860"/>
                </a:lnTo>
                <a:lnTo>
                  <a:pt x="1319778" y="3009191"/>
                </a:lnTo>
                <a:cubicBezTo>
                  <a:pt x="1309763" y="3023987"/>
                  <a:pt x="1297954" y="3027745"/>
                  <a:pt x="1284346" y="3020461"/>
                </a:cubicBezTo>
                <a:lnTo>
                  <a:pt x="1262801" y="3008927"/>
                </a:lnTo>
                <a:lnTo>
                  <a:pt x="1270312" y="2997829"/>
                </a:lnTo>
                <a:cubicBezTo>
                  <a:pt x="1276732" y="2990625"/>
                  <a:pt x="1283058" y="2986032"/>
                  <a:pt x="1289291" y="2984050"/>
                </a:cubicBezTo>
                <a:close/>
                <a:moveTo>
                  <a:pt x="2141494" y="2963614"/>
                </a:moveTo>
                <a:lnTo>
                  <a:pt x="2151699" y="2969079"/>
                </a:lnTo>
                <a:cubicBezTo>
                  <a:pt x="2164393" y="2979233"/>
                  <a:pt x="2166291" y="2990888"/>
                  <a:pt x="2157389" y="3004042"/>
                </a:cubicBezTo>
                <a:lnTo>
                  <a:pt x="2149879" y="3015139"/>
                </a:lnTo>
                <a:lnTo>
                  <a:pt x="2118129" y="2998142"/>
                </a:lnTo>
                <a:close/>
                <a:moveTo>
                  <a:pt x="1291852" y="2893784"/>
                </a:moveTo>
                <a:lnTo>
                  <a:pt x="1321275" y="2909534"/>
                </a:lnTo>
                <a:cubicBezTo>
                  <a:pt x="1335983" y="2950148"/>
                  <a:pt x="1351596" y="2974876"/>
                  <a:pt x="1368114" y="2983717"/>
                </a:cubicBezTo>
                <a:lnTo>
                  <a:pt x="1360271" y="2995307"/>
                </a:lnTo>
                <a:lnTo>
                  <a:pt x="1316910" y="2972093"/>
                </a:lnTo>
                <a:lnTo>
                  <a:pt x="1267456" y="2929833"/>
                </a:lnTo>
                <a:close/>
                <a:moveTo>
                  <a:pt x="2276910" y="2847963"/>
                </a:moveTo>
                <a:lnTo>
                  <a:pt x="2252593" y="2849846"/>
                </a:lnTo>
                <a:lnTo>
                  <a:pt x="2246845" y="2994282"/>
                </a:lnTo>
                <a:lnTo>
                  <a:pt x="2246715" y="3030342"/>
                </a:lnTo>
                <a:lnTo>
                  <a:pt x="2250362" y="3030661"/>
                </a:lnTo>
                <a:cubicBezTo>
                  <a:pt x="2277655" y="3036173"/>
                  <a:pt x="2301790" y="3044543"/>
                  <a:pt x="2322768" y="3055773"/>
                </a:cubicBezTo>
                <a:lnTo>
                  <a:pt x="2331112" y="3043441"/>
                </a:lnTo>
                <a:lnTo>
                  <a:pt x="2316462" y="2896172"/>
                </a:lnTo>
                <a:lnTo>
                  <a:pt x="2335758" y="2879467"/>
                </a:lnTo>
                <a:close/>
                <a:moveTo>
                  <a:pt x="1513289" y="2565152"/>
                </a:moveTo>
                <a:cubicBezTo>
                  <a:pt x="1528968" y="2562906"/>
                  <a:pt x="1549844" y="2563443"/>
                  <a:pt x="1575918" y="2566763"/>
                </a:cubicBezTo>
                <a:cubicBezTo>
                  <a:pt x="1596856" y="2593649"/>
                  <a:pt x="1603428" y="2612849"/>
                  <a:pt x="1595641" y="2624357"/>
                </a:cubicBezTo>
                <a:lnTo>
                  <a:pt x="1579786" y="2647786"/>
                </a:lnTo>
                <a:cubicBezTo>
                  <a:pt x="1533030" y="2674272"/>
                  <a:pt x="1495289" y="2679825"/>
                  <a:pt x="1466562" y="2664446"/>
                </a:cubicBezTo>
                <a:lnTo>
                  <a:pt x="1438682" y="2728474"/>
                </a:lnTo>
                <a:cubicBezTo>
                  <a:pt x="1431449" y="2739162"/>
                  <a:pt x="1413079" y="2745006"/>
                  <a:pt x="1383570" y="2746005"/>
                </a:cubicBezTo>
                <a:lnTo>
                  <a:pt x="1341613" y="2723545"/>
                </a:lnTo>
                <a:cubicBezTo>
                  <a:pt x="1327252" y="2715856"/>
                  <a:pt x="1325355" y="2704202"/>
                  <a:pt x="1335924" y="2688582"/>
                </a:cubicBezTo>
                <a:lnTo>
                  <a:pt x="1350944" y="2666385"/>
                </a:lnTo>
                <a:cubicBezTo>
                  <a:pt x="1383423" y="2641217"/>
                  <a:pt x="1418562" y="2638749"/>
                  <a:pt x="1456358" y="2658982"/>
                </a:cubicBezTo>
                <a:cubicBezTo>
                  <a:pt x="1459441" y="2627035"/>
                  <a:pt x="1467935" y="2600789"/>
                  <a:pt x="1481844" y="2580235"/>
                </a:cubicBezTo>
                <a:cubicBezTo>
                  <a:pt x="1487128" y="2572426"/>
                  <a:pt x="1497610" y="2567398"/>
                  <a:pt x="1513289" y="2565152"/>
                </a:cubicBezTo>
                <a:close/>
                <a:moveTo>
                  <a:pt x="2045666" y="2552821"/>
                </a:moveTo>
                <a:lnTo>
                  <a:pt x="2023629" y="2572571"/>
                </a:lnTo>
                <a:lnTo>
                  <a:pt x="2027620" y="2585535"/>
                </a:lnTo>
                <a:lnTo>
                  <a:pt x="2037696" y="2587416"/>
                </a:lnTo>
                <a:lnTo>
                  <a:pt x="2063165" y="2601050"/>
                </a:lnTo>
                <a:lnTo>
                  <a:pt x="2080109" y="2586381"/>
                </a:lnTo>
                <a:close/>
                <a:moveTo>
                  <a:pt x="2034348" y="2484270"/>
                </a:moveTo>
                <a:lnTo>
                  <a:pt x="2033677" y="2485906"/>
                </a:lnTo>
                <a:lnTo>
                  <a:pt x="2034585" y="2484736"/>
                </a:lnTo>
                <a:close/>
                <a:moveTo>
                  <a:pt x="1492082" y="2350535"/>
                </a:moveTo>
                <a:lnTo>
                  <a:pt x="1535170" y="2373600"/>
                </a:lnTo>
                <a:cubicBezTo>
                  <a:pt x="1351740" y="2442269"/>
                  <a:pt x="1229410" y="2460214"/>
                  <a:pt x="1168180" y="2427433"/>
                </a:cubicBezTo>
                <a:lnTo>
                  <a:pt x="1172696" y="2397934"/>
                </a:lnTo>
                <a:lnTo>
                  <a:pt x="1180205" y="2386838"/>
                </a:lnTo>
                <a:cubicBezTo>
                  <a:pt x="1215735" y="2405857"/>
                  <a:pt x="1280824" y="2409345"/>
                  <a:pt x="1375476" y="2397300"/>
                </a:cubicBezTo>
                <a:cubicBezTo>
                  <a:pt x="1410180" y="2368845"/>
                  <a:pt x="1449049" y="2353254"/>
                  <a:pt x="1492082" y="2350535"/>
                </a:cubicBezTo>
                <a:close/>
                <a:moveTo>
                  <a:pt x="1912777" y="2317480"/>
                </a:moveTo>
                <a:cubicBezTo>
                  <a:pt x="1889653" y="2319392"/>
                  <a:pt x="1849062" y="2333391"/>
                  <a:pt x="1791006" y="2359480"/>
                </a:cubicBezTo>
                <a:lnTo>
                  <a:pt x="1720680" y="2393093"/>
                </a:lnTo>
                <a:lnTo>
                  <a:pt x="1818247" y="2421199"/>
                </a:lnTo>
                <a:cubicBezTo>
                  <a:pt x="1860190" y="2427282"/>
                  <a:pt x="1910973" y="2429912"/>
                  <a:pt x="1970594" y="2429091"/>
                </a:cubicBezTo>
                <a:lnTo>
                  <a:pt x="1998988" y="2415910"/>
                </a:lnTo>
                <a:lnTo>
                  <a:pt x="1959659" y="2350786"/>
                </a:lnTo>
                <a:cubicBezTo>
                  <a:pt x="1947875" y="2334243"/>
                  <a:pt x="1938017" y="2323846"/>
                  <a:pt x="1930078" y="2319597"/>
                </a:cubicBezTo>
                <a:cubicBezTo>
                  <a:pt x="1926252" y="2317548"/>
                  <a:pt x="1920484" y="2316842"/>
                  <a:pt x="1912777" y="2317480"/>
                </a:cubicBezTo>
                <a:close/>
                <a:moveTo>
                  <a:pt x="1378416" y="2030189"/>
                </a:moveTo>
                <a:lnTo>
                  <a:pt x="1401645" y="2056802"/>
                </a:lnTo>
                <a:lnTo>
                  <a:pt x="1381170" y="2074673"/>
                </a:lnTo>
                <a:lnTo>
                  <a:pt x="1357942" y="2048060"/>
                </a:lnTo>
                <a:close/>
                <a:moveTo>
                  <a:pt x="1927914" y="1846974"/>
                </a:moveTo>
                <a:lnTo>
                  <a:pt x="1935381" y="1855530"/>
                </a:lnTo>
                <a:cubicBezTo>
                  <a:pt x="1943615" y="1869554"/>
                  <a:pt x="1941666" y="1881861"/>
                  <a:pt x="1929533" y="1892453"/>
                </a:cubicBezTo>
                <a:lnTo>
                  <a:pt x="1919296" y="1901387"/>
                </a:lnTo>
                <a:lnTo>
                  <a:pt x="1896066" y="1874772"/>
                </a:lnTo>
                <a:close/>
                <a:moveTo>
                  <a:pt x="2017610" y="1800502"/>
                </a:moveTo>
                <a:lnTo>
                  <a:pt x="2032544" y="1817611"/>
                </a:lnTo>
                <a:cubicBezTo>
                  <a:pt x="2040778" y="1831635"/>
                  <a:pt x="2038830" y="1843942"/>
                  <a:pt x="2026696" y="1854533"/>
                </a:cubicBezTo>
                <a:lnTo>
                  <a:pt x="2006223" y="1872403"/>
                </a:lnTo>
                <a:lnTo>
                  <a:pt x="1990460" y="1854344"/>
                </a:lnTo>
                <a:cubicBezTo>
                  <a:pt x="1980504" y="1842938"/>
                  <a:pt x="1982350" y="1831278"/>
                  <a:pt x="1995999" y="1819365"/>
                </a:cubicBezTo>
                <a:close/>
                <a:moveTo>
                  <a:pt x="1154882" y="1612800"/>
                </a:moveTo>
                <a:cubicBezTo>
                  <a:pt x="1161111" y="1612666"/>
                  <a:pt x="1166438" y="1615134"/>
                  <a:pt x="1170863" y="1620204"/>
                </a:cubicBezTo>
                <a:lnTo>
                  <a:pt x="1185796" y="1637312"/>
                </a:lnTo>
                <a:lnTo>
                  <a:pt x="1174422" y="1647239"/>
                </a:lnTo>
                <a:cubicBezTo>
                  <a:pt x="1160773" y="1659153"/>
                  <a:pt x="1148971" y="1659408"/>
                  <a:pt x="1139015" y="1648002"/>
                </a:cubicBezTo>
                <a:lnTo>
                  <a:pt x="1123251" y="1629941"/>
                </a:lnTo>
                <a:lnTo>
                  <a:pt x="1133487" y="1621006"/>
                </a:lnTo>
                <a:cubicBezTo>
                  <a:pt x="1141522" y="1615669"/>
                  <a:pt x="1148653" y="1612934"/>
                  <a:pt x="1154882" y="1612800"/>
                </a:cubicBezTo>
                <a:close/>
                <a:moveTo>
                  <a:pt x="1487775" y="1257763"/>
                </a:moveTo>
                <a:cubicBezTo>
                  <a:pt x="1502584" y="1260188"/>
                  <a:pt x="1521195" y="1266970"/>
                  <a:pt x="1543609" y="1278109"/>
                </a:cubicBezTo>
                <a:cubicBezTo>
                  <a:pt x="1554011" y="1311453"/>
                  <a:pt x="1553903" y="1332760"/>
                  <a:pt x="1543287" y="1342025"/>
                </a:cubicBezTo>
                <a:lnTo>
                  <a:pt x="1521676" y="1360888"/>
                </a:lnTo>
                <a:cubicBezTo>
                  <a:pt x="1471308" y="1373592"/>
                  <a:pt x="1435615" y="1367904"/>
                  <a:pt x="1414598" y="1343824"/>
                </a:cubicBezTo>
                <a:lnTo>
                  <a:pt x="1369433" y="1399992"/>
                </a:lnTo>
                <a:cubicBezTo>
                  <a:pt x="1359575" y="1408596"/>
                  <a:pt x="1341217" y="1408991"/>
                  <a:pt x="1314356" y="1401177"/>
                </a:cubicBezTo>
                <a:lnTo>
                  <a:pt x="1283659" y="1366007"/>
                </a:lnTo>
                <a:cubicBezTo>
                  <a:pt x="1273151" y="1353968"/>
                  <a:pt x="1275100" y="1341660"/>
                  <a:pt x="1289507" y="1329085"/>
                </a:cubicBezTo>
                <a:lnTo>
                  <a:pt x="1309982" y="1311214"/>
                </a:lnTo>
                <a:cubicBezTo>
                  <a:pt x="1347093" y="1295569"/>
                  <a:pt x="1379477" y="1303587"/>
                  <a:pt x="1407131" y="1335270"/>
                </a:cubicBezTo>
                <a:cubicBezTo>
                  <a:pt x="1419925" y="1304007"/>
                  <a:pt x="1435800" y="1280105"/>
                  <a:pt x="1454757" y="1263558"/>
                </a:cubicBezTo>
                <a:cubicBezTo>
                  <a:pt x="1461960" y="1257270"/>
                  <a:pt x="1472967" y="1255338"/>
                  <a:pt x="1487775" y="1257763"/>
                </a:cubicBezTo>
                <a:close/>
                <a:moveTo>
                  <a:pt x="1244070" y="978554"/>
                </a:moveTo>
                <a:cubicBezTo>
                  <a:pt x="1270065" y="1008336"/>
                  <a:pt x="1327525" y="1031310"/>
                  <a:pt x="1416449" y="1047472"/>
                </a:cubicBezTo>
                <a:cubicBezTo>
                  <a:pt x="1456593" y="1029179"/>
                  <a:pt x="1496448" y="1025094"/>
                  <a:pt x="1536013" y="1035218"/>
                </a:cubicBezTo>
                <a:lnTo>
                  <a:pt x="1567539" y="1071336"/>
                </a:lnTo>
                <a:cubicBezTo>
                  <a:pt x="1380992" y="1085677"/>
                  <a:pt x="1265318" y="1067184"/>
                  <a:pt x="1220519" y="1015858"/>
                </a:cubicBezTo>
                <a:lnTo>
                  <a:pt x="1233834" y="987489"/>
                </a:lnTo>
                <a:close/>
                <a:moveTo>
                  <a:pt x="1958405" y="911452"/>
                </a:moveTo>
                <a:cubicBezTo>
                  <a:pt x="1964634" y="911318"/>
                  <a:pt x="1969960" y="913786"/>
                  <a:pt x="1974386" y="918856"/>
                </a:cubicBezTo>
                <a:lnTo>
                  <a:pt x="1989318" y="935964"/>
                </a:lnTo>
                <a:lnTo>
                  <a:pt x="1977945" y="945891"/>
                </a:lnTo>
                <a:cubicBezTo>
                  <a:pt x="1964296" y="957805"/>
                  <a:pt x="1952493" y="958060"/>
                  <a:pt x="1942538" y="946654"/>
                </a:cubicBezTo>
                <a:lnTo>
                  <a:pt x="1926774" y="928593"/>
                </a:lnTo>
                <a:lnTo>
                  <a:pt x="1937010" y="919658"/>
                </a:lnTo>
                <a:cubicBezTo>
                  <a:pt x="1945045" y="914321"/>
                  <a:pt x="1952176" y="911586"/>
                  <a:pt x="1958405" y="911452"/>
                </a:cubicBezTo>
                <a:close/>
                <a:moveTo>
                  <a:pt x="2690658" y="745814"/>
                </a:moveTo>
                <a:lnTo>
                  <a:pt x="2677124" y="752736"/>
                </a:lnTo>
                <a:lnTo>
                  <a:pt x="2685859" y="750002"/>
                </a:lnTo>
                <a:close/>
                <a:moveTo>
                  <a:pt x="2774080" y="703145"/>
                </a:moveTo>
                <a:lnTo>
                  <a:pt x="2732998" y="724157"/>
                </a:lnTo>
                <a:lnTo>
                  <a:pt x="2732641" y="739314"/>
                </a:lnTo>
                <a:cubicBezTo>
                  <a:pt x="2739831" y="747551"/>
                  <a:pt x="2758191" y="747155"/>
                  <a:pt x="2787720" y="738128"/>
                </a:cubicBezTo>
                <a:lnTo>
                  <a:pt x="2789561" y="736521"/>
                </a:lnTo>
                <a:close/>
                <a:moveTo>
                  <a:pt x="2661670" y="425925"/>
                </a:moveTo>
                <a:lnTo>
                  <a:pt x="2605635" y="432243"/>
                </a:lnTo>
                <a:lnTo>
                  <a:pt x="2533168" y="444850"/>
                </a:lnTo>
                <a:lnTo>
                  <a:pt x="2539972" y="499920"/>
                </a:lnTo>
                <a:lnTo>
                  <a:pt x="2548685" y="563795"/>
                </a:lnTo>
                <a:lnTo>
                  <a:pt x="2574209" y="560256"/>
                </a:lnTo>
                <a:lnTo>
                  <a:pt x="2629199" y="586146"/>
                </a:lnTo>
                <a:lnTo>
                  <a:pt x="2629276" y="585876"/>
                </a:lnTo>
                <a:cubicBezTo>
                  <a:pt x="2636835" y="557228"/>
                  <a:pt x="2645052" y="524309"/>
                  <a:pt x="2653923" y="487120"/>
                </a:cubicBezTo>
                <a:lnTo>
                  <a:pt x="2663269" y="446449"/>
                </a:lnTo>
                <a:lnTo>
                  <a:pt x="2652410" y="434007"/>
                </a:lnTo>
                <a:close/>
                <a:moveTo>
                  <a:pt x="2693158" y="424653"/>
                </a:moveTo>
                <a:lnTo>
                  <a:pt x="2689990" y="435733"/>
                </a:lnTo>
                <a:lnTo>
                  <a:pt x="2696114" y="442750"/>
                </a:lnTo>
                <a:lnTo>
                  <a:pt x="2685275" y="452211"/>
                </a:lnTo>
                <a:lnTo>
                  <a:pt x="2666399" y="518202"/>
                </a:lnTo>
                <a:lnTo>
                  <a:pt x="2644181" y="628887"/>
                </a:lnTo>
                <a:lnTo>
                  <a:pt x="2656456" y="696960"/>
                </a:lnTo>
                <a:lnTo>
                  <a:pt x="2672219" y="715019"/>
                </a:lnTo>
                <a:lnTo>
                  <a:pt x="2707989" y="688975"/>
                </a:lnTo>
                <a:lnTo>
                  <a:pt x="2709703" y="681466"/>
                </a:lnTo>
                <a:cubicBezTo>
                  <a:pt x="2713360" y="667668"/>
                  <a:pt x="2716135" y="659941"/>
                  <a:pt x="2718031" y="658286"/>
                </a:cubicBezTo>
                <a:lnTo>
                  <a:pt x="2760115" y="621553"/>
                </a:lnTo>
                <a:lnTo>
                  <a:pt x="2775340" y="638997"/>
                </a:lnTo>
                <a:lnTo>
                  <a:pt x="2785467" y="631243"/>
                </a:lnTo>
                <a:cubicBezTo>
                  <a:pt x="2772812" y="517250"/>
                  <a:pt x="2758738" y="451383"/>
                  <a:pt x="2743252" y="433641"/>
                </a:cubicBezTo>
                <a:cubicBezTo>
                  <a:pt x="2739518" y="429363"/>
                  <a:pt x="2731933" y="426460"/>
                  <a:pt x="2720495" y="424931"/>
                </a:cubicBezTo>
                <a:close/>
                <a:moveTo>
                  <a:pt x="2561466" y="374608"/>
                </a:moveTo>
                <a:cubicBezTo>
                  <a:pt x="2558053" y="377587"/>
                  <a:pt x="2551683" y="379904"/>
                  <a:pt x="2542355" y="381555"/>
                </a:cubicBezTo>
                <a:lnTo>
                  <a:pt x="2525516" y="382913"/>
                </a:lnTo>
                <a:lnTo>
                  <a:pt x="2530006" y="419251"/>
                </a:lnTo>
                <a:lnTo>
                  <a:pt x="2574460" y="410158"/>
                </a:lnTo>
                <a:lnTo>
                  <a:pt x="2584696" y="401223"/>
                </a:lnTo>
                <a:close/>
                <a:moveTo>
                  <a:pt x="2047594" y="277206"/>
                </a:moveTo>
                <a:cubicBezTo>
                  <a:pt x="2073588" y="306988"/>
                  <a:pt x="2131049" y="329961"/>
                  <a:pt x="2219972" y="346123"/>
                </a:cubicBezTo>
                <a:lnTo>
                  <a:pt x="2263480" y="333953"/>
                </a:lnTo>
                <a:lnTo>
                  <a:pt x="2259936" y="326314"/>
                </a:lnTo>
                <a:lnTo>
                  <a:pt x="2291784" y="298516"/>
                </a:lnTo>
                <a:lnTo>
                  <a:pt x="2307547" y="316576"/>
                </a:lnTo>
                <a:lnTo>
                  <a:pt x="2308869" y="331538"/>
                </a:lnTo>
                <a:lnTo>
                  <a:pt x="2339536" y="333870"/>
                </a:lnTo>
                <a:lnTo>
                  <a:pt x="2371062" y="369988"/>
                </a:lnTo>
                <a:lnTo>
                  <a:pt x="2312451" y="372118"/>
                </a:lnTo>
                <a:lnTo>
                  <a:pt x="2313862" y="388097"/>
                </a:lnTo>
                <a:lnTo>
                  <a:pt x="2303624" y="397033"/>
                </a:lnTo>
                <a:lnTo>
                  <a:pt x="2282816" y="373194"/>
                </a:lnTo>
                <a:lnTo>
                  <a:pt x="2244442" y="374587"/>
                </a:lnTo>
                <a:cubicBezTo>
                  <a:pt x="2131109" y="373030"/>
                  <a:pt x="2057642" y="353005"/>
                  <a:pt x="2024042" y="314510"/>
                </a:cubicBezTo>
                <a:lnTo>
                  <a:pt x="2037357" y="286141"/>
                </a:lnTo>
                <a:close/>
                <a:moveTo>
                  <a:pt x="3171057" y="0"/>
                </a:moveTo>
                <a:lnTo>
                  <a:pt x="5769569" y="0"/>
                </a:lnTo>
                <a:lnTo>
                  <a:pt x="5769569" y="6858000"/>
                </a:lnTo>
                <a:lnTo>
                  <a:pt x="1849115" y="6858000"/>
                </a:lnTo>
                <a:lnTo>
                  <a:pt x="1816236" y="6820574"/>
                </a:lnTo>
                <a:cubicBezTo>
                  <a:pt x="1805949" y="6810316"/>
                  <a:pt x="1797192" y="6803253"/>
                  <a:pt x="1789965" y="6799384"/>
                </a:cubicBezTo>
                <a:cubicBezTo>
                  <a:pt x="1769060" y="6788194"/>
                  <a:pt x="1711837" y="6797351"/>
                  <a:pt x="1618299" y="6826861"/>
                </a:cubicBezTo>
                <a:lnTo>
                  <a:pt x="1527656" y="6858000"/>
                </a:lnTo>
                <a:lnTo>
                  <a:pt x="1503029" y="6858000"/>
                </a:lnTo>
                <a:lnTo>
                  <a:pt x="1497170" y="6854863"/>
                </a:lnTo>
                <a:lnTo>
                  <a:pt x="1513724" y="6830400"/>
                </a:lnTo>
                <a:cubicBezTo>
                  <a:pt x="1546696" y="6821158"/>
                  <a:pt x="1564636" y="6814394"/>
                  <a:pt x="1567539" y="6810101"/>
                </a:cubicBezTo>
                <a:lnTo>
                  <a:pt x="1575382" y="6798514"/>
                </a:lnTo>
                <a:lnTo>
                  <a:pt x="1532019" y="6775302"/>
                </a:lnTo>
                <a:cubicBezTo>
                  <a:pt x="1521565" y="6790752"/>
                  <a:pt x="1446549" y="6804965"/>
                  <a:pt x="1306977" y="6817942"/>
                </a:cubicBezTo>
                <a:lnTo>
                  <a:pt x="1293041" y="6810481"/>
                </a:lnTo>
                <a:cubicBezTo>
                  <a:pt x="1611104" y="6745725"/>
                  <a:pt x="1779428" y="6699615"/>
                  <a:pt x="1798015" y="6672147"/>
                </a:cubicBezTo>
                <a:lnTo>
                  <a:pt x="1805694" y="6660798"/>
                </a:lnTo>
                <a:lnTo>
                  <a:pt x="1787203" y="6650900"/>
                </a:lnTo>
                <a:lnTo>
                  <a:pt x="1795043" y="6639313"/>
                </a:lnTo>
                <a:cubicBezTo>
                  <a:pt x="1802111" y="6631988"/>
                  <a:pt x="1809475" y="6627599"/>
                  <a:pt x="1817139" y="6626148"/>
                </a:cubicBezTo>
                <a:lnTo>
                  <a:pt x="1827798" y="6628135"/>
                </a:lnTo>
                <a:lnTo>
                  <a:pt x="1846806" y="6600046"/>
                </a:lnTo>
                <a:lnTo>
                  <a:pt x="1838191" y="6567638"/>
                </a:lnTo>
                <a:lnTo>
                  <a:pt x="1832445" y="6561891"/>
                </a:lnTo>
                <a:lnTo>
                  <a:pt x="1833570" y="6556937"/>
                </a:lnTo>
                <a:lnTo>
                  <a:pt x="1783610" y="6518858"/>
                </a:lnTo>
                <a:cubicBezTo>
                  <a:pt x="1750058" y="6500897"/>
                  <a:pt x="1699550" y="6488766"/>
                  <a:pt x="1632088" y="6482466"/>
                </a:cubicBezTo>
                <a:lnTo>
                  <a:pt x="1613630" y="6481644"/>
                </a:lnTo>
                <a:lnTo>
                  <a:pt x="1611357" y="6482560"/>
                </a:lnTo>
                <a:cubicBezTo>
                  <a:pt x="1559040" y="6511553"/>
                  <a:pt x="1514438" y="6553303"/>
                  <a:pt x="1477555" y="6607808"/>
                </a:cubicBezTo>
                <a:lnTo>
                  <a:pt x="1434196" y="6584597"/>
                </a:lnTo>
                <a:cubicBezTo>
                  <a:pt x="1474498" y="6554136"/>
                  <a:pt x="1508353" y="6525927"/>
                  <a:pt x="1535765" y="6499968"/>
                </a:cubicBezTo>
                <a:lnTo>
                  <a:pt x="1554304" y="6479002"/>
                </a:lnTo>
                <a:lnTo>
                  <a:pt x="1518179" y="6477394"/>
                </a:lnTo>
                <a:cubicBezTo>
                  <a:pt x="1475970" y="6477159"/>
                  <a:pt x="1429522" y="6478383"/>
                  <a:pt x="1378834" y="6481067"/>
                </a:cubicBezTo>
                <a:lnTo>
                  <a:pt x="1349413" y="6465315"/>
                </a:lnTo>
                <a:cubicBezTo>
                  <a:pt x="1406746" y="6458006"/>
                  <a:pt x="1460493" y="6453527"/>
                  <a:pt x="1510655" y="6451881"/>
                </a:cubicBezTo>
                <a:lnTo>
                  <a:pt x="1576803" y="6453560"/>
                </a:lnTo>
                <a:lnTo>
                  <a:pt x="1598661" y="6428843"/>
                </a:lnTo>
                <a:cubicBezTo>
                  <a:pt x="1652679" y="6349018"/>
                  <a:pt x="1636330" y="6285891"/>
                  <a:pt x="1549611" y="6239466"/>
                </a:cubicBezTo>
                <a:cubicBezTo>
                  <a:pt x="1560646" y="6223157"/>
                  <a:pt x="1561520" y="6212517"/>
                  <a:pt x="1552228" y="6207543"/>
                </a:cubicBezTo>
                <a:cubicBezTo>
                  <a:pt x="1588235" y="6191741"/>
                  <a:pt x="1613790" y="6172683"/>
                  <a:pt x="1628892" y="6150366"/>
                </a:cubicBezTo>
                <a:lnTo>
                  <a:pt x="1579436" y="6108102"/>
                </a:lnTo>
                <a:cubicBezTo>
                  <a:pt x="1402552" y="6253114"/>
                  <a:pt x="1295009" y="6315394"/>
                  <a:pt x="1256813" y="6294946"/>
                </a:cubicBezTo>
                <a:lnTo>
                  <a:pt x="1170093" y="6248519"/>
                </a:lnTo>
                <a:cubicBezTo>
                  <a:pt x="1121708" y="6145446"/>
                  <a:pt x="1110877" y="6074165"/>
                  <a:pt x="1137594" y="6034682"/>
                </a:cubicBezTo>
                <a:cubicBezTo>
                  <a:pt x="1221872" y="5993270"/>
                  <a:pt x="1291885" y="5987487"/>
                  <a:pt x="1347635" y="6017332"/>
                </a:cubicBezTo>
                <a:cubicBezTo>
                  <a:pt x="1382409" y="6051152"/>
                  <a:pt x="1409860" y="6087480"/>
                  <a:pt x="1429990" y="6126317"/>
                </a:cubicBezTo>
                <a:lnTo>
                  <a:pt x="1459412" y="6142069"/>
                </a:lnTo>
                <a:cubicBezTo>
                  <a:pt x="1515753" y="6077518"/>
                  <a:pt x="1547407" y="6040089"/>
                  <a:pt x="1554376" y="6029792"/>
                </a:cubicBezTo>
                <a:cubicBezTo>
                  <a:pt x="1476507" y="5912098"/>
                  <a:pt x="1423116" y="5845516"/>
                  <a:pt x="1394209" y="5830040"/>
                </a:cubicBezTo>
                <a:cubicBezTo>
                  <a:pt x="1366336" y="5815119"/>
                  <a:pt x="1273898" y="5836372"/>
                  <a:pt x="1116898" y="5893809"/>
                </a:cubicBezTo>
                <a:lnTo>
                  <a:pt x="1101413" y="5885519"/>
                </a:lnTo>
                <a:lnTo>
                  <a:pt x="1117968" y="5861055"/>
                </a:lnTo>
                <a:cubicBezTo>
                  <a:pt x="1150940" y="5851814"/>
                  <a:pt x="1168880" y="5845049"/>
                  <a:pt x="1171783" y="5840757"/>
                </a:cubicBezTo>
                <a:lnTo>
                  <a:pt x="1179626" y="5829169"/>
                </a:lnTo>
                <a:lnTo>
                  <a:pt x="1136263" y="5805957"/>
                </a:lnTo>
                <a:cubicBezTo>
                  <a:pt x="1125808" y="5821408"/>
                  <a:pt x="1050794" y="5835620"/>
                  <a:pt x="911221" y="5848598"/>
                </a:cubicBezTo>
                <a:lnTo>
                  <a:pt x="897285" y="5841137"/>
                </a:lnTo>
                <a:cubicBezTo>
                  <a:pt x="1215347" y="5776381"/>
                  <a:pt x="1383672" y="5730270"/>
                  <a:pt x="1402260" y="5702802"/>
                </a:cubicBezTo>
                <a:lnTo>
                  <a:pt x="1451051" y="5630702"/>
                </a:lnTo>
                <a:cubicBezTo>
                  <a:pt x="1457440" y="5602553"/>
                  <a:pt x="1436375" y="5575489"/>
                  <a:pt x="1387854" y="5549513"/>
                </a:cubicBezTo>
                <a:cubicBezTo>
                  <a:pt x="1320750" y="5513589"/>
                  <a:pt x="1185824" y="5500992"/>
                  <a:pt x="983078" y="5511722"/>
                </a:cubicBezTo>
                <a:lnTo>
                  <a:pt x="953657" y="5495971"/>
                </a:lnTo>
                <a:cubicBezTo>
                  <a:pt x="1182990" y="5466734"/>
                  <a:pt x="1354951" y="5482790"/>
                  <a:pt x="1469547" y="5544136"/>
                </a:cubicBezTo>
                <a:lnTo>
                  <a:pt x="1478260" y="5531262"/>
                </a:lnTo>
                <a:lnTo>
                  <a:pt x="1435977" y="5363051"/>
                </a:lnTo>
                <a:lnTo>
                  <a:pt x="1436702" y="5362510"/>
                </a:lnTo>
                <a:lnTo>
                  <a:pt x="1413355" y="5350012"/>
                </a:lnTo>
                <a:cubicBezTo>
                  <a:pt x="1394773" y="5340064"/>
                  <a:pt x="1390706" y="5327365"/>
                  <a:pt x="1401161" y="5311914"/>
                </a:cubicBezTo>
                <a:lnTo>
                  <a:pt x="1417714" y="5287453"/>
                </a:lnTo>
                <a:lnTo>
                  <a:pt x="1445590" y="5302376"/>
                </a:lnTo>
                <a:cubicBezTo>
                  <a:pt x="1463462" y="5315450"/>
                  <a:pt x="1467752" y="5328854"/>
                  <a:pt x="1458458" y="5342589"/>
                </a:cubicBezTo>
                <a:lnTo>
                  <a:pt x="1453409" y="5350050"/>
                </a:lnTo>
                <a:lnTo>
                  <a:pt x="1474314" y="5334461"/>
                </a:lnTo>
                <a:lnTo>
                  <a:pt x="1508474" y="5352748"/>
                </a:lnTo>
                <a:lnTo>
                  <a:pt x="1568815" y="5336093"/>
                </a:lnTo>
                <a:cubicBezTo>
                  <a:pt x="1591109" y="5336920"/>
                  <a:pt x="1615160" y="5344241"/>
                  <a:pt x="1640969" y="5358058"/>
                </a:cubicBezTo>
                <a:lnTo>
                  <a:pt x="1642111" y="5344770"/>
                </a:lnTo>
                <a:lnTo>
                  <a:pt x="1630555" y="5318960"/>
                </a:lnTo>
                <a:lnTo>
                  <a:pt x="1486540" y="5241861"/>
                </a:lnTo>
                <a:cubicBezTo>
                  <a:pt x="1437308" y="5237720"/>
                  <a:pt x="1410074" y="5239513"/>
                  <a:pt x="1404849" y="5247236"/>
                </a:cubicBezTo>
                <a:lnTo>
                  <a:pt x="1383266" y="5219899"/>
                </a:lnTo>
                <a:lnTo>
                  <a:pt x="1355394" y="5204977"/>
                </a:lnTo>
                <a:cubicBezTo>
                  <a:pt x="1219883" y="5211945"/>
                  <a:pt x="1115245" y="5269935"/>
                  <a:pt x="1041479" y="5378944"/>
                </a:cubicBezTo>
                <a:lnTo>
                  <a:pt x="998121" y="5355733"/>
                </a:lnTo>
                <a:cubicBezTo>
                  <a:pt x="1078722" y="5294813"/>
                  <a:pt x="1133544" y="5242895"/>
                  <a:pt x="1162585" y="5199979"/>
                </a:cubicBezTo>
                <a:cubicBezTo>
                  <a:pt x="1216602" y="5120153"/>
                  <a:pt x="1200254" y="5057026"/>
                  <a:pt x="1113534" y="5010601"/>
                </a:cubicBezTo>
                <a:cubicBezTo>
                  <a:pt x="1124571" y="4994292"/>
                  <a:pt x="1125444" y="4983653"/>
                  <a:pt x="1116152" y="4978679"/>
                </a:cubicBezTo>
                <a:cubicBezTo>
                  <a:pt x="1152159" y="4962877"/>
                  <a:pt x="1177714" y="4943819"/>
                  <a:pt x="1192815" y="4921501"/>
                </a:cubicBezTo>
                <a:lnTo>
                  <a:pt x="1143360" y="4879238"/>
                </a:lnTo>
                <a:cubicBezTo>
                  <a:pt x="966475" y="5024249"/>
                  <a:pt x="858932" y="5086530"/>
                  <a:pt x="820738" y="5066081"/>
                </a:cubicBezTo>
                <a:lnTo>
                  <a:pt x="734017" y="5019655"/>
                </a:lnTo>
                <a:cubicBezTo>
                  <a:pt x="685632" y="4916582"/>
                  <a:pt x="674800" y="4845301"/>
                  <a:pt x="701518" y="4805817"/>
                </a:cubicBezTo>
                <a:cubicBezTo>
                  <a:pt x="785795" y="4764406"/>
                  <a:pt x="855809" y="4758623"/>
                  <a:pt x="911559" y="4788467"/>
                </a:cubicBezTo>
                <a:cubicBezTo>
                  <a:pt x="946333" y="4822287"/>
                  <a:pt x="973785" y="4858616"/>
                  <a:pt x="993913" y="4897452"/>
                </a:cubicBezTo>
                <a:lnTo>
                  <a:pt x="1023336" y="4913205"/>
                </a:lnTo>
                <a:cubicBezTo>
                  <a:pt x="1079677" y="4848654"/>
                  <a:pt x="1111331" y="4811225"/>
                  <a:pt x="1118300" y="4800928"/>
                </a:cubicBezTo>
                <a:cubicBezTo>
                  <a:pt x="1040430" y="4683234"/>
                  <a:pt x="987041" y="4616651"/>
                  <a:pt x="958133" y="4601176"/>
                </a:cubicBezTo>
                <a:cubicBezTo>
                  <a:pt x="930260" y="4586255"/>
                  <a:pt x="837822" y="4607508"/>
                  <a:pt x="680822" y="4664945"/>
                </a:cubicBezTo>
                <a:lnTo>
                  <a:pt x="665337" y="4656654"/>
                </a:lnTo>
                <a:lnTo>
                  <a:pt x="681892" y="4632191"/>
                </a:lnTo>
                <a:cubicBezTo>
                  <a:pt x="714864" y="4622950"/>
                  <a:pt x="732804" y="4616184"/>
                  <a:pt x="735707" y="4611892"/>
                </a:cubicBezTo>
                <a:lnTo>
                  <a:pt x="743550" y="4600305"/>
                </a:lnTo>
                <a:lnTo>
                  <a:pt x="700187" y="4577093"/>
                </a:lnTo>
                <a:cubicBezTo>
                  <a:pt x="689732" y="4592544"/>
                  <a:pt x="614718" y="4606756"/>
                  <a:pt x="475145" y="4619734"/>
                </a:cubicBezTo>
                <a:lnTo>
                  <a:pt x="461209" y="4612273"/>
                </a:lnTo>
                <a:cubicBezTo>
                  <a:pt x="779271" y="4547517"/>
                  <a:pt x="947596" y="4501406"/>
                  <a:pt x="966183" y="4473938"/>
                </a:cubicBezTo>
                <a:lnTo>
                  <a:pt x="1014974" y="4401837"/>
                </a:lnTo>
                <a:cubicBezTo>
                  <a:pt x="1021364" y="4373689"/>
                  <a:pt x="1000299" y="4346624"/>
                  <a:pt x="951778" y="4320649"/>
                </a:cubicBezTo>
                <a:cubicBezTo>
                  <a:pt x="884673" y="4284725"/>
                  <a:pt x="749748" y="4272127"/>
                  <a:pt x="547002" y="4282858"/>
                </a:cubicBezTo>
                <a:lnTo>
                  <a:pt x="517581" y="4267106"/>
                </a:lnTo>
                <a:lnTo>
                  <a:pt x="663065" y="4254984"/>
                </a:lnTo>
                <a:lnTo>
                  <a:pt x="621906" y="4232950"/>
                </a:lnTo>
                <a:cubicBezTo>
                  <a:pt x="602292" y="4222448"/>
                  <a:pt x="598003" y="4209042"/>
                  <a:pt x="609037" y="4192735"/>
                </a:cubicBezTo>
                <a:lnTo>
                  <a:pt x="624720" y="4169559"/>
                </a:lnTo>
                <a:cubicBezTo>
                  <a:pt x="662278" y="4145233"/>
                  <a:pt x="706867" y="4146886"/>
                  <a:pt x="758485" y="4174519"/>
                </a:cubicBezTo>
                <a:cubicBezTo>
                  <a:pt x="757327" y="4138821"/>
                  <a:pt x="764011" y="4110244"/>
                  <a:pt x="778532" y="4088785"/>
                </a:cubicBezTo>
                <a:cubicBezTo>
                  <a:pt x="789567" y="4072476"/>
                  <a:pt x="828991" y="4071365"/>
                  <a:pt x="896809" y="4085456"/>
                </a:cubicBezTo>
                <a:cubicBezTo>
                  <a:pt x="927909" y="4118473"/>
                  <a:pt x="939392" y="4140991"/>
                  <a:pt x="931259" y="4153008"/>
                </a:cubicBezTo>
                <a:lnTo>
                  <a:pt x="914706" y="4177469"/>
                </a:lnTo>
                <a:cubicBezTo>
                  <a:pt x="859080" y="4201479"/>
                  <a:pt x="811652" y="4202983"/>
                  <a:pt x="772422" y="4181981"/>
                </a:cubicBezTo>
                <a:lnTo>
                  <a:pt x="746959" y="4250785"/>
                </a:lnTo>
                <a:lnTo>
                  <a:pt x="738372" y="4255183"/>
                </a:lnTo>
                <a:lnTo>
                  <a:pt x="818553" y="4257221"/>
                </a:lnTo>
                <a:cubicBezTo>
                  <a:pt x="904534" y="4265248"/>
                  <a:pt x="976173" y="4284600"/>
                  <a:pt x="1033471" y="4315272"/>
                </a:cubicBezTo>
                <a:lnTo>
                  <a:pt x="1042184" y="4302398"/>
                </a:lnTo>
                <a:lnTo>
                  <a:pt x="999902" y="4134186"/>
                </a:lnTo>
                <a:cubicBezTo>
                  <a:pt x="1019650" y="4123710"/>
                  <a:pt x="1032429" y="4114181"/>
                  <a:pt x="1038238" y="4105597"/>
                </a:cubicBezTo>
                <a:lnTo>
                  <a:pt x="1041467" y="4107326"/>
                </a:lnTo>
                <a:lnTo>
                  <a:pt x="1041101" y="4091228"/>
                </a:lnTo>
                <a:cubicBezTo>
                  <a:pt x="1043086" y="4077382"/>
                  <a:pt x="1047418" y="4065523"/>
                  <a:pt x="1054097" y="4055653"/>
                </a:cubicBezTo>
                <a:cubicBezTo>
                  <a:pt x="1096237" y="4034947"/>
                  <a:pt x="1134809" y="4023148"/>
                  <a:pt x="1169817" y="4020256"/>
                </a:cubicBezTo>
                <a:lnTo>
                  <a:pt x="1230936" y="4031951"/>
                </a:lnTo>
                <a:lnTo>
                  <a:pt x="1215766" y="4017239"/>
                </a:lnTo>
                <a:cubicBezTo>
                  <a:pt x="1145903" y="3946294"/>
                  <a:pt x="1115547" y="3904062"/>
                  <a:pt x="1124695" y="3890544"/>
                </a:cubicBezTo>
                <a:lnTo>
                  <a:pt x="1140181" y="3898834"/>
                </a:lnTo>
                <a:cubicBezTo>
                  <a:pt x="1203343" y="3975912"/>
                  <a:pt x="1283964" y="4040705"/>
                  <a:pt x="1382040" y="4093210"/>
                </a:cubicBezTo>
                <a:cubicBezTo>
                  <a:pt x="1400139" y="4097636"/>
                  <a:pt x="1416650" y="4098435"/>
                  <a:pt x="1431572" y="4095608"/>
                </a:cubicBezTo>
                <a:lnTo>
                  <a:pt x="1435915" y="4093507"/>
                </a:lnTo>
                <a:lnTo>
                  <a:pt x="1441913" y="4086556"/>
                </a:lnTo>
                <a:cubicBezTo>
                  <a:pt x="1457738" y="4067843"/>
                  <a:pt x="1467394" y="4055911"/>
                  <a:pt x="1470879" y="4050763"/>
                </a:cubicBezTo>
                <a:cubicBezTo>
                  <a:pt x="1393010" y="3933069"/>
                  <a:pt x="1339620" y="3866486"/>
                  <a:pt x="1310713" y="3851011"/>
                </a:cubicBezTo>
                <a:cubicBezTo>
                  <a:pt x="1282839" y="3836090"/>
                  <a:pt x="1190402" y="3857343"/>
                  <a:pt x="1033403" y="3914780"/>
                </a:cubicBezTo>
                <a:lnTo>
                  <a:pt x="1017917" y="3906489"/>
                </a:lnTo>
                <a:lnTo>
                  <a:pt x="1034471" y="3882026"/>
                </a:lnTo>
                <a:cubicBezTo>
                  <a:pt x="1067443" y="3872785"/>
                  <a:pt x="1085384" y="3866019"/>
                  <a:pt x="1088287" y="3861727"/>
                </a:cubicBezTo>
                <a:lnTo>
                  <a:pt x="1096129" y="3850140"/>
                </a:lnTo>
                <a:lnTo>
                  <a:pt x="1052769" y="3826926"/>
                </a:lnTo>
                <a:cubicBezTo>
                  <a:pt x="1042314" y="3842377"/>
                  <a:pt x="967297" y="3856591"/>
                  <a:pt x="827727" y="3869567"/>
                </a:cubicBezTo>
                <a:lnTo>
                  <a:pt x="813789" y="3862108"/>
                </a:lnTo>
                <a:cubicBezTo>
                  <a:pt x="1052336" y="3813541"/>
                  <a:pt x="1206656" y="3775461"/>
                  <a:pt x="1276747" y="3747869"/>
                </a:cubicBezTo>
                <a:lnTo>
                  <a:pt x="1282601" y="3744513"/>
                </a:lnTo>
                <a:lnTo>
                  <a:pt x="1220543" y="3664734"/>
                </a:lnTo>
                <a:lnTo>
                  <a:pt x="1237098" y="3640271"/>
                </a:lnTo>
                <a:lnTo>
                  <a:pt x="1251033" y="3647732"/>
                </a:lnTo>
                <a:lnTo>
                  <a:pt x="1307144" y="3730436"/>
                </a:lnTo>
                <a:lnTo>
                  <a:pt x="1318763" y="3723773"/>
                </a:lnTo>
                <a:lnTo>
                  <a:pt x="1367554" y="3651672"/>
                </a:lnTo>
                <a:cubicBezTo>
                  <a:pt x="1373943" y="3623524"/>
                  <a:pt x="1352878" y="3596459"/>
                  <a:pt x="1304358" y="3570484"/>
                </a:cubicBezTo>
                <a:cubicBezTo>
                  <a:pt x="1237255" y="3534559"/>
                  <a:pt x="1102328" y="3521962"/>
                  <a:pt x="899583" y="3532691"/>
                </a:cubicBezTo>
                <a:lnTo>
                  <a:pt x="870161" y="3516941"/>
                </a:lnTo>
                <a:cubicBezTo>
                  <a:pt x="1099493" y="3487705"/>
                  <a:pt x="1271456" y="3503760"/>
                  <a:pt x="1386051" y="3565107"/>
                </a:cubicBezTo>
                <a:lnTo>
                  <a:pt x="1394764" y="3552233"/>
                </a:lnTo>
                <a:lnTo>
                  <a:pt x="1352481" y="3384022"/>
                </a:lnTo>
                <a:cubicBezTo>
                  <a:pt x="1372230" y="3373546"/>
                  <a:pt x="1385008" y="3364016"/>
                  <a:pt x="1390817" y="3355432"/>
                </a:cubicBezTo>
                <a:lnTo>
                  <a:pt x="1473342" y="3399611"/>
                </a:lnTo>
                <a:lnTo>
                  <a:pt x="1473671" y="3397467"/>
                </a:lnTo>
                <a:lnTo>
                  <a:pt x="1481182" y="3386370"/>
                </a:lnTo>
                <a:lnTo>
                  <a:pt x="1552680" y="3402364"/>
                </a:lnTo>
                <a:lnTo>
                  <a:pt x="1651378" y="3347590"/>
                </a:lnTo>
                <a:cubicBezTo>
                  <a:pt x="1523110" y="3227474"/>
                  <a:pt x="1465077" y="3158404"/>
                  <a:pt x="1477275" y="3140379"/>
                </a:cubicBezTo>
                <a:lnTo>
                  <a:pt x="1492760" y="3148670"/>
                </a:lnTo>
                <a:cubicBezTo>
                  <a:pt x="1555922" y="3225748"/>
                  <a:pt x="1636544" y="3290540"/>
                  <a:pt x="1734619" y="3343045"/>
                </a:cubicBezTo>
                <a:cubicBezTo>
                  <a:pt x="1770816" y="3351898"/>
                  <a:pt x="1800662" y="3346245"/>
                  <a:pt x="1824152" y="3326078"/>
                </a:cubicBezTo>
                <a:cubicBezTo>
                  <a:pt x="1846353" y="3291194"/>
                  <a:pt x="1762676" y="3154023"/>
                  <a:pt x="1573123" y="2914569"/>
                </a:cubicBezTo>
                <a:lnTo>
                  <a:pt x="1589677" y="2890107"/>
                </a:lnTo>
                <a:lnTo>
                  <a:pt x="1603613" y="2897568"/>
                </a:lnTo>
                <a:cubicBezTo>
                  <a:pt x="1763487" y="3135161"/>
                  <a:pt x="1850649" y="3257829"/>
                  <a:pt x="1865100" y="3265565"/>
                </a:cubicBezTo>
                <a:lnTo>
                  <a:pt x="1882265" y="3262315"/>
                </a:lnTo>
                <a:lnTo>
                  <a:pt x="1882543" y="3235121"/>
                </a:lnTo>
                <a:lnTo>
                  <a:pt x="1884169" y="3232718"/>
                </a:lnTo>
                <a:lnTo>
                  <a:pt x="1881812" y="3207751"/>
                </a:lnTo>
                <a:cubicBezTo>
                  <a:pt x="1872199" y="3140122"/>
                  <a:pt x="1848966" y="3030669"/>
                  <a:pt x="1812104" y="2879389"/>
                </a:cubicBezTo>
                <a:lnTo>
                  <a:pt x="1820815" y="2866514"/>
                </a:lnTo>
                <a:lnTo>
                  <a:pt x="1848691" y="2881437"/>
                </a:lnTo>
                <a:cubicBezTo>
                  <a:pt x="1882474" y="3128704"/>
                  <a:pt x="1931369" y="3269471"/>
                  <a:pt x="1995378" y="3303739"/>
                </a:cubicBezTo>
                <a:lnTo>
                  <a:pt x="2027417" y="3287565"/>
                </a:lnTo>
                <a:lnTo>
                  <a:pt x="2035258" y="3275976"/>
                </a:lnTo>
                <a:cubicBezTo>
                  <a:pt x="2020424" y="3218927"/>
                  <a:pt x="2014459" y="3188252"/>
                  <a:pt x="2017363" y="3183961"/>
                </a:cubicBezTo>
                <a:lnTo>
                  <a:pt x="2049600" y="3136323"/>
                </a:lnTo>
                <a:lnTo>
                  <a:pt x="2079021" y="3152075"/>
                </a:lnTo>
                <a:cubicBezTo>
                  <a:pt x="2054688" y="3215051"/>
                  <a:pt x="2054910" y="3253175"/>
                  <a:pt x="2079687" y="3266438"/>
                </a:cubicBezTo>
                <a:cubicBezTo>
                  <a:pt x="2093107" y="3273622"/>
                  <a:pt x="2115692" y="3269342"/>
                  <a:pt x="2147441" y="3253597"/>
                </a:cubicBezTo>
                <a:lnTo>
                  <a:pt x="2179678" y="3205959"/>
                </a:lnTo>
                <a:cubicBezTo>
                  <a:pt x="2192747" y="3186647"/>
                  <a:pt x="2203514" y="3140779"/>
                  <a:pt x="2211979" y="3068356"/>
                </a:cubicBezTo>
                <a:lnTo>
                  <a:pt x="2213322" y="3054184"/>
                </a:lnTo>
                <a:lnTo>
                  <a:pt x="2210032" y="3053165"/>
                </a:lnTo>
                <a:cubicBezTo>
                  <a:pt x="2181043" y="3048355"/>
                  <a:pt x="2144130" y="3047335"/>
                  <a:pt x="2099293" y="3050105"/>
                </a:cubicBezTo>
                <a:lnTo>
                  <a:pt x="2015572" y="3060517"/>
                </a:lnTo>
                <a:lnTo>
                  <a:pt x="2008077" y="3065979"/>
                </a:lnTo>
                <a:lnTo>
                  <a:pt x="1994818" y="3063097"/>
                </a:lnTo>
                <a:lnTo>
                  <a:pt x="1941018" y="3069787"/>
                </a:lnTo>
                <a:lnTo>
                  <a:pt x="1919473" y="3058252"/>
                </a:lnTo>
                <a:lnTo>
                  <a:pt x="1964239" y="3049126"/>
                </a:lnTo>
                <a:lnTo>
                  <a:pt x="1950006" y="3034891"/>
                </a:lnTo>
                <a:cubicBezTo>
                  <a:pt x="1947863" y="3028190"/>
                  <a:pt x="1949549" y="3020761"/>
                  <a:pt x="1955067" y="3012605"/>
                </a:cubicBezTo>
                <a:cubicBezTo>
                  <a:pt x="1969201" y="2997955"/>
                  <a:pt x="1984526" y="2995051"/>
                  <a:pt x="2001042" y="3003894"/>
                </a:cubicBezTo>
                <a:lnTo>
                  <a:pt x="2044402" y="3027106"/>
                </a:lnTo>
                <a:lnTo>
                  <a:pt x="2039949" y="3033688"/>
                </a:lnTo>
                <a:lnTo>
                  <a:pt x="2048716" y="3031900"/>
                </a:lnTo>
                <a:cubicBezTo>
                  <a:pt x="2088638" y="3025975"/>
                  <a:pt x="2125404" y="3022909"/>
                  <a:pt x="2159012" y="3022702"/>
                </a:cubicBezTo>
                <a:lnTo>
                  <a:pt x="2215834" y="3027653"/>
                </a:lnTo>
                <a:lnTo>
                  <a:pt x="2219677" y="2987084"/>
                </a:lnTo>
                <a:lnTo>
                  <a:pt x="2221405" y="2959357"/>
                </a:lnTo>
                <a:lnTo>
                  <a:pt x="2206815" y="2951547"/>
                </a:lnTo>
                <a:cubicBezTo>
                  <a:pt x="2193207" y="2944262"/>
                  <a:pt x="2191411" y="2933221"/>
                  <a:pt x="2201423" y="2918425"/>
                </a:cubicBezTo>
                <a:lnTo>
                  <a:pt x="2217279" y="2894994"/>
                </a:lnTo>
                <a:lnTo>
                  <a:pt x="2225150" y="2899207"/>
                </a:lnTo>
                <a:lnTo>
                  <a:pt x="2225841" y="2888105"/>
                </a:lnTo>
                <a:lnTo>
                  <a:pt x="2227219" y="2853364"/>
                </a:lnTo>
                <a:lnTo>
                  <a:pt x="2211589" y="2860031"/>
                </a:lnTo>
                <a:lnTo>
                  <a:pt x="2197555" y="2837398"/>
                </a:lnTo>
                <a:lnTo>
                  <a:pt x="2177147" y="2826472"/>
                </a:lnTo>
                <a:cubicBezTo>
                  <a:pt x="2069014" y="2844740"/>
                  <a:pt x="1979623" y="2906076"/>
                  <a:pt x="1908973" y="3010479"/>
                </a:cubicBezTo>
                <a:lnTo>
                  <a:pt x="1877224" y="2993483"/>
                </a:lnTo>
                <a:cubicBezTo>
                  <a:pt x="1947901" y="2931647"/>
                  <a:pt x="1997147" y="2880178"/>
                  <a:pt x="2024963" y="2839075"/>
                </a:cubicBezTo>
                <a:lnTo>
                  <a:pt x="2033695" y="2822432"/>
                </a:lnTo>
                <a:lnTo>
                  <a:pt x="1979362" y="2793345"/>
                </a:lnTo>
                <a:cubicBezTo>
                  <a:pt x="1959747" y="2782844"/>
                  <a:pt x="1955459" y="2769438"/>
                  <a:pt x="1966493" y="2753131"/>
                </a:cubicBezTo>
                <a:lnTo>
                  <a:pt x="1982176" y="2729954"/>
                </a:lnTo>
                <a:cubicBezTo>
                  <a:pt x="2000956" y="2717792"/>
                  <a:pt x="2021493" y="2712123"/>
                  <a:pt x="2043787" y="2712950"/>
                </a:cubicBezTo>
                <a:lnTo>
                  <a:pt x="2048862" y="2714495"/>
                </a:lnTo>
                <a:lnTo>
                  <a:pt x="2044141" y="2702877"/>
                </a:lnTo>
                <a:cubicBezTo>
                  <a:pt x="2035469" y="2691725"/>
                  <a:pt x="2023196" y="2681899"/>
                  <a:pt x="2007321" y="2673401"/>
                </a:cubicBezTo>
                <a:cubicBezTo>
                  <a:pt x="2017890" y="2657781"/>
                  <a:pt x="2019775" y="2648151"/>
                  <a:pt x="2012970" y="2644507"/>
                </a:cubicBezTo>
                <a:lnTo>
                  <a:pt x="2032465" y="2627630"/>
                </a:lnTo>
                <a:lnTo>
                  <a:pt x="2022992" y="2625573"/>
                </a:lnTo>
                <a:lnTo>
                  <a:pt x="1987593" y="2668419"/>
                </a:lnTo>
                <a:cubicBezTo>
                  <a:pt x="1947078" y="2718433"/>
                  <a:pt x="1928274" y="2745105"/>
                  <a:pt x="1931178" y="2748430"/>
                </a:cubicBezTo>
                <a:cubicBezTo>
                  <a:pt x="1913514" y="2752683"/>
                  <a:pt x="1896719" y="2761760"/>
                  <a:pt x="1880795" y="2775660"/>
                </a:cubicBezTo>
                <a:lnTo>
                  <a:pt x="1865862" y="2758551"/>
                </a:lnTo>
                <a:cubicBezTo>
                  <a:pt x="1862821" y="2755066"/>
                  <a:pt x="1871781" y="2735104"/>
                  <a:pt x="1892747" y="2698661"/>
                </a:cubicBezTo>
                <a:lnTo>
                  <a:pt x="1908713" y="2672208"/>
                </a:lnTo>
                <a:lnTo>
                  <a:pt x="1859255" y="2711306"/>
                </a:lnTo>
                <a:cubicBezTo>
                  <a:pt x="1813168" y="2744030"/>
                  <a:pt x="1783134" y="2756647"/>
                  <a:pt x="1769148" y="2749161"/>
                </a:cubicBezTo>
                <a:lnTo>
                  <a:pt x="1705650" y="2715166"/>
                </a:lnTo>
                <a:cubicBezTo>
                  <a:pt x="1678866" y="2626915"/>
                  <a:pt x="1678271" y="2563881"/>
                  <a:pt x="1703862" y="2526066"/>
                </a:cubicBezTo>
                <a:lnTo>
                  <a:pt x="1719323" y="2519270"/>
                </a:lnTo>
                <a:lnTo>
                  <a:pt x="1662801" y="2489012"/>
                </a:lnTo>
                <a:lnTo>
                  <a:pt x="1671513" y="2476136"/>
                </a:lnTo>
                <a:cubicBezTo>
                  <a:pt x="1685066" y="2462344"/>
                  <a:pt x="1700100" y="2459870"/>
                  <a:pt x="1716618" y="2468712"/>
                </a:cubicBezTo>
                <a:lnTo>
                  <a:pt x="1746040" y="2484465"/>
                </a:lnTo>
                <a:lnTo>
                  <a:pt x="1723826" y="2517292"/>
                </a:lnTo>
                <a:lnTo>
                  <a:pt x="1799498" y="2484032"/>
                </a:lnTo>
                <a:cubicBezTo>
                  <a:pt x="1827556" y="2478333"/>
                  <a:pt x="1851789" y="2480946"/>
                  <a:pt x="1872200" y="2491873"/>
                </a:cubicBezTo>
                <a:cubicBezTo>
                  <a:pt x="1895960" y="2519155"/>
                  <a:pt x="1913638" y="2549337"/>
                  <a:pt x="1925233" y="2582419"/>
                </a:cubicBezTo>
                <a:lnTo>
                  <a:pt x="1946776" y="2593953"/>
                </a:lnTo>
                <a:lnTo>
                  <a:pt x="1992162" y="2538375"/>
                </a:lnTo>
                <a:lnTo>
                  <a:pt x="2019721" y="2455778"/>
                </a:lnTo>
                <a:lnTo>
                  <a:pt x="2018588" y="2453573"/>
                </a:lnTo>
                <a:lnTo>
                  <a:pt x="2016503" y="2453997"/>
                </a:lnTo>
                <a:cubicBezTo>
                  <a:pt x="1874906" y="2476195"/>
                  <a:pt x="1772750" y="2470508"/>
                  <a:pt x="1710035" y="2436932"/>
                </a:cubicBezTo>
                <a:lnTo>
                  <a:pt x="1711103" y="2404180"/>
                </a:lnTo>
                <a:lnTo>
                  <a:pt x="1717612" y="2394559"/>
                </a:lnTo>
                <a:lnTo>
                  <a:pt x="1703249" y="2401425"/>
                </a:lnTo>
                <a:lnTo>
                  <a:pt x="1691909" y="2395355"/>
                </a:lnTo>
                <a:lnTo>
                  <a:pt x="1707764" y="2371925"/>
                </a:lnTo>
                <a:cubicBezTo>
                  <a:pt x="1734921" y="2360707"/>
                  <a:pt x="1749892" y="2353043"/>
                  <a:pt x="1752672" y="2348933"/>
                </a:cubicBezTo>
                <a:lnTo>
                  <a:pt x="1760181" y="2337835"/>
                </a:lnTo>
                <a:lnTo>
                  <a:pt x="1728433" y="2320836"/>
                </a:lnTo>
                <a:cubicBezTo>
                  <a:pt x="1718419" y="2335634"/>
                  <a:pt x="1657398" y="2355045"/>
                  <a:pt x="1545375" y="2379065"/>
                </a:cubicBezTo>
                <a:lnTo>
                  <a:pt x="1535170" y="2373600"/>
                </a:lnTo>
                <a:cubicBezTo>
                  <a:pt x="1794395" y="2287275"/>
                  <a:pt x="1932910" y="2230958"/>
                  <a:pt x="1950711" y="2204652"/>
                </a:cubicBezTo>
                <a:lnTo>
                  <a:pt x="1997441" y="2135598"/>
                </a:lnTo>
                <a:cubicBezTo>
                  <a:pt x="2005657" y="2109757"/>
                  <a:pt x="1992002" y="2087328"/>
                  <a:pt x="1956473" y="2068308"/>
                </a:cubicBezTo>
                <a:cubicBezTo>
                  <a:pt x="1907338" y="2042003"/>
                  <a:pt x="1801860" y="2042650"/>
                  <a:pt x="1640042" y="2070254"/>
                </a:cubicBezTo>
                <a:lnTo>
                  <a:pt x="1618497" y="2058719"/>
                </a:lnTo>
                <a:cubicBezTo>
                  <a:pt x="1803451" y="2012146"/>
                  <a:pt x="1937882" y="2011321"/>
                  <a:pt x="2021792" y="2056240"/>
                </a:cubicBezTo>
                <a:lnTo>
                  <a:pt x="2030137" y="2043908"/>
                </a:lnTo>
                <a:lnTo>
                  <a:pt x="2021931" y="1961416"/>
                </a:lnTo>
                <a:lnTo>
                  <a:pt x="1947870" y="1968855"/>
                </a:lnTo>
                <a:cubicBezTo>
                  <a:pt x="1871002" y="1971261"/>
                  <a:pt x="1811663" y="1961271"/>
                  <a:pt x="1769853" y="1938887"/>
                </a:cubicBezTo>
                <a:lnTo>
                  <a:pt x="1770920" y="1906135"/>
                </a:lnTo>
                <a:lnTo>
                  <a:pt x="1778760" y="1894548"/>
                </a:lnTo>
                <a:cubicBezTo>
                  <a:pt x="1803022" y="1907535"/>
                  <a:pt x="1836124" y="1917071"/>
                  <a:pt x="1878064" y="1923155"/>
                </a:cubicBezTo>
                <a:lnTo>
                  <a:pt x="2018849" y="1930447"/>
                </a:lnTo>
                <a:lnTo>
                  <a:pt x="2015486" y="1896639"/>
                </a:lnTo>
                <a:cubicBezTo>
                  <a:pt x="2032304" y="1885483"/>
                  <a:pt x="2043496" y="1875794"/>
                  <a:pt x="2049058" y="1867574"/>
                </a:cubicBezTo>
                <a:lnTo>
                  <a:pt x="2108530" y="1899410"/>
                </a:lnTo>
                <a:lnTo>
                  <a:pt x="2161275" y="1894064"/>
                </a:lnTo>
                <a:lnTo>
                  <a:pt x="2163160" y="1859344"/>
                </a:lnTo>
                <a:lnTo>
                  <a:pt x="2086005" y="1770948"/>
                </a:lnTo>
                <a:cubicBezTo>
                  <a:pt x="2051134" y="1760078"/>
                  <a:pt x="2030284" y="1757621"/>
                  <a:pt x="2023460" y="1763577"/>
                </a:cubicBezTo>
                <a:lnTo>
                  <a:pt x="2017933" y="1736584"/>
                </a:lnTo>
                <a:lnTo>
                  <a:pt x="2003001" y="1719475"/>
                </a:lnTo>
                <a:cubicBezTo>
                  <a:pt x="1899998" y="1705551"/>
                  <a:pt x="1800346" y="1740618"/>
                  <a:pt x="1704043" y="1824675"/>
                </a:cubicBezTo>
                <a:lnTo>
                  <a:pt x="1680814" y="1798061"/>
                </a:lnTo>
                <a:cubicBezTo>
                  <a:pt x="1763789" y="1756897"/>
                  <a:pt x="1824233" y="1719768"/>
                  <a:pt x="1862147" y="1686675"/>
                </a:cubicBezTo>
                <a:cubicBezTo>
                  <a:pt x="1932668" y="1625122"/>
                  <a:pt x="1944701" y="1567730"/>
                  <a:pt x="1898241" y="1514502"/>
                </a:cubicBezTo>
                <a:cubicBezTo>
                  <a:pt x="1912648" y="1501927"/>
                  <a:pt x="1917364" y="1492788"/>
                  <a:pt x="1912386" y="1487084"/>
                </a:cubicBezTo>
                <a:cubicBezTo>
                  <a:pt x="1945089" y="1478635"/>
                  <a:pt x="1971300" y="1465806"/>
                  <a:pt x="1991015" y="1448598"/>
                </a:cubicBezTo>
                <a:lnTo>
                  <a:pt x="1970556" y="1404493"/>
                </a:lnTo>
                <a:cubicBezTo>
                  <a:pt x="1784133" y="1504691"/>
                  <a:pt x="1680689" y="1543067"/>
                  <a:pt x="1660225" y="1519622"/>
                </a:cubicBezTo>
                <a:lnTo>
                  <a:pt x="1613765" y="1466394"/>
                </a:lnTo>
                <a:cubicBezTo>
                  <a:pt x="1617352" y="1369483"/>
                  <a:pt x="1636587" y="1305805"/>
                  <a:pt x="1671469" y="1275358"/>
                </a:cubicBezTo>
                <a:cubicBezTo>
                  <a:pt x="1749706" y="1251726"/>
                  <a:pt x="1803760" y="1257019"/>
                  <a:pt x="1833626" y="1291237"/>
                </a:cubicBezTo>
                <a:cubicBezTo>
                  <a:pt x="1846444" y="1325823"/>
                  <a:pt x="1852879" y="1361512"/>
                  <a:pt x="1852933" y="1398308"/>
                </a:cubicBezTo>
                <a:lnTo>
                  <a:pt x="1868696" y="1416367"/>
                </a:lnTo>
                <a:cubicBezTo>
                  <a:pt x="1935095" y="1368460"/>
                  <a:pt x="1972846" y="1340532"/>
                  <a:pt x="1981944" y="1332591"/>
                </a:cubicBezTo>
                <a:cubicBezTo>
                  <a:pt x="1969289" y="1218599"/>
                  <a:pt x="1955215" y="1152731"/>
                  <a:pt x="1939729" y="1134988"/>
                </a:cubicBezTo>
                <a:cubicBezTo>
                  <a:pt x="1924796" y="1117880"/>
                  <a:pt x="1848223" y="1122754"/>
                  <a:pt x="1710011" y="1149613"/>
                </a:cubicBezTo>
                <a:lnTo>
                  <a:pt x="1701714" y="1140108"/>
                </a:lnTo>
                <a:lnTo>
                  <a:pt x="1723326" y="1121244"/>
                </a:lnTo>
                <a:cubicBezTo>
                  <a:pt x="1751275" y="1118061"/>
                  <a:pt x="1767145" y="1114815"/>
                  <a:pt x="1770937" y="1111505"/>
                </a:cubicBezTo>
                <a:lnTo>
                  <a:pt x="1781173" y="1102571"/>
                </a:lnTo>
                <a:lnTo>
                  <a:pt x="1757942" y="1075956"/>
                </a:lnTo>
                <a:cubicBezTo>
                  <a:pt x="1744293" y="1087870"/>
                  <a:pt x="1683314" y="1089181"/>
                  <a:pt x="1575005" y="1079891"/>
                </a:cubicBezTo>
                <a:lnTo>
                  <a:pt x="1567539" y="1071336"/>
                </a:lnTo>
                <a:cubicBezTo>
                  <a:pt x="1827808" y="1061866"/>
                  <a:pt x="1970077" y="1046539"/>
                  <a:pt x="1994341" y="1025360"/>
                </a:cubicBezTo>
                <a:lnTo>
                  <a:pt x="2058038" y="969763"/>
                </a:lnTo>
                <a:cubicBezTo>
                  <a:pt x="2073533" y="946189"/>
                  <a:pt x="2068285" y="919510"/>
                  <a:pt x="2042290" y="889728"/>
                </a:cubicBezTo>
                <a:cubicBezTo>
                  <a:pt x="2006339" y="848541"/>
                  <a:pt x="1911251" y="817662"/>
                  <a:pt x="1757025" y="797094"/>
                </a:cubicBezTo>
                <a:lnTo>
                  <a:pt x="1741262" y="779034"/>
                </a:lnTo>
                <a:cubicBezTo>
                  <a:pt x="1922251" y="787407"/>
                  <a:pt x="2043441" y="826761"/>
                  <a:pt x="2104834" y="897099"/>
                </a:cubicBezTo>
                <a:lnTo>
                  <a:pt x="2116209" y="887171"/>
                </a:lnTo>
                <a:lnTo>
                  <a:pt x="2149222" y="734431"/>
                </a:lnTo>
                <a:cubicBezTo>
                  <a:pt x="2167850" y="728221"/>
                  <a:pt x="2180956" y="721806"/>
                  <a:pt x="2188539" y="715187"/>
                </a:cubicBezTo>
                <a:lnTo>
                  <a:pt x="2242465" y="776970"/>
                </a:lnTo>
                <a:cubicBezTo>
                  <a:pt x="2255739" y="792177"/>
                  <a:pt x="2303073" y="782122"/>
                  <a:pt x="2384469" y="746801"/>
                </a:cubicBezTo>
                <a:cubicBezTo>
                  <a:pt x="2372207" y="715917"/>
                  <a:pt x="2361976" y="688459"/>
                  <a:pt x="2353776" y="664426"/>
                </a:cubicBezTo>
                <a:lnTo>
                  <a:pt x="2346693" y="640779"/>
                </a:lnTo>
                <a:lnTo>
                  <a:pt x="2325199" y="659540"/>
                </a:lnTo>
                <a:cubicBezTo>
                  <a:pt x="2274831" y="672244"/>
                  <a:pt x="2239138" y="666556"/>
                  <a:pt x="2218120" y="642476"/>
                </a:cubicBezTo>
                <a:lnTo>
                  <a:pt x="2172956" y="698644"/>
                </a:lnTo>
                <a:cubicBezTo>
                  <a:pt x="2163098" y="707248"/>
                  <a:pt x="2144740" y="707643"/>
                  <a:pt x="2117879" y="699829"/>
                </a:cubicBezTo>
                <a:lnTo>
                  <a:pt x="2087182" y="664660"/>
                </a:lnTo>
                <a:cubicBezTo>
                  <a:pt x="2076674" y="652620"/>
                  <a:pt x="2078624" y="640312"/>
                  <a:pt x="2093031" y="627737"/>
                </a:cubicBezTo>
                <a:lnTo>
                  <a:pt x="2113505" y="609866"/>
                </a:lnTo>
                <a:cubicBezTo>
                  <a:pt x="2150616" y="594221"/>
                  <a:pt x="2183000" y="602239"/>
                  <a:pt x="2210654" y="633922"/>
                </a:cubicBezTo>
                <a:cubicBezTo>
                  <a:pt x="2223448" y="602659"/>
                  <a:pt x="2239322" y="578757"/>
                  <a:pt x="2258280" y="562210"/>
                </a:cubicBezTo>
                <a:cubicBezTo>
                  <a:pt x="2265483" y="555923"/>
                  <a:pt x="2276490" y="553992"/>
                  <a:pt x="2291298" y="556415"/>
                </a:cubicBezTo>
                <a:lnTo>
                  <a:pt x="2330362" y="570650"/>
                </a:lnTo>
                <a:lnTo>
                  <a:pt x="2328935" y="561349"/>
                </a:lnTo>
                <a:cubicBezTo>
                  <a:pt x="2328855" y="551020"/>
                  <a:pt x="2330805" y="544120"/>
                  <a:pt x="2334787" y="540644"/>
                </a:cubicBezTo>
                <a:lnTo>
                  <a:pt x="2343084" y="550149"/>
                </a:lnTo>
                <a:cubicBezTo>
                  <a:pt x="2351731" y="588376"/>
                  <a:pt x="2364785" y="624569"/>
                  <a:pt x="2382246" y="658731"/>
                </a:cubicBezTo>
                <a:lnTo>
                  <a:pt x="2423733" y="719695"/>
                </a:lnTo>
                <a:lnTo>
                  <a:pt x="2434404" y="644604"/>
                </a:lnTo>
                <a:cubicBezTo>
                  <a:pt x="2444022" y="612765"/>
                  <a:pt x="2457551" y="589234"/>
                  <a:pt x="2474992" y="574011"/>
                </a:cubicBezTo>
                <a:lnTo>
                  <a:pt x="2527553" y="566724"/>
                </a:lnTo>
                <a:lnTo>
                  <a:pt x="2521331" y="515876"/>
                </a:lnTo>
                <a:lnTo>
                  <a:pt x="2507531" y="441387"/>
                </a:lnTo>
                <a:lnTo>
                  <a:pt x="2505238" y="438760"/>
                </a:lnTo>
                <a:lnTo>
                  <a:pt x="2506793" y="437402"/>
                </a:lnTo>
                <a:lnTo>
                  <a:pt x="2496967" y="384371"/>
                </a:lnTo>
                <a:lnTo>
                  <a:pt x="2450886" y="383524"/>
                </a:lnTo>
                <a:cubicBezTo>
                  <a:pt x="2429725" y="382527"/>
                  <a:pt x="2405607" y="380865"/>
                  <a:pt x="2378529" y="378542"/>
                </a:cubicBezTo>
                <a:lnTo>
                  <a:pt x="2371062" y="369988"/>
                </a:lnTo>
                <a:lnTo>
                  <a:pt x="2493230" y="364201"/>
                </a:lnTo>
                <a:lnTo>
                  <a:pt x="2492103" y="358119"/>
                </a:lnTo>
                <a:lnTo>
                  <a:pt x="2513714" y="339256"/>
                </a:lnTo>
                <a:lnTo>
                  <a:pt x="2521181" y="347810"/>
                </a:lnTo>
                <a:lnTo>
                  <a:pt x="2523032" y="362788"/>
                </a:lnTo>
                <a:lnTo>
                  <a:pt x="2544139" y="361787"/>
                </a:lnTo>
                <a:cubicBezTo>
                  <a:pt x="2695091" y="352489"/>
                  <a:pt x="2779666" y="339897"/>
                  <a:pt x="2797864" y="324012"/>
                </a:cubicBezTo>
                <a:lnTo>
                  <a:pt x="2861562" y="268415"/>
                </a:lnTo>
                <a:cubicBezTo>
                  <a:pt x="2877056" y="244841"/>
                  <a:pt x="2871808" y="218162"/>
                  <a:pt x="2845813" y="188380"/>
                </a:cubicBezTo>
                <a:cubicBezTo>
                  <a:pt x="2809863" y="147193"/>
                  <a:pt x="2714774" y="116314"/>
                  <a:pt x="2560548" y="95746"/>
                </a:cubicBezTo>
                <a:lnTo>
                  <a:pt x="2544785" y="77686"/>
                </a:lnTo>
                <a:cubicBezTo>
                  <a:pt x="2725774" y="86059"/>
                  <a:pt x="2846964" y="125413"/>
                  <a:pt x="2908358" y="195751"/>
                </a:cubicBezTo>
                <a:lnTo>
                  <a:pt x="2919732" y="185823"/>
                </a:lnTo>
                <a:lnTo>
                  <a:pt x="2952745" y="33083"/>
                </a:lnTo>
                <a:cubicBezTo>
                  <a:pt x="2971373" y="26873"/>
                  <a:pt x="2984479" y="20458"/>
                  <a:pt x="2992062" y="13839"/>
                </a:cubicBezTo>
                <a:lnTo>
                  <a:pt x="3045989" y="75621"/>
                </a:lnTo>
                <a:cubicBezTo>
                  <a:pt x="3052626" y="83226"/>
                  <a:pt x="3067778" y="84514"/>
                  <a:pt x="3091445" y="79486"/>
                </a:cubicBezTo>
                <a:lnTo>
                  <a:pt x="3171418" y="51296"/>
                </a:lnTo>
                <a:lnTo>
                  <a:pt x="3183619" y="33716"/>
                </a:lnTo>
                <a:close/>
                <a:moveTo>
                  <a:pt x="2722045" y="0"/>
                </a:moveTo>
                <a:lnTo>
                  <a:pt x="2776715" y="0"/>
                </a:lnTo>
                <a:lnTo>
                  <a:pt x="2784601" y="9035"/>
                </a:lnTo>
                <a:lnTo>
                  <a:pt x="2752753" y="36833"/>
                </a:lnTo>
                <a:lnTo>
                  <a:pt x="2721227" y="714"/>
                </a:lnTo>
                <a:close/>
                <a:moveTo>
                  <a:pt x="2446085" y="0"/>
                </a:moveTo>
                <a:lnTo>
                  <a:pt x="2452055" y="0"/>
                </a:lnTo>
                <a:lnTo>
                  <a:pt x="2465331" y="6151"/>
                </a:lnTo>
                <a:lnTo>
                  <a:pt x="2480264" y="23260"/>
                </a:lnTo>
                <a:lnTo>
                  <a:pt x="2468891" y="33187"/>
                </a:lnTo>
                <a:cubicBezTo>
                  <a:pt x="2455241" y="45100"/>
                  <a:pt x="2443439" y="45355"/>
                  <a:pt x="2433483" y="33949"/>
                </a:cubicBezTo>
                <a:lnTo>
                  <a:pt x="2417719" y="15889"/>
                </a:lnTo>
                <a:lnTo>
                  <a:pt x="2427956" y="6954"/>
                </a:lnTo>
                <a:close/>
              </a:path>
            </a:pathLst>
          </a:cu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A picture containing text, dark&#10;&#10;Description automatically generated">
            <a:extLst>
              <a:ext uri="{FF2B5EF4-FFF2-40B4-BE49-F238E27FC236}">
                <a16:creationId xmlns:a16="http://schemas.microsoft.com/office/drawing/2014/main" id="{69850FB0-0E8A-DCD9-9147-DD01F9D5B8B9}"/>
              </a:ext>
            </a:extLst>
          </p:cNvPr>
          <p:cNvPicPr>
            <a:picLocks noChangeAspect="1"/>
          </p:cNvPicPr>
          <p:nvPr/>
        </p:nvPicPr>
        <p:blipFill>
          <a:blip r:embed="rId3">
            <a:alphaModFix amt="5000"/>
            <a:extLst>
              <a:ext uri="{28A0092B-C50C-407E-A947-70E740481C1C}">
                <a14:useLocalDpi xmlns:a14="http://schemas.microsoft.com/office/drawing/2010/main"/>
              </a:ext>
            </a:extLst>
          </a:blip>
          <a:stretch>
            <a:fillRect/>
          </a:stretch>
        </p:blipFill>
        <p:spPr>
          <a:xfrm flipH="1">
            <a:off x="5699760" y="-133647"/>
            <a:ext cx="6606380" cy="6873240"/>
          </a:xfrm>
          <a:prstGeom prst="rect">
            <a:avLst/>
          </a:prstGeom>
        </p:spPr>
      </p:pic>
      <p:sp>
        <p:nvSpPr>
          <p:cNvPr id="5" name="TextBox 4">
            <a:extLst>
              <a:ext uri="{FF2B5EF4-FFF2-40B4-BE49-F238E27FC236}">
                <a16:creationId xmlns:a16="http://schemas.microsoft.com/office/drawing/2014/main" id="{7B747728-1B87-A866-612B-DBEF2E049F79}"/>
              </a:ext>
            </a:extLst>
          </p:cNvPr>
          <p:cNvSpPr txBox="1"/>
          <p:nvPr/>
        </p:nvSpPr>
        <p:spPr>
          <a:xfrm>
            <a:off x="3148845" y="339625"/>
            <a:ext cx="9928860" cy="2308324"/>
          </a:xfrm>
          <a:prstGeom prst="rect">
            <a:avLst/>
          </a:prstGeom>
          <a:noFill/>
        </p:spPr>
        <p:txBody>
          <a:bodyPr wrap="square" rtlCol="0">
            <a:spAutoFit/>
            <a:scene3d>
              <a:camera prst="orthographicFront"/>
              <a:lightRig rig="threePt" dir="t"/>
            </a:scene3d>
            <a:sp3d extrusionH="57150">
              <a:bevelT w="596900" h="596900"/>
              <a:bevelB w="596900" h="596900"/>
            </a:sp3d>
          </a:bodyPr>
          <a:lstStyle/>
          <a:p>
            <a:pPr algn="ctr" rtl="1"/>
            <a:r>
              <a:rPr lang="ar-IQ" sz="7200" b="1" dirty="0">
                <a:ln>
                  <a:solidFill>
                    <a:sysClr val="windowText" lastClr="000000"/>
                  </a:solidFill>
                </a:ln>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t="100000" r="100000"/>
                  </a:path>
                  <a:tileRect l="-100000" b="-100000"/>
                </a:gradFill>
                <a:latin typeface="Arial" panose="020B0604020202020204" pitchFamily="34" charset="0"/>
                <a:cs typeface="Arial" panose="020B0604020202020204" pitchFamily="34" charset="0"/>
              </a:rPr>
              <a:t>الاعلام البيئي </a:t>
            </a:r>
          </a:p>
          <a:p>
            <a:pPr algn="ctr" rtl="1"/>
            <a:r>
              <a:rPr lang="ar-IQ" sz="7200" b="1" dirty="0">
                <a:ln>
                  <a:solidFill>
                    <a:sysClr val="windowText" lastClr="000000"/>
                  </a:solidFill>
                </a:ln>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t="100000" r="100000"/>
                  </a:path>
                  <a:tileRect l="-100000" b="-100000"/>
                </a:gradFill>
                <a:latin typeface="Arial" panose="020B0604020202020204" pitchFamily="34" charset="0"/>
                <a:cs typeface="Arial" panose="020B0604020202020204" pitchFamily="34" charset="0"/>
              </a:rPr>
              <a:t>أهميته – أهدافه – مشكلا</a:t>
            </a:r>
            <a:r>
              <a:rPr lang="ar-IQ" sz="7200" b="1" dirty="0">
                <a:ln>
                  <a:solidFill>
                    <a:sysClr val="windowText" lastClr="000000"/>
                  </a:solidFill>
                </a:ln>
                <a:solidFill>
                  <a:schemeClr val="bg1"/>
                </a:solidFill>
                <a:latin typeface="Arial" panose="020B0604020202020204" pitchFamily="34" charset="0"/>
                <a:cs typeface="Arial" panose="020B0604020202020204" pitchFamily="34" charset="0"/>
              </a:rPr>
              <a:t>ته</a:t>
            </a:r>
            <a:r>
              <a:rPr lang="ar-IQ" sz="7200" b="1" dirty="0">
                <a:ln>
                  <a:solidFill>
                    <a:sysClr val="windowText" lastClr="000000"/>
                  </a:solidFill>
                </a:ln>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t="100000" r="100000"/>
                  </a:path>
                  <a:tileRect l="-100000" b="-100000"/>
                </a:gradFill>
                <a:latin typeface="Arial" panose="020B0604020202020204" pitchFamily="34" charset="0"/>
                <a:cs typeface="Arial" panose="020B0604020202020204" pitchFamily="34" charset="0"/>
              </a:rPr>
              <a:t> </a:t>
            </a:r>
            <a:endParaRPr lang="en-US" sz="7200" b="1" dirty="0">
              <a:ln>
                <a:solidFill>
                  <a:sysClr val="windowText" lastClr="000000"/>
                </a:solidFill>
              </a:ln>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t="100000" r="100000"/>
                </a:path>
                <a:tileRect l="-100000" b="-100000"/>
              </a:gra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DEA7A03F-B048-E27E-616B-F6FF9A481B6A}"/>
              </a:ext>
            </a:extLst>
          </p:cNvPr>
          <p:cNvSpPr txBox="1"/>
          <p:nvPr/>
        </p:nvSpPr>
        <p:spPr>
          <a:xfrm>
            <a:off x="6168310" y="3429000"/>
            <a:ext cx="5532120" cy="2308324"/>
          </a:xfrm>
          <a:prstGeom prst="rect">
            <a:avLst/>
          </a:prstGeom>
          <a:noFill/>
        </p:spPr>
        <p:txBody>
          <a:bodyPr wrap="square" rtlCol="0">
            <a:spAutoFit/>
          </a:bodyPr>
          <a:lstStyle/>
          <a:p>
            <a:pPr algn="ctr"/>
            <a:endParaRPr lang="ar-IQ" sz="2400" b="1" i="1" dirty="0"/>
          </a:p>
          <a:p>
            <a:pPr algn="ctr"/>
            <a:r>
              <a:rPr lang="ar-IQ" sz="2400" b="1" i="1" dirty="0"/>
              <a:t>أ. د  شكرية كوكز السراج</a:t>
            </a:r>
          </a:p>
          <a:p>
            <a:pPr algn="ctr"/>
            <a:r>
              <a:rPr lang="ar-IQ" sz="2400" b="1" i="1" dirty="0"/>
              <a:t>جامعة بغداد/ كلية الإعلام / قسم الصحافة</a:t>
            </a:r>
          </a:p>
          <a:p>
            <a:pPr algn="ctr"/>
            <a:r>
              <a:rPr lang="en-US" sz="2400" b="1" i="1" dirty="0"/>
              <a:t>drshuqriah@comc.uobaghdad.edu.iq </a:t>
            </a:r>
          </a:p>
          <a:p>
            <a:pPr algn="ctr"/>
            <a:r>
              <a:rPr lang="en-US" sz="2400" b="1" i="1" dirty="0"/>
              <a:t>shukriakawkaz@yahoo.com</a:t>
            </a:r>
          </a:p>
          <a:p>
            <a:pPr algn="ctr"/>
            <a:r>
              <a:rPr lang="en-US" sz="2400" b="1" i="1" dirty="0"/>
              <a:t>07713307540                             </a:t>
            </a:r>
            <a:endParaRPr lang="ar-IQ" sz="2400" b="1" i="1" dirty="0"/>
          </a:p>
        </p:txBody>
      </p:sp>
    </p:spTree>
    <p:extLst>
      <p:ext uri="{BB962C8B-B14F-4D97-AF65-F5344CB8AC3E}">
        <p14:creationId xmlns:p14="http://schemas.microsoft.com/office/powerpoint/2010/main" val="1651018264"/>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7C1E5815-D54C-487F-A054-6D4930ADE3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736F0DFD-0954-464F-BF12-DD2E6F6E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208496" y="0"/>
            <a:ext cx="1983504" cy="6858000"/>
          </a:xfrm>
          <a:custGeom>
            <a:avLst/>
            <a:gdLst>
              <a:gd name="connsiteX0" fmla="*/ 0 w 1983504"/>
              <a:gd name="connsiteY0" fmla="*/ 0 h 6858000"/>
              <a:gd name="connsiteX1" fmla="*/ 1376658 w 1983504"/>
              <a:gd name="connsiteY1" fmla="*/ 0 h 6858000"/>
              <a:gd name="connsiteX2" fmla="*/ 1690650 w 1983504"/>
              <a:gd name="connsiteY2" fmla="*/ 110269 h 6858000"/>
              <a:gd name="connsiteX3" fmla="*/ 1645361 w 1983504"/>
              <a:gd name="connsiteY3" fmla="*/ 135168 h 6858000"/>
              <a:gd name="connsiteX4" fmla="*/ 1373640 w 1983504"/>
              <a:gd name="connsiteY4" fmla="*/ 71141 h 6858000"/>
              <a:gd name="connsiteX5" fmla="*/ 1319295 w 1983504"/>
              <a:gd name="connsiteY5" fmla="*/ 88927 h 6858000"/>
              <a:gd name="connsiteX6" fmla="*/ 1346468 w 1983504"/>
              <a:gd name="connsiteY6" fmla="*/ 163625 h 6858000"/>
              <a:gd name="connsiteX7" fmla="*/ 1464213 w 1983504"/>
              <a:gd name="connsiteY7" fmla="*/ 192082 h 6858000"/>
              <a:gd name="connsiteX8" fmla="*/ 1648381 w 1983504"/>
              <a:gd name="connsiteY8" fmla="*/ 373491 h 6858000"/>
              <a:gd name="connsiteX9" fmla="*/ 1370620 w 1983504"/>
              <a:gd name="connsiteY9" fmla="*/ 352148 h 6858000"/>
              <a:gd name="connsiteX10" fmla="*/ 1322314 w 1983504"/>
              <a:gd name="connsiteY10" fmla="*/ 394834 h 6858000"/>
              <a:gd name="connsiteX11" fmla="*/ 1304199 w 1983504"/>
              <a:gd name="connsiteY11" fmla="*/ 451747 h 6858000"/>
              <a:gd name="connsiteX12" fmla="*/ 1222682 w 1983504"/>
              <a:gd name="connsiteY12" fmla="*/ 359262 h 6858000"/>
              <a:gd name="connsiteX13" fmla="*/ 1153242 w 1983504"/>
              <a:gd name="connsiteY13" fmla="*/ 334364 h 6858000"/>
              <a:gd name="connsiteX14" fmla="*/ 1132108 w 1983504"/>
              <a:gd name="connsiteY14" fmla="*/ 416176 h 6858000"/>
              <a:gd name="connsiteX15" fmla="*/ 1195509 w 1983504"/>
              <a:gd name="connsiteY15" fmla="*/ 505101 h 6858000"/>
              <a:gd name="connsiteX16" fmla="*/ 1364582 w 1983504"/>
              <a:gd name="connsiteY16" fmla="*/ 558458 h 6858000"/>
              <a:gd name="connsiteX17" fmla="*/ 1183434 w 1983504"/>
              <a:gd name="connsiteY17" fmla="*/ 558458 h 6858000"/>
              <a:gd name="connsiteX18" fmla="*/ 975114 w 1983504"/>
              <a:gd name="connsiteY18" fmla="*/ 522887 h 6858000"/>
              <a:gd name="connsiteX19" fmla="*/ 754716 w 1983504"/>
              <a:gd name="connsiteY19" fmla="*/ 533558 h 6858000"/>
              <a:gd name="connsiteX20" fmla="*/ 546395 w 1983504"/>
              <a:gd name="connsiteY20" fmla="*/ 462417 h 6858000"/>
              <a:gd name="connsiteX21" fmla="*/ 335056 w 1983504"/>
              <a:gd name="connsiteY21" fmla="*/ 465975 h 6858000"/>
              <a:gd name="connsiteX22" fmla="*/ 1270988 w 1983504"/>
              <a:gd name="connsiteY22" fmla="*/ 910606 h 6858000"/>
              <a:gd name="connsiteX23" fmla="*/ 1225701 w 1983504"/>
              <a:gd name="connsiteY23" fmla="*/ 921277 h 6858000"/>
              <a:gd name="connsiteX24" fmla="*/ 1165318 w 1983504"/>
              <a:gd name="connsiteY24" fmla="*/ 949734 h 6858000"/>
              <a:gd name="connsiteX25" fmla="*/ 1210606 w 1983504"/>
              <a:gd name="connsiteY25" fmla="*/ 1006647 h 6858000"/>
              <a:gd name="connsiteX26" fmla="*/ 1455156 w 1983504"/>
              <a:gd name="connsiteY26" fmla="*/ 1113358 h 6858000"/>
              <a:gd name="connsiteX27" fmla="*/ 1515538 w 1983504"/>
              <a:gd name="connsiteY27" fmla="*/ 1220069 h 6858000"/>
              <a:gd name="connsiteX28" fmla="*/ 1440060 w 1983504"/>
              <a:gd name="connsiteY28" fmla="*/ 1209399 h 6858000"/>
              <a:gd name="connsiteX29" fmla="*/ 1373640 w 1983504"/>
              <a:gd name="connsiteY29" fmla="*/ 1230741 h 6858000"/>
              <a:gd name="connsiteX30" fmla="*/ 1400810 w 1983504"/>
              <a:gd name="connsiteY30" fmla="*/ 1365909 h 6858000"/>
              <a:gd name="connsiteX31" fmla="*/ 1748012 w 1983504"/>
              <a:gd name="connsiteY31" fmla="*/ 1540204 h 6858000"/>
              <a:gd name="connsiteX32" fmla="*/ 1778203 w 1983504"/>
              <a:gd name="connsiteY32" fmla="*/ 1597117 h 6858000"/>
              <a:gd name="connsiteX33" fmla="*/ 1735936 w 1983504"/>
              <a:gd name="connsiteY33" fmla="*/ 1636245 h 6858000"/>
              <a:gd name="connsiteX34" fmla="*/ 1624228 w 1983504"/>
              <a:gd name="connsiteY34" fmla="*/ 1657587 h 6858000"/>
              <a:gd name="connsiteX35" fmla="*/ 1781223 w 1983504"/>
              <a:gd name="connsiteY35" fmla="*/ 1849668 h 6858000"/>
              <a:gd name="connsiteX36" fmla="*/ 1838587 w 1983504"/>
              <a:gd name="connsiteY36" fmla="*/ 1903025 h 6858000"/>
              <a:gd name="connsiteX37" fmla="*/ 1938218 w 1983504"/>
              <a:gd name="connsiteY37" fmla="*/ 1984836 h 6858000"/>
              <a:gd name="connsiteX38" fmla="*/ 1938218 w 1983504"/>
              <a:gd name="connsiteY38" fmla="*/ 2013292 h 6858000"/>
              <a:gd name="connsiteX39" fmla="*/ 1805376 w 1983504"/>
              <a:gd name="connsiteY39" fmla="*/ 2102219 h 6858000"/>
              <a:gd name="connsiteX40" fmla="*/ 1563844 w 1983504"/>
              <a:gd name="connsiteY40" fmla="*/ 2077320 h 6858000"/>
              <a:gd name="connsiteX41" fmla="*/ 1920104 w 1983504"/>
              <a:gd name="connsiteY41" fmla="*/ 2208931 h 6858000"/>
              <a:gd name="connsiteX42" fmla="*/ 766792 w 1983504"/>
              <a:gd name="connsiteY42" fmla="*/ 1892353 h 6858000"/>
              <a:gd name="connsiteX43" fmla="*/ 839252 w 1983504"/>
              <a:gd name="connsiteY43" fmla="*/ 1974165 h 6858000"/>
              <a:gd name="connsiteX44" fmla="*/ 1243816 w 1983504"/>
              <a:gd name="connsiteY44" fmla="*/ 2191146 h 6858000"/>
              <a:gd name="connsiteX45" fmla="*/ 1358543 w 1983504"/>
              <a:gd name="connsiteY45" fmla="*/ 2326314 h 6858000"/>
              <a:gd name="connsiteX46" fmla="*/ 1479310 w 1983504"/>
              <a:gd name="connsiteY46" fmla="*/ 2401012 h 6858000"/>
              <a:gd name="connsiteX47" fmla="*/ 1648381 w 1983504"/>
              <a:gd name="connsiteY47" fmla="*/ 2401012 h 6858000"/>
              <a:gd name="connsiteX48" fmla="*/ 1769146 w 1983504"/>
              <a:gd name="connsiteY48" fmla="*/ 2518395 h 6858000"/>
              <a:gd name="connsiteX49" fmla="*/ 1645361 w 1983504"/>
              <a:gd name="connsiteY49" fmla="*/ 2543294 h 6858000"/>
              <a:gd name="connsiteX50" fmla="*/ 1500444 w 1983504"/>
              <a:gd name="connsiteY50" fmla="*/ 2525509 h 6858000"/>
              <a:gd name="connsiteX51" fmla="*/ 1337410 w 1983504"/>
              <a:gd name="connsiteY51" fmla="*/ 2564636 h 6858000"/>
              <a:gd name="connsiteX52" fmla="*/ 1186452 w 1983504"/>
              <a:gd name="connsiteY52" fmla="*/ 2532623 h 6858000"/>
              <a:gd name="connsiteX53" fmla="*/ 1005304 w 1983504"/>
              <a:gd name="connsiteY53" fmla="*/ 2553965 h 6858000"/>
              <a:gd name="connsiteX54" fmla="*/ 947940 w 1983504"/>
              <a:gd name="connsiteY54" fmla="*/ 2692689 h 6858000"/>
              <a:gd name="connsiteX55" fmla="*/ 929826 w 1983504"/>
              <a:gd name="connsiteY55" fmla="*/ 2703362 h 6858000"/>
              <a:gd name="connsiteX56" fmla="*/ 594701 w 1983504"/>
              <a:gd name="connsiteY56" fmla="*/ 2923898 h 6858000"/>
              <a:gd name="connsiteX57" fmla="*/ 501108 w 1983504"/>
              <a:gd name="connsiteY57" fmla="*/ 2941684 h 6858000"/>
              <a:gd name="connsiteX58" fmla="*/ 1053610 w 1983504"/>
              <a:gd name="connsiteY58" fmla="*/ 3329402 h 6858000"/>
              <a:gd name="connsiteX59" fmla="*/ 682256 w 1983504"/>
              <a:gd name="connsiteY59" fmla="*/ 3229805 h 6858000"/>
              <a:gd name="connsiteX60" fmla="*/ 630932 w 1983504"/>
              <a:gd name="connsiteY60" fmla="*/ 3393429 h 6858000"/>
              <a:gd name="connsiteX61" fmla="*/ 806041 w 1983504"/>
              <a:gd name="connsiteY61" fmla="*/ 3539269 h 6858000"/>
              <a:gd name="connsiteX62" fmla="*/ 869444 w 1983504"/>
              <a:gd name="connsiteY62" fmla="*/ 3827390 h 6858000"/>
              <a:gd name="connsiteX63" fmla="*/ 839252 w 1983504"/>
              <a:gd name="connsiteY63" fmla="*/ 4090612 h 6858000"/>
              <a:gd name="connsiteX64" fmla="*/ 763774 w 1983504"/>
              <a:gd name="connsiteY64" fmla="*/ 4172424 h 6858000"/>
              <a:gd name="connsiteX65" fmla="*/ 655085 w 1983504"/>
              <a:gd name="connsiteY65" fmla="*/ 4321821 h 6858000"/>
              <a:gd name="connsiteX66" fmla="*/ 588662 w 1983504"/>
              <a:gd name="connsiteY66" fmla="*/ 4414305 h 6858000"/>
              <a:gd name="connsiteX67" fmla="*/ 356189 w 1983504"/>
              <a:gd name="connsiteY67" fmla="*/ 4378734 h 6858000"/>
              <a:gd name="connsiteX68" fmla="*/ 667160 w 1983504"/>
              <a:gd name="connsiteY68" fmla="*/ 4613499 h 6858000"/>
              <a:gd name="connsiteX69" fmla="*/ 416573 w 1983504"/>
              <a:gd name="connsiteY69" fmla="*/ 4585042 h 6858000"/>
              <a:gd name="connsiteX70" fmla="*/ 335056 w 1983504"/>
              <a:gd name="connsiteY70" fmla="*/ 4602828 h 6858000"/>
              <a:gd name="connsiteX71" fmla="*/ 380342 w 1983504"/>
              <a:gd name="connsiteY71" fmla="*/ 4677526 h 6858000"/>
              <a:gd name="connsiteX72" fmla="*/ 564510 w 1983504"/>
              <a:gd name="connsiteY72" fmla="*/ 4805580 h 6858000"/>
              <a:gd name="connsiteX73" fmla="*/ 944922 w 1983504"/>
              <a:gd name="connsiteY73" fmla="*/ 5154171 h 6858000"/>
              <a:gd name="connsiteX74" fmla="*/ 576586 w 1983504"/>
              <a:gd name="connsiteY74" fmla="*/ 4994104 h 6858000"/>
              <a:gd name="connsiteX75" fmla="*/ 963036 w 1983504"/>
              <a:gd name="connsiteY75" fmla="*/ 5353367 h 6858000"/>
              <a:gd name="connsiteX76" fmla="*/ 1047572 w 1983504"/>
              <a:gd name="connsiteY76" fmla="*/ 5474306 h 6858000"/>
              <a:gd name="connsiteX77" fmla="*/ 1222682 w 1983504"/>
              <a:gd name="connsiteY77" fmla="*/ 5769542 h 6858000"/>
              <a:gd name="connsiteX78" fmla="*/ 1213626 w 1983504"/>
              <a:gd name="connsiteY78" fmla="*/ 5801555 h 6858000"/>
              <a:gd name="connsiteX79" fmla="*/ 1014361 w 1983504"/>
              <a:gd name="connsiteY79" fmla="*/ 5755314 h 6858000"/>
              <a:gd name="connsiteX80" fmla="*/ 1274008 w 1983504"/>
              <a:gd name="connsiteY80" fmla="*/ 6004307 h 6858000"/>
              <a:gd name="connsiteX81" fmla="*/ 1542711 w 1983504"/>
              <a:gd name="connsiteY81" fmla="*/ 6196388 h 6858000"/>
              <a:gd name="connsiteX82" fmla="*/ 1352504 w 1983504"/>
              <a:gd name="connsiteY82" fmla="*/ 6167932 h 6858000"/>
              <a:gd name="connsiteX83" fmla="*/ 1089840 w 1983504"/>
              <a:gd name="connsiteY83" fmla="*/ 6057663 h 6858000"/>
              <a:gd name="connsiteX84" fmla="*/ 999266 w 1983504"/>
              <a:gd name="connsiteY84" fmla="*/ 6100347 h 6858000"/>
              <a:gd name="connsiteX85" fmla="*/ 1246836 w 1983504"/>
              <a:gd name="connsiteY85" fmla="*/ 6281757 h 6858000"/>
              <a:gd name="connsiteX86" fmla="*/ 1388735 w 1983504"/>
              <a:gd name="connsiteY86" fmla="*/ 6367127 h 6858000"/>
              <a:gd name="connsiteX87" fmla="*/ 1446099 w 1983504"/>
              <a:gd name="connsiteY87" fmla="*/ 6431153 h 6858000"/>
              <a:gd name="connsiteX88" fmla="*/ 1609132 w 1983504"/>
              <a:gd name="connsiteY88" fmla="*/ 6658805 h 6858000"/>
              <a:gd name="connsiteX89" fmla="*/ 1983504 w 1983504"/>
              <a:gd name="connsiteY89" fmla="*/ 6858000 h 6858000"/>
              <a:gd name="connsiteX90" fmla="*/ 0 w 1983504"/>
              <a:gd name="connsiteY9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1983504" h="6858000">
                <a:moveTo>
                  <a:pt x="0" y="0"/>
                </a:moveTo>
                <a:lnTo>
                  <a:pt x="1376658" y="0"/>
                </a:lnTo>
                <a:cubicBezTo>
                  <a:pt x="1482328" y="35571"/>
                  <a:pt x="1584980" y="78255"/>
                  <a:pt x="1690650" y="110269"/>
                </a:cubicBezTo>
                <a:cubicBezTo>
                  <a:pt x="1675553" y="145839"/>
                  <a:pt x="1660458" y="138725"/>
                  <a:pt x="1645361" y="135168"/>
                </a:cubicBezTo>
                <a:cubicBezTo>
                  <a:pt x="1554788" y="120941"/>
                  <a:pt x="1461194" y="110269"/>
                  <a:pt x="1373640" y="71141"/>
                </a:cubicBezTo>
                <a:cubicBezTo>
                  <a:pt x="1352504" y="64027"/>
                  <a:pt x="1328352" y="64027"/>
                  <a:pt x="1319295" y="88927"/>
                </a:cubicBezTo>
                <a:cubicBezTo>
                  <a:pt x="1304199" y="124497"/>
                  <a:pt x="1325332" y="145839"/>
                  <a:pt x="1346468" y="163625"/>
                </a:cubicBezTo>
                <a:cubicBezTo>
                  <a:pt x="1382696" y="195638"/>
                  <a:pt x="1424964" y="188525"/>
                  <a:pt x="1464213" y="192082"/>
                </a:cubicBezTo>
                <a:cubicBezTo>
                  <a:pt x="1572902" y="209867"/>
                  <a:pt x="1624228" y="259665"/>
                  <a:pt x="1648381" y="373491"/>
                </a:cubicBezTo>
                <a:cubicBezTo>
                  <a:pt x="1554788" y="327250"/>
                  <a:pt x="1461194" y="384162"/>
                  <a:pt x="1370620" y="352148"/>
                </a:cubicBezTo>
                <a:cubicBezTo>
                  <a:pt x="1346468" y="345034"/>
                  <a:pt x="1310237" y="355706"/>
                  <a:pt x="1322314" y="394834"/>
                </a:cubicBezTo>
                <a:cubicBezTo>
                  <a:pt x="1334390" y="430405"/>
                  <a:pt x="1373640" y="458860"/>
                  <a:pt x="1304199" y="451747"/>
                </a:cubicBezTo>
                <a:cubicBezTo>
                  <a:pt x="1252873" y="448189"/>
                  <a:pt x="1237778" y="405504"/>
                  <a:pt x="1222682" y="359262"/>
                </a:cubicBezTo>
                <a:cubicBezTo>
                  <a:pt x="1210606" y="334364"/>
                  <a:pt x="1177395" y="320135"/>
                  <a:pt x="1153242" y="334364"/>
                </a:cubicBezTo>
                <a:cubicBezTo>
                  <a:pt x="1123051" y="348592"/>
                  <a:pt x="1132108" y="387720"/>
                  <a:pt x="1132108" y="416176"/>
                </a:cubicBezTo>
                <a:cubicBezTo>
                  <a:pt x="1129088" y="469532"/>
                  <a:pt x="1153242" y="494431"/>
                  <a:pt x="1195509" y="505101"/>
                </a:cubicBezTo>
                <a:cubicBezTo>
                  <a:pt x="1246836" y="519330"/>
                  <a:pt x="1298160" y="537116"/>
                  <a:pt x="1364582" y="558458"/>
                </a:cubicBezTo>
                <a:cubicBezTo>
                  <a:pt x="1292122" y="594028"/>
                  <a:pt x="1237778" y="586915"/>
                  <a:pt x="1183434" y="558458"/>
                </a:cubicBezTo>
                <a:cubicBezTo>
                  <a:pt x="1117012" y="526444"/>
                  <a:pt x="1029458" y="483759"/>
                  <a:pt x="975114" y="522887"/>
                </a:cubicBezTo>
                <a:cubicBezTo>
                  <a:pt x="893597" y="579800"/>
                  <a:pt x="827176" y="544229"/>
                  <a:pt x="754716" y="533558"/>
                </a:cubicBezTo>
                <a:cubicBezTo>
                  <a:pt x="603758" y="512216"/>
                  <a:pt x="697352" y="480203"/>
                  <a:pt x="546395" y="462417"/>
                </a:cubicBezTo>
                <a:cubicBezTo>
                  <a:pt x="486012" y="455303"/>
                  <a:pt x="422610" y="426847"/>
                  <a:pt x="335056" y="465975"/>
                </a:cubicBezTo>
                <a:cubicBezTo>
                  <a:pt x="730563" y="672284"/>
                  <a:pt x="917750" y="658055"/>
                  <a:pt x="1270988" y="910606"/>
                </a:cubicBezTo>
                <a:cubicBezTo>
                  <a:pt x="1255893" y="935506"/>
                  <a:pt x="1240798" y="924835"/>
                  <a:pt x="1225701" y="921277"/>
                </a:cubicBezTo>
                <a:cubicBezTo>
                  <a:pt x="1201548" y="917720"/>
                  <a:pt x="1171356" y="903491"/>
                  <a:pt x="1165318" y="949734"/>
                </a:cubicBezTo>
                <a:cubicBezTo>
                  <a:pt x="1162298" y="985305"/>
                  <a:pt x="1180415" y="1003089"/>
                  <a:pt x="1210606" y="1006647"/>
                </a:cubicBezTo>
                <a:cubicBezTo>
                  <a:pt x="1298160" y="1020875"/>
                  <a:pt x="1376658" y="1070674"/>
                  <a:pt x="1455156" y="1113358"/>
                </a:cubicBezTo>
                <a:cubicBezTo>
                  <a:pt x="1491385" y="1131144"/>
                  <a:pt x="1530634" y="1156043"/>
                  <a:pt x="1515538" y="1220069"/>
                </a:cubicBezTo>
                <a:cubicBezTo>
                  <a:pt x="1485348" y="1237855"/>
                  <a:pt x="1464213" y="1212955"/>
                  <a:pt x="1440060" y="1209399"/>
                </a:cubicBezTo>
                <a:cubicBezTo>
                  <a:pt x="1415907" y="1205842"/>
                  <a:pt x="1358543" y="1220069"/>
                  <a:pt x="1373640" y="1230741"/>
                </a:cubicBezTo>
                <a:cubicBezTo>
                  <a:pt x="1443080" y="1269868"/>
                  <a:pt x="1316276" y="1365909"/>
                  <a:pt x="1400810" y="1365909"/>
                </a:cubicBezTo>
                <a:cubicBezTo>
                  <a:pt x="1539691" y="1365909"/>
                  <a:pt x="1615170" y="1536647"/>
                  <a:pt x="1748012" y="1540204"/>
                </a:cubicBezTo>
                <a:cubicBezTo>
                  <a:pt x="1769146" y="1540204"/>
                  <a:pt x="1778203" y="1572219"/>
                  <a:pt x="1778203" y="1597117"/>
                </a:cubicBezTo>
                <a:cubicBezTo>
                  <a:pt x="1778203" y="1629132"/>
                  <a:pt x="1757070" y="1632688"/>
                  <a:pt x="1735936" y="1636245"/>
                </a:cubicBezTo>
                <a:cubicBezTo>
                  <a:pt x="1702725" y="1639802"/>
                  <a:pt x="1666496" y="1597117"/>
                  <a:pt x="1624228" y="1657587"/>
                </a:cubicBezTo>
                <a:cubicBezTo>
                  <a:pt x="1702725" y="1693158"/>
                  <a:pt x="1784242" y="1728729"/>
                  <a:pt x="1781223" y="1849668"/>
                </a:cubicBezTo>
                <a:cubicBezTo>
                  <a:pt x="1781223" y="1881683"/>
                  <a:pt x="1814434" y="1895910"/>
                  <a:pt x="1838587" y="1903025"/>
                </a:cubicBezTo>
                <a:cubicBezTo>
                  <a:pt x="1880854" y="1917252"/>
                  <a:pt x="1914065" y="1938595"/>
                  <a:pt x="1938218" y="1984836"/>
                </a:cubicBezTo>
                <a:cubicBezTo>
                  <a:pt x="1938218" y="1995507"/>
                  <a:pt x="1938218" y="2002622"/>
                  <a:pt x="1938218" y="2013292"/>
                </a:cubicBezTo>
                <a:cubicBezTo>
                  <a:pt x="1932180" y="2123562"/>
                  <a:pt x="1871798" y="2120004"/>
                  <a:pt x="1805376" y="2102219"/>
                </a:cubicBezTo>
                <a:cubicBezTo>
                  <a:pt x="1726878" y="2080877"/>
                  <a:pt x="1648381" y="2038192"/>
                  <a:pt x="1563844" y="2077320"/>
                </a:cubicBezTo>
                <a:cubicBezTo>
                  <a:pt x="1681592" y="2130676"/>
                  <a:pt x="1811414" y="2134233"/>
                  <a:pt x="1920104" y="2208931"/>
                </a:cubicBezTo>
                <a:cubicBezTo>
                  <a:pt x="1515538" y="2223159"/>
                  <a:pt x="1159280" y="1984836"/>
                  <a:pt x="766792" y="1892353"/>
                </a:cubicBezTo>
                <a:cubicBezTo>
                  <a:pt x="778869" y="1952823"/>
                  <a:pt x="812080" y="1967051"/>
                  <a:pt x="839252" y="1974165"/>
                </a:cubicBezTo>
                <a:cubicBezTo>
                  <a:pt x="984170" y="2020407"/>
                  <a:pt x="1110974" y="2112891"/>
                  <a:pt x="1243816" y="2191146"/>
                </a:cubicBezTo>
                <a:cubicBezTo>
                  <a:pt x="1298160" y="2223159"/>
                  <a:pt x="1337410" y="2258731"/>
                  <a:pt x="1358543" y="2326314"/>
                </a:cubicBezTo>
                <a:cubicBezTo>
                  <a:pt x="1376658" y="2390340"/>
                  <a:pt x="1412888" y="2418796"/>
                  <a:pt x="1479310" y="2401012"/>
                </a:cubicBezTo>
                <a:cubicBezTo>
                  <a:pt x="1533654" y="2386784"/>
                  <a:pt x="1591018" y="2393898"/>
                  <a:pt x="1648381" y="2401012"/>
                </a:cubicBezTo>
                <a:cubicBezTo>
                  <a:pt x="1711782" y="2408126"/>
                  <a:pt x="1784242" y="2479267"/>
                  <a:pt x="1769146" y="2518395"/>
                </a:cubicBezTo>
                <a:cubicBezTo>
                  <a:pt x="1738956" y="2582422"/>
                  <a:pt x="1687630" y="2550408"/>
                  <a:pt x="1645361" y="2543294"/>
                </a:cubicBezTo>
                <a:cubicBezTo>
                  <a:pt x="1594036" y="2536181"/>
                  <a:pt x="1500444" y="2518395"/>
                  <a:pt x="1500444" y="2525509"/>
                </a:cubicBezTo>
                <a:cubicBezTo>
                  <a:pt x="1467232" y="2685576"/>
                  <a:pt x="1391754" y="2564636"/>
                  <a:pt x="1337410" y="2564636"/>
                </a:cubicBezTo>
                <a:cubicBezTo>
                  <a:pt x="1286084" y="2564636"/>
                  <a:pt x="1234759" y="2546851"/>
                  <a:pt x="1186452" y="2532623"/>
                </a:cubicBezTo>
                <a:cubicBezTo>
                  <a:pt x="1123051" y="2514837"/>
                  <a:pt x="1065688" y="2546851"/>
                  <a:pt x="1005304" y="2553965"/>
                </a:cubicBezTo>
                <a:cubicBezTo>
                  <a:pt x="950960" y="2561080"/>
                  <a:pt x="981150" y="2653563"/>
                  <a:pt x="947940" y="2692689"/>
                </a:cubicBezTo>
                <a:cubicBezTo>
                  <a:pt x="941903" y="2703362"/>
                  <a:pt x="935864" y="2703362"/>
                  <a:pt x="929826" y="2703362"/>
                </a:cubicBezTo>
                <a:cubicBezTo>
                  <a:pt x="911711" y="2980812"/>
                  <a:pt x="594701" y="2913227"/>
                  <a:pt x="594701" y="2923898"/>
                </a:cubicBezTo>
                <a:cubicBezTo>
                  <a:pt x="567529" y="2941684"/>
                  <a:pt x="534318" y="2899000"/>
                  <a:pt x="501108" y="2941684"/>
                </a:cubicBezTo>
                <a:cubicBezTo>
                  <a:pt x="643007" y="3137322"/>
                  <a:pt x="860386" y="3183563"/>
                  <a:pt x="1053610" y="3329402"/>
                </a:cubicBezTo>
                <a:cubicBezTo>
                  <a:pt x="893597" y="3379202"/>
                  <a:pt x="800002" y="3208463"/>
                  <a:pt x="682256" y="3229805"/>
                </a:cubicBezTo>
                <a:cubicBezTo>
                  <a:pt x="624893" y="3283162"/>
                  <a:pt x="796984" y="3368530"/>
                  <a:pt x="630932" y="3393429"/>
                </a:cubicBezTo>
                <a:cubicBezTo>
                  <a:pt x="703390" y="3439672"/>
                  <a:pt x="754716" y="3485914"/>
                  <a:pt x="806041" y="3539269"/>
                </a:cubicBezTo>
                <a:cubicBezTo>
                  <a:pt x="893597" y="3635309"/>
                  <a:pt x="911711" y="3699337"/>
                  <a:pt x="869444" y="3827390"/>
                </a:cubicBezTo>
                <a:cubicBezTo>
                  <a:pt x="842270" y="3912759"/>
                  <a:pt x="803022" y="3991015"/>
                  <a:pt x="839252" y="4090612"/>
                </a:cubicBezTo>
                <a:cubicBezTo>
                  <a:pt x="863405" y="4158196"/>
                  <a:pt x="854347" y="4204438"/>
                  <a:pt x="763774" y="4172424"/>
                </a:cubicBezTo>
                <a:cubicBezTo>
                  <a:pt x="667160" y="4140411"/>
                  <a:pt x="630932" y="4200882"/>
                  <a:pt x="655085" y="4321821"/>
                </a:cubicBezTo>
                <a:cubicBezTo>
                  <a:pt x="670179" y="4400076"/>
                  <a:pt x="655085" y="4424975"/>
                  <a:pt x="588662" y="4414305"/>
                </a:cubicBezTo>
                <a:cubicBezTo>
                  <a:pt x="516204" y="4403633"/>
                  <a:pt x="446764" y="4353835"/>
                  <a:pt x="356189" y="4378734"/>
                </a:cubicBezTo>
                <a:cubicBezTo>
                  <a:pt x="428648" y="4521016"/>
                  <a:pt x="582626" y="4478331"/>
                  <a:pt x="667160" y="4613499"/>
                </a:cubicBezTo>
                <a:cubicBezTo>
                  <a:pt x="567529" y="4613499"/>
                  <a:pt x="489031" y="4613499"/>
                  <a:pt x="416573" y="4585042"/>
                </a:cubicBezTo>
                <a:cubicBezTo>
                  <a:pt x="386381" y="4574373"/>
                  <a:pt x="353170" y="4560144"/>
                  <a:pt x="335056" y="4602828"/>
                </a:cubicBezTo>
                <a:cubicBezTo>
                  <a:pt x="313920" y="4652628"/>
                  <a:pt x="356189" y="4670412"/>
                  <a:pt x="380342" y="4677526"/>
                </a:cubicBezTo>
                <a:cubicBezTo>
                  <a:pt x="449784" y="4702425"/>
                  <a:pt x="504126" y="4759339"/>
                  <a:pt x="564510" y="4805580"/>
                </a:cubicBezTo>
                <a:cubicBezTo>
                  <a:pt x="694332" y="4905177"/>
                  <a:pt x="836233" y="4990547"/>
                  <a:pt x="944922" y="5154171"/>
                </a:cubicBezTo>
                <a:cubicBezTo>
                  <a:pt x="809060" y="5111487"/>
                  <a:pt x="706410" y="5011889"/>
                  <a:pt x="576586" y="4994104"/>
                </a:cubicBezTo>
                <a:cubicBezTo>
                  <a:pt x="688296" y="5143500"/>
                  <a:pt x="830194" y="5243097"/>
                  <a:pt x="963036" y="5353367"/>
                </a:cubicBezTo>
                <a:cubicBezTo>
                  <a:pt x="1002286" y="5385379"/>
                  <a:pt x="1041534" y="5406721"/>
                  <a:pt x="1047572" y="5474306"/>
                </a:cubicBezTo>
                <a:cubicBezTo>
                  <a:pt x="1065688" y="5605917"/>
                  <a:pt x="1113992" y="5712629"/>
                  <a:pt x="1222682" y="5769542"/>
                </a:cubicBezTo>
                <a:cubicBezTo>
                  <a:pt x="1222682" y="5769542"/>
                  <a:pt x="1216644" y="5790884"/>
                  <a:pt x="1213626" y="5801555"/>
                </a:cubicBezTo>
                <a:cubicBezTo>
                  <a:pt x="1147203" y="5805112"/>
                  <a:pt x="1095878" y="5726858"/>
                  <a:pt x="1014361" y="5755314"/>
                </a:cubicBezTo>
                <a:cubicBezTo>
                  <a:pt x="1095878" y="5862025"/>
                  <a:pt x="1162298" y="5954508"/>
                  <a:pt x="1274008" y="6004307"/>
                </a:cubicBezTo>
                <a:cubicBezTo>
                  <a:pt x="1364582" y="6043434"/>
                  <a:pt x="1476290" y="6068335"/>
                  <a:pt x="1542711" y="6196388"/>
                </a:cubicBezTo>
                <a:cubicBezTo>
                  <a:pt x="1467232" y="6221287"/>
                  <a:pt x="1409868" y="6189274"/>
                  <a:pt x="1352504" y="6167932"/>
                </a:cubicBezTo>
                <a:cubicBezTo>
                  <a:pt x="1264950" y="6132361"/>
                  <a:pt x="1177395" y="6093234"/>
                  <a:pt x="1089840" y="6057663"/>
                </a:cubicBezTo>
                <a:cubicBezTo>
                  <a:pt x="1056628" y="6043434"/>
                  <a:pt x="1020400" y="6036320"/>
                  <a:pt x="999266" y="6100347"/>
                </a:cubicBezTo>
                <a:cubicBezTo>
                  <a:pt x="1110974" y="6114575"/>
                  <a:pt x="1177395" y="6199945"/>
                  <a:pt x="1246836" y="6281757"/>
                </a:cubicBezTo>
                <a:cubicBezTo>
                  <a:pt x="1286084" y="6327999"/>
                  <a:pt x="1319295" y="6388469"/>
                  <a:pt x="1388735" y="6367127"/>
                </a:cubicBezTo>
                <a:cubicBezTo>
                  <a:pt x="1424964" y="6356456"/>
                  <a:pt x="1449118" y="6388469"/>
                  <a:pt x="1446099" y="6431153"/>
                </a:cubicBezTo>
                <a:cubicBezTo>
                  <a:pt x="1431002" y="6580550"/>
                  <a:pt x="1518558" y="6630349"/>
                  <a:pt x="1609132" y="6658805"/>
                </a:cubicBezTo>
                <a:cubicBezTo>
                  <a:pt x="1741974" y="6701489"/>
                  <a:pt x="1859720" y="6786859"/>
                  <a:pt x="1983504" y="6858000"/>
                </a:cubicBez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pic>
        <p:nvPicPr>
          <p:cNvPr id="21" name="Graphic 20">
            <a:extLst>
              <a:ext uri="{FF2B5EF4-FFF2-40B4-BE49-F238E27FC236}">
                <a16:creationId xmlns:a16="http://schemas.microsoft.com/office/drawing/2014/main" id="{6BB7FB64-2FE1-AC0A-0437-C8F5C9999312}"/>
              </a:ext>
            </a:extLst>
          </p:cNvPr>
          <p:cNvPicPr>
            <a:picLocks noChangeAspect="1"/>
          </p:cNvPicPr>
          <p:nvPr/>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58140" y="1994534"/>
            <a:ext cx="3246120" cy="3308985"/>
          </a:xfrm>
          <a:prstGeom prst="rect">
            <a:avLst/>
          </a:prstGeom>
        </p:spPr>
      </p:pic>
      <p:sp>
        <p:nvSpPr>
          <p:cNvPr id="23" name="TextBox 22">
            <a:extLst>
              <a:ext uri="{FF2B5EF4-FFF2-40B4-BE49-F238E27FC236}">
                <a16:creationId xmlns:a16="http://schemas.microsoft.com/office/drawing/2014/main" id="{F45788A3-CDB9-7BFD-351E-39A1BFE0FF79}"/>
              </a:ext>
            </a:extLst>
          </p:cNvPr>
          <p:cNvSpPr txBox="1"/>
          <p:nvPr/>
        </p:nvSpPr>
        <p:spPr>
          <a:xfrm>
            <a:off x="3538338" y="654210"/>
            <a:ext cx="7977388" cy="5120954"/>
          </a:xfrm>
          <a:prstGeom prst="rect">
            <a:avLst/>
          </a:prstGeom>
          <a:noFill/>
        </p:spPr>
        <p:txBody>
          <a:bodyPr wrap="square" rtlCol="0">
            <a:spAutoFit/>
          </a:bodyPr>
          <a:lstStyle/>
          <a:p>
            <a:pPr algn="just" rtl="1">
              <a:lnSpc>
                <a:spcPct val="150000"/>
              </a:lnSpc>
            </a:pPr>
            <a:r>
              <a:rPr lang="ar-IQ" sz="2000" dirty="0"/>
              <a:t>تعد البيئة ومشكلاتها أهم ما يواجه الإنسان وهو في مطلع الألفية الثالثة بعد الميلاد، فالمشكلة البيئية تظهر واضحة عند اختلال التوازن بين عناصر البيئة التي تتكون من النظام الطبيعي والنظام الاجتماعي والنظام الثقافي والمشكلة البيئية قديمة منذ الأزل وقد سبب سعي الإنسان إلى تحقيق الرفاهية في حياته والرقي بها صراعاً كان نتيجة هذا الصراع ضغطاً على عناصر البيئة خاصة الطبيعية منها حتى وصلت إلى الحد الذي ظهرت معه نتائج هذا الاختلال. ويعّد عام 1969م البداية الحقيقية للاهتمام العالمي المكثف بمشكلات البيئية، فمنذ ذلك التاريخ ومشكلة البيئة تناقش في المحافل الدولية وفي عام 1971م اجتمع حوالي (2200) عالم للبحث في مشاكل البيئة الإنسانية في مدينة (</a:t>
            </a:r>
            <a:r>
              <a:rPr lang="ar-IQ" sz="2000" dirty="0" err="1"/>
              <a:t>مونتون</a:t>
            </a:r>
            <a:r>
              <a:rPr lang="ar-IQ" sz="2000" dirty="0"/>
              <a:t>) الفرنسية وأرسلوا رسالة تبين موقفهم وآراءهم إلى الأمين العام للأمم المتحدة.</a:t>
            </a:r>
          </a:p>
          <a:p>
            <a:pPr algn="just" rtl="1">
              <a:lnSpc>
                <a:spcPct val="150000"/>
              </a:lnSpc>
            </a:pPr>
            <a:r>
              <a:rPr lang="ar-IQ" sz="2000" dirty="0"/>
              <a:t>وفي 1972م تم عقد مؤتمر </a:t>
            </a:r>
            <a:r>
              <a:rPr lang="ar-IQ" sz="2000" dirty="0" err="1"/>
              <a:t>استوكهولم</a:t>
            </a:r>
            <a:r>
              <a:rPr lang="ar-IQ" sz="2000" dirty="0"/>
              <a:t> للبيئة بإشراف الأمم المتحدة بحضور مائة وثلاثة عشر دولة وباشتراك ألف ممثل لهذه الدول ولهذا المؤتمر الفضل الأول في تنبيه المجتمع الدولي بخطورة قضايا البيئة.</a:t>
            </a:r>
            <a:endParaRPr lang="en-US" sz="2000" dirty="0"/>
          </a:p>
        </p:txBody>
      </p:sp>
    </p:spTree>
    <p:extLst>
      <p:ext uri="{BB962C8B-B14F-4D97-AF65-F5344CB8AC3E}">
        <p14:creationId xmlns:p14="http://schemas.microsoft.com/office/powerpoint/2010/main" val="1352764947"/>
      </p:ext>
    </p:extLst>
  </p:cSld>
  <p:clrMapOvr>
    <a:masterClrMapping/>
  </p:clrMapOvr>
  <p:transition spd="slow" advTm="8255">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pic>
        <p:nvPicPr>
          <p:cNvPr id="10" name="Picture 9" descr="A black and white image of a bird with a long beak&#10;&#10;Description automatically generated with medium confidence">
            <a:extLst>
              <a:ext uri="{FF2B5EF4-FFF2-40B4-BE49-F238E27FC236}">
                <a16:creationId xmlns:a16="http://schemas.microsoft.com/office/drawing/2014/main" id="{DA3A84A5-C21B-D972-9A6B-535142F2D84B}"/>
              </a:ext>
            </a:extLst>
          </p:cNvPr>
          <p:cNvPicPr>
            <a:picLocks noChangeAspect="1"/>
          </p:cNvPicPr>
          <p:nvPr/>
        </p:nvPicPr>
        <p:blipFill>
          <a:blip r:embed="rId2">
            <a:alphaModFix amt="20000"/>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tretch>
            <a:fillRect/>
          </a:stretch>
        </p:blipFill>
        <p:spPr>
          <a:xfrm>
            <a:off x="4710898" y="707011"/>
            <a:ext cx="8577101" cy="6254312"/>
          </a:xfrm>
          <a:prstGeom prst="rect">
            <a:avLst/>
          </a:prstGeom>
        </p:spPr>
      </p:pic>
      <p:sp>
        <p:nvSpPr>
          <p:cNvPr id="11" name="TextBox 10">
            <a:extLst>
              <a:ext uri="{FF2B5EF4-FFF2-40B4-BE49-F238E27FC236}">
                <a16:creationId xmlns:a16="http://schemas.microsoft.com/office/drawing/2014/main" id="{9927BBA2-A47F-5FB4-B0FE-E313FFFFC57A}"/>
              </a:ext>
            </a:extLst>
          </p:cNvPr>
          <p:cNvSpPr txBox="1"/>
          <p:nvPr/>
        </p:nvSpPr>
        <p:spPr>
          <a:xfrm>
            <a:off x="554634" y="499993"/>
            <a:ext cx="8620125" cy="5858014"/>
          </a:xfrm>
          <a:prstGeom prst="rect">
            <a:avLst/>
          </a:prstGeom>
          <a:noFill/>
        </p:spPr>
        <p:txBody>
          <a:bodyPr wrap="square" rtlCol="0">
            <a:spAutoFit/>
          </a:bodyPr>
          <a:lstStyle/>
          <a:p>
            <a:pPr algn="just" rtl="1">
              <a:lnSpc>
                <a:spcPct val="150000"/>
              </a:lnSpc>
            </a:pPr>
            <a:r>
              <a:rPr lang="ar-IQ" dirty="0"/>
              <a:t>أن حقيقة الاهتمام بالبيئة سبقت هذه التواريخ بزمن بعيد جدا بل أن الله سبحانه وتعالى علم الإنسان كيفية الحفاظ على البيئة منذ الأيام الأولى للإنسان على الأرض وذلك حين بعث عز وجل غرابا ليعلم قابيل كيف يتعاطف مع جثة أخيه هابيل بعد أن ارتكب الجريمة الأولى في تاريخ البشرية، فقد حمل قابيل جثة أخيه فوق ظهره وراح يدور بها حائرا مضطربا مذعورا لا يدري ماذا يفعل، ومر الوقت بطيئا والجثة تتعفن وتتغير رائحتها كأنها ذنب عظيم لا يستطيع الخلاص منه (فَبَعَثَ اللّهُ غُرَابًا يَبْحَثُ فِي الأَرْضِ لِيُرِيَهُ كَيْفَ يُوَارِي سَوْءةَ أَخِيهِ) [المائدة : 31] فنظر قابيل وإذا به يرى غرابين يقتتلان أمامه حتى قتل أحدهما الأخر وفي الحال راح الغراب القاتل يحفر حفره، دفن فيه جثة الغراب القتيل فواراه تحت التراب بعدها دفن قابيل أخاه كما تعلم من الغراب ومنذ ذلك الوقت صار دفن الموتى سنة سنها الله تعالى لعباده.</a:t>
            </a:r>
          </a:p>
          <a:p>
            <a:pPr algn="just" rtl="1">
              <a:lnSpc>
                <a:spcPct val="150000"/>
              </a:lnSpc>
            </a:pPr>
            <a:r>
              <a:rPr lang="ar-IQ" dirty="0"/>
              <a:t>في هذه القصة الكثير من المعاني التي منها أن الله تعالى علم عباده كيفية الحفاظ على البيئة منذ أن كان عدد سكان العالم ستة أشخاص فقط، وأن الحكمة من القصة ما زالت قائمة وقد صار عدد سكان العالم سبعة مليارات نسمة وسيبقى المعنى خالدا واجب التطبيق حتى يرث الله عز وجل الأرض ومن عليها. وقد خص الله تعالى الطبيعة وهي البيئة بالكثير من الآيات في قرآنه الكريم كما سنرى في منطلقات الإعلام البيئي، أما لإعلام البيئي الذي يعد فرعا جديداً في فروع الإعلام المتخصص فأنه قديم من حيث تناول مادته سواء في الإعلام العلمي الجماهيري أو في الإعلام الديني والعقائدي وحتى في فروع أُخرى في الإعلام المتخصص</a:t>
            </a:r>
            <a:r>
              <a:rPr lang="en-US" sz="1200" dirty="0"/>
              <a:t>1</a:t>
            </a:r>
            <a:r>
              <a:rPr lang="ar-IQ" dirty="0"/>
              <a:t> .</a:t>
            </a:r>
          </a:p>
        </p:txBody>
      </p:sp>
    </p:spTree>
    <p:extLst>
      <p:ext uri="{BB962C8B-B14F-4D97-AF65-F5344CB8AC3E}">
        <p14:creationId xmlns:p14="http://schemas.microsoft.com/office/powerpoint/2010/main" val="428045092"/>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BDAC5B6-20CE-447F-8BA1-F2274AC7A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1D22B31-BF8F-446B-9009-8A251FB17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custGeom>
            <a:avLst/>
            <a:gdLst>
              <a:gd name="connsiteX0" fmla="*/ 3094406 w 12192000"/>
              <a:gd name="connsiteY0" fmla="*/ 283966 h 6858000"/>
              <a:gd name="connsiteX1" fmla="*/ 3038833 w 12192000"/>
              <a:gd name="connsiteY1" fmla="*/ 309661 h 6858000"/>
              <a:gd name="connsiteX2" fmla="*/ 3348384 w 12192000"/>
              <a:gd name="connsiteY2" fmla="*/ 406000 h 6858000"/>
              <a:gd name="connsiteX3" fmla="*/ 2864309 w 12192000"/>
              <a:gd name="connsiteY3" fmla="*/ 355295 h 6858000"/>
              <a:gd name="connsiteX4" fmla="*/ 2856039 w 12192000"/>
              <a:gd name="connsiteY4" fmla="*/ 388058 h 6858000"/>
              <a:gd name="connsiteX5" fmla="*/ 3405794 w 12192000"/>
              <a:gd name="connsiteY5" fmla="*/ 512089 h 6858000"/>
              <a:gd name="connsiteX6" fmla="*/ 3356651 w 12192000"/>
              <a:gd name="connsiteY6" fmla="*/ 531204 h 6858000"/>
              <a:gd name="connsiteX7" fmla="*/ 3064552 w 12192000"/>
              <a:gd name="connsiteY7" fmla="*/ 483228 h 6858000"/>
              <a:gd name="connsiteX8" fmla="*/ 3005765 w 12192000"/>
              <a:gd name="connsiteY8" fmla="*/ 495708 h 6858000"/>
              <a:gd name="connsiteX9" fmla="*/ 3034700 w 12192000"/>
              <a:gd name="connsiteY9" fmla="*/ 553823 h 6858000"/>
              <a:gd name="connsiteX10" fmla="*/ 3161459 w 12192000"/>
              <a:gd name="connsiteY10" fmla="*/ 576445 h 6858000"/>
              <a:gd name="connsiteX11" fmla="*/ 3358949 w 12192000"/>
              <a:gd name="connsiteY11" fmla="*/ 712961 h 6858000"/>
              <a:gd name="connsiteX12" fmla="*/ 3059960 w 12192000"/>
              <a:gd name="connsiteY12" fmla="*/ 696576 h 6858000"/>
              <a:gd name="connsiteX13" fmla="*/ 3007143 w 12192000"/>
              <a:gd name="connsiteY13" fmla="*/ 729732 h 6858000"/>
              <a:gd name="connsiteX14" fmla="*/ 2986935 w 12192000"/>
              <a:gd name="connsiteY14" fmla="*/ 772635 h 6858000"/>
              <a:gd name="connsiteX15" fmla="*/ 2871197 w 12192000"/>
              <a:gd name="connsiteY15" fmla="*/ 808127 h 6858000"/>
              <a:gd name="connsiteX16" fmla="*/ 3053071 w 12192000"/>
              <a:gd name="connsiteY16" fmla="*/ 847913 h 6858000"/>
              <a:gd name="connsiteX17" fmla="*/ 2858796 w 12192000"/>
              <a:gd name="connsiteY17" fmla="*/ 847913 h 6858000"/>
              <a:gd name="connsiteX18" fmla="*/ 2635588 w 12192000"/>
              <a:gd name="connsiteY18" fmla="*/ 820611 h 6858000"/>
              <a:gd name="connsiteX19" fmla="*/ 2397683 w 12192000"/>
              <a:gd name="connsiteY19" fmla="*/ 829190 h 6858000"/>
              <a:gd name="connsiteX20" fmla="*/ 1921874 w 12192000"/>
              <a:gd name="connsiteY20" fmla="*/ 778877 h 6858000"/>
              <a:gd name="connsiteX21" fmla="*/ 1695450 w 12192000"/>
              <a:gd name="connsiteY21" fmla="*/ 782386 h 6858000"/>
              <a:gd name="connsiteX22" fmla="*/ 2954324 w 12192000"/>
              <a:gd name="connsiteY22" fmla="*/ 1120940 h 6858000"/>
              <a:gd name="connsiteX23" fmla="*/ 2890028 w 12192000"/>
              <a:gd name="connsiteY23" fmla="*/ 1195435 h 6858000"/>
              <a:gd name="connsiteX24" fmla="*/ 3153652 w 12192000"/>
              <a:gd name="connsiteY24" fmla="*/ 1276563 h 6858000"/>
              <a:gd name="connsiteX25" fmla="*/ 3218410 w 12192000"/>
              <a:gd name="connsiteY25" fmla="*/ 1356911 h 6858000"/>
              <a:gd name="connsiteX26" fmla="*/ 3137118 w 12192000"/>
              <a:gd name="connsiteY26" fmla="*/ 1349891 h 6858000"/>
              <a:gd name="connsiteX27" fmla="*/ 3067309 w 12192000"/>
              <a:gd name="connsiteY27" fmla="*/ 1365102 h 6858000"/>
              <a:gd name="connsiteX28" fmla="*/ 3096243 w 12192000"/>
              <a:gd name="connsiteY28" fmla="*/ 1467292 h 6858000"/>
              <a:gd name="connsiteX29" fmla="*/ 3468716 w 12192000"/>
              <a:gd name="connsiteY29" fmla="*/ 1599125 h 6858000"/>
              <a:gd name="connsiteX30" fmla="*/ 3502241 w 12192000"/>
              <a:gd name="connsiteY30" fmla="*/ 1642029 h 6858000"/>
              <a:gd name="connsiteX31" fmla="*/ 3457692 w 12192000"/>
              <a:gd name="connsiteY31" fmla="*/ 1672453 h 6858000"/>
              <a:gd name="connsiteX32" fmla="*/ 3337362 w 12192000"/>
              <a:gd name="connsiteY32" fmla="*/ 1688053 h 6858000"/>
              <a:gd name="connsiteX33" fmla="*/ 3505915 w 12192000"/>
              <a:gd name="connsiteY33" fmla="*/ 1834318 h 6858000"/>
              <a:gd name="connsiteX34" fmla="*/ 3567458 w 12192000"/>
              <a:gd name="connsiteY34" fmla="*/ 1874880 h 6858000"/>
              <a:gd name="connsiteX35" fmla="*/ 3672634 w 12192000"/>
              <a:gd name="connsiteY35" fmla="*/ 1937678 h 6858000"/>
              <a:gd name="connsiteX36" fmla="*/ 3674470 w 12192000"/>
              <a:gd name="connsiteY36" fmla="*/ 1956789 h 6858000"/>
              <a:gd name="connsiteX37" fmla="*/ 3531176 w 12192000"/>
              <a:gd name="connsiteY37" fmla="*/ 2024266 h 6858000"/>
              <a:gd name="connsiteX38" fmla="*/ 3272604 w 12192000"/>
              <a:gd name="connsiteY38" fmla="*/ 2005933 h 6858000"/>
              <a:gd name="connsiteX39" fmla="*/ 3654720 w 12192000"/>
              <a:gd name="connsiteY39" fmla="*/ 2106564 h 6858000"/>
              <a:gd name="connsiteX40" fmla="*/ 2417892 w 12192000"/>
              <a:gd name="connsiteY40" fmla="*/ 1866690 h 6858000"/>
              <a:gd name="connsiteX41" fmla="*/ 2496888 w 12192000"/>
              <a:gd name="connsiteY41" fmla="*/ 1929487 h 6858000"/>
              <a:gd name="connsiteX42" fmla="*/ 2929526 w 12192000"/>
              <a:gd name="connsiteY42" fmla="*/ 2094862 h 6858000"/>
              <a:gd name="connsiteX43" fmla="*/ 3052152 w 12192000"/>
              <a:gd name="connsiteY43" fmla="*/ 2198613 h 6858000"/>
              <a:gd name="connsiteX44" fmla="*/ 3180748 w 12192000"/>
              <a:gd name="connsiteY44" fmla="*/ 2255948 h 6858000"/>
              <a:gd name="connsiteX45" fmla="*/ 3361244 w 12192000"/>
              <a:gd name="connsiteY45" fmla="*/ 2254777 h 6858000"/>
              <a:gd name="connsiteX46" fmla="*/ 3489382 w 12192000"/>
              <a:gd name="connsiteY46" fmla="*/ 2342926 h 6858000"/>
              <a:gd name="connsiteX47" fmla="*/ 3355733 w 12192000"/>
              <a:gd name="connsiteY47" fmla="*/ 2361649 h 6858000"/>
              <a:gd name="connsiteX48" fmla="*/ 3199121 w 12192000"/>
              <a:gd name="connsiteY48" fmla="*/ 2347216 h 6858000"/>
              <a:gd name="connsiteX49" fmla="*/ 2861091 w 12192000"/>
              <a:gd name="connsiteY49" fmla="*/ 2351896 h 6858000"/>
              <a:gd name="connsiteX50" fmla="*/ 2667278 w 12192000"/>
              <a:gd name="connsiteY50" fmla="*/ 2369058 h 6858000"/>
              <a:gd name="connsiteX51" fmla="*/ 2221781 w 12192000"/>
              <a:gd name="connsiteY51" fmla="*/ 2339805 h 6858000"/>
              <a:gd name="connsiteX52" fmla="*/ 2247961 w 12192000"/>
              <a:gd name="connsiteY52" fmla="*/ 2414693 h 6858000"/>
              <a:gd name="connsiteX53" fmla="*/ 2231425 w 12192000"/>
              <a:gd name="connsiteY53" fmla="*/ 2479828 h 6858000"/>
              <a:gd name="connsiteX54" fmla="*/ 2224996 w 12192000"/>
              <a:gd name="connsiteY54" fmla="*/ 2621414 h 6858000"/>
              <a:gd name="connsiteX55" fmla="*/ 2229131 w 12192000"/>
              <a:gd name="connsiteY55" fmla="*/ 2644426 h 6858000"/>
              <a:gd name="connsiteX56" fmla="*/ 2129466 w 12192000"/>
              <a:gd name="connsiteY56" fmla="*/ 2659247 h 6858000"/>
              <a:gd name="connsiteX57" fmla="*/ 2723312 w 12192000"/>
              <a:gd name="connsiteY57" fmla="*/ 2953726 h 6858000"/>
              <a:gd name="connsiteX58" fmla="*/ 2326496 w 12192000"/>
              <a:gd name="connsiteY58" fmla="*/ 2878838 h 6858000"/>
              <a:gd name="connsiteX59" fmla="*/ 2272759 w 12192000"/>
              <a:gd name="connsiteY59" fmla="*/ 3002480 h 6858000"/>
              <a:gd name="connsiteX60" fmla="*/ 2459226 w 12192000"/>
              <a:gd name="connsiteY60" fmla="*/ 3112471 h 6858000"/>
              <a:gd name="connsiteX61" fmla="*/ 2528117 w 12192000"/>
              <a:gd name="connsiteY61" fmla="*/ 3330111 h 6858000"/>
              <a:gd name="connsiteX62" fmla="*/ 2494590 w 12192000"/>
              <a:gd name="connsiteY62" fmla="*/ 3529029 h 6858000"/>
              <a:gd name="connsiteX63" fmla="*/ 2414677 w 12192000"/>
              <a:gd name="connsiteY63" fmla="*/ 3592215 h 6858000"/>
              <a:gd name="connsiteX64" fmla="*/ 2298940 w 12192000"/>
              <a:gd name="connsiteY64" fmla="*/ 3705716 h 6858000"/>
              <a:gd name="connsiteX65" fmla="*/ 2227294 w 12192000"/>
              <a:gd name="connsiteY65" fmla="*/ 3775921 h 6858000"/>
              <a:gd name="connsiteX66" fmla="*/ 1978366 w 12192000"/>
              <a:gd name="connsiteY66" fmla="*/ 3748620 h 6858000"/>
              <a:gd name="connsiteX67" fmla="*/ 2310421 w 12192000"/>
              <a:gd name="connsiteY67" fmla="*/ 3926868 h 6858000"/>
              <a:gd name="connsiteX68" fmla="*/ 2041285 w 12192000"/>
              <a:gd name="connsiteY68" fmla="*/ 3904635 h 6858000"/>
              <a:gd name="connsiteX69" fmla="*/ 1953565 w 12192000"/>
              <a:gd name="connsiteY69" fmla="*/ 3917116 h 6858000"/>
              <a:gd name="connsiteX70" fmla="*/ 2003623 w 12192000"/>
              <a:gd name="connsiteY70" fmla="*/ 3974842 h 6858000"/>
              <a:gd name="connsiteX71" fmla="*/ 2201114 w 12192000"/>
              <a:gd name="connsiteY71" fmla="*/ 4072742 h 6858000"/>
              <a:gd name="connsiteX72" fmla="*/ 2608032 w 12192000"/>
              <a:gd name="connsiteY72" fmla="*/ 4337967 h 6858000"/>
              <a:gd name="connsiteX73" fmla="*/ 2213973 w 12192000"/>
              <a:gd name="connsiteY73" fmla="*/ 4216277 h 6858000"/>
              <a:gd name="connsiteX74" fmla="*/ 2629158 w 12192000"/>
              <a:gd name="connsiteY74" fmla="*/ 4488911 h 6858000"/>
              <a:gd name="connsiteX75" fmla="*/ 2721471 w 12192000"/>
              <a:gd name="connsiteY75" fmla="*/ 4579399 h 6858000"/>
              <a:gd name="connsiteX76" fmla="*/ 2907939 w 12192000"/>
              <a:gd name="connsiteY76" fmla="*/ 4804062 h 6858000"/>
              <a:gd name="connsiteX77" fmla="*/ 2898753 w 12192000"/>
              <a:gd name="connsiteY77" fmla="*/ 4829414 h 6858000"/>
              <a:gd name="connsiteX78" fmla="*/ 2683352 w 12192000"/>
              <a:gd name="connsiteY78" fmla="*/ 4793141 h 6858000"/>
              <a:gd name="connsiteX79" fmla="*/ 2962594 w 12192000"/>
              <a:gd name="connsiteY79" fmla="*/ 4981920 h 6858000"/>
              <a:gd name="connsiteX80" fmla="*/ 3251019 w 12192000"/>
              <a:gd name="connsiteY80" fmla="*/ 5127012 h 6858000"/>
              <a:gd name="connsiteX81" fmla="*/ 3046180 w 12192000"/>
              <a:gd name="connsiteY81" fmla="*/ 5104781 h 6858000"/>
              <a:gd name="connsiteX82" fmla="*/ 2764646 w 12192000"/>
              <a:gd name="connsiteY82" fmla="*/ 5021703 h 6858000"/>
              <a:gd name="connsiteX83" fmla="*/ 2666820 w 12192000"/>
              <a:gd name="connsiteY83" fmla="*/ 5052905 h 6858000"/>
              <a:gd name="connsiteX84" fmla="*/ 2933657 w 12192000"/>
              <a:gd name="connsiteY84" fmla="*/ 5190198 h 6858000"/>
              <a:gd name="connsiteX85" fmla="*/ 3086598 w 12192000"/>
              <a:gd name="connsiteY85" fmla="*/ 5253776 h 6858000"/>
              <a:gd name="connsiteX86" fmla="*/ 3147680 w 12192000"/>
              <a:gd name="connsiteY86" fmla="*/ 5302531 h 6858000"/>
              <a:gd name="connsiteX87" fmla="*/ 3322204 w 12192000"/>
              <a:gd name="connsiteY87" fmla="*/ 5476487 h 6858000"/>
              <a:gd name="connsiteX88" fmla="*/ 3834758 w 12192000"/>
              <a:gd name="connsiteY88" fmla="*/ 5666434 h 6858000"/>
              <a:gd name="connsiteX89" fmla="*/ 4314240 w 12192000"/>
              <a:gd name="connsiteY89" fmla="*/ 5902409 h 6858000"/>
              <a:gd name="connsiteX90" fmla="*/ 4688552 w 12192000"/>
              <a:gd name="connsiteY90" fmla="*/ 6049453 h 6858000"/>
              <a:gd name="connsiteX91" fmla="*/ 5634660 w 12192000"/>
              <a:gd name="connsiteY91" fmla="*/ 6238620 h 6858000"/>
              <a:gd name="connsiteX92" fmla="*/ 9222980 w 12192000"/>
              <a:gd name="connsiteY92" fmla="*/ 4955397 h 6858000"/>
              <a:gd name="connsiteX93" fmla="*/ 9268448 w 12192000"/>
              <a:gd name="connsiteY93" fmla="*/ 4917173 h 6858000"/>
              <a:gd name="connsiteX94" fmla="*/ 9442512 w 12192000"/>
              <a:gd name="connsiteY94" fmla="*/ 4773251 h 6858000"/>
              <a:gd name="connsiteX95" fmla="*/ 9590400 w 12192000"/>
              <a:gd name="connsiteY95" fmla="*/ 4643756 h 6858000"/>
              <a:gd name="connsiteX96" fmla="*/ 9513242 w 12192000"/>
              <a:gd name="connsiteY96" fmla="*/ 4600073 h 6858000"/>
              <a:gd name="connsiteX97" fmla="*/ 9617498 w 12192000"/>
              <a:gd name="connsiteY97" fmla="*/ 4476430 h 6858000"/>
              <a:gd name="connsiteX98" fmla="*/ 9949094 w 12192000"/>
              <a:gd name="connsiteY98" fmla="*/ 4095364 h 6858000"/>
              <a:gd name="connsiteX99" fmla="*/ 10094686 w 12192000"/>
              <a:gd name="connsiteY99" fmla="*/ 4011507 h 6858000"/>
              <a:gd name="connsiteX100" fmla="*/ 10271967 w 12192000"/>
              <a:gd name="connsiteY100" fmla="*/ 3800497 h 6858000"/>
              <a:gd name="connsiteX101" fmla="*/ 10297226 w 12192000"/>
              <a:gd name="connsiteY101" fmla="*/ 3751742 h 6858000"/>
              <a:gd name="connsiteX102" fmla="*/ 10260943 w 12192000"/>
              <a:gd name="connsiteY102" fmla="*/ 3689723 h 6858000"/>
              <a:gd name="connsiteX103" fmla="*/ 10233847 w 12192000"/>
              <a:gd name="connsiteY103" fmla="*/ 3627319 h 6858000"/>
              <a:gd name="connsiteX104" fmla="*/ 10269209 w 12192000"/>
              <a:gd name="connsiteY104" fmla="*/ 3608986 h 6858000"/>
              <a:gd name="connsiteX105" fmla="*/ 10496550 w 12192000"/>
              <a:gd name="connsiteY105" fmla="*/ 3577393 h 6858000"/>
              <a:gd name="connsiteX106" fmla="*/ 10364738 w 12192000"/>
              <a:gd name="connsiteY106" fmla="*/ 3458823 h 6858000"/>
              <a:gd name="connsiteX107" fmla="*/ 10132346 w 12192000"/>
              <a:gd name="connsiteY107" fmla="*/ 3282137 h 6858000"/>
              <a:gd name="connsiteX108" fmla="*/ 10026712 w 12192000"/>
              <a:gd name="connsiteY108" fmla="*/ 3156543 h 6858000"/>
              <a:gd name="connsiteX109" fmla="*/ 10014312 w 12192000"/>
              <a:gd name="connsiteY109" fmla="*/ 3044213 h 6858000"/>
              <a:gd name="connsiteX110" fmla="*/ 9806718 w 12192000"/>
              <a:gd name="connsiteY110" fmla="*/ 2977907 h 6858000"/>
              <a:gd name="connsiteX111" fmla="*/ 10001912 w 12192000"/>
              <a:gd name="connsiteY111" fmla="*/ 2740374 h 6858000"/>
              <a:gd name="connsiteX112" fmla="*/ 10021662 w 12192000"/>
              <a:gd name="connsiteY112" fmla="*/ 2691231 h 6858000"/>
              <a:gd name="connsiteX113" fmla="*/ 9904546 w 12192000"/>
              <a:gd name="connsiteY113" fmla="*/ 2515322 h 6858000"/>
              <a:gd name="connsiteX114" fmla="*/ 9885256 w 12192000"/>
              <a:gd name="connsiteY114" fmla="*/ 2487240 h 6858000"/>
              <a:gd name="connsiteX115" fmla="*/ 9842085 w 12192000"/>
              <a:gd name="connsiteY115" fmla="*/ 2431074 h 6858000"/>
              <a:gd name="connsiteX116" fmla="*/ 9718078 w 12192000"/>
              <a:gd name="connsiteY116" fmla="*/ 2417424 h 6858000"/>
              <a:gd name="connsiteX117" fmla="*/ 9782378 w 12192000"/>
              <a:gd name="connsiteY117" fmla="*/ 2377641 h 6858000"/>
              <a:gd name="connsiteX118" fmla="*/ 9907302 w 12192000"/>
              <a:gd name="connsiteY118" fmla="*/ 2243078 h 6858000"/>
              <a:gd name="connsiteX119" fmla="*/ 9824171 w 12192000"/>
              <a:gd name="connsiteY119" fmla="*/ 2114365 h 6858000"/>
              <a:gd name="connsiteX120" fmla="*/ 9818662 w 12192000"/>
              <a:gd name="connsiteY120" fmla="*/ 2043377 h 6858000"/>
              <a:gd name="connsiteX121" fmla="*/ 9958740 w 12192000"/>
              <a:gd name="connsiteY121" fmla="*/ 1952499 h 6858000"/>
              <a:gd name="connsiteX122" fmla="*/ 10064374 w 12192000"/>
              <a:gd name="connsiteY122" fmla="*/ 1916615 h 6858000"/>
              <a:gd name="connsiteX123" fmla="*/ 10113055 w 12192000"/>
              <a:gd name="connsiteY123" fmla="*/ 1865131 h 6858000"/>
              <a:gd name="connsiteX124" fmla="*/ 10055646 w 12192000"/>
              <a:gd name="connsiteY124" fmla="*/ 1822227 h 6858000"/>
              <a:gd name="connsiteX125" fmla="*/ 9800748 w 12192000"/>
              <a:gd name="connsiteY125" fmla="*/ 1720036 h 6858000"/>
              <a:gd name="connsiteX126" fmla="*/ 9938071 w 12192000"/>
              <a:gd name="connsiteY126" fmla="*/ 1634617 h 6858000"/>
              <a:gd name="connsiteX127" fmla="*/ 9220224 w 12192000"/>
              <a:gd name="connsiteY127" fmla="*/ 1231709 h 6858000"/>
              <a:gd name="connsiteX128" fmla="*/ 9133419 w 12192000"/>
              <a:gd name="connsiteY128" fmla="*/ 1170083 h 6858000"/>
              <a:gd name="connsiteX129" fmla="*/ 8672768 w 12192000"/>
              <a:gd name="connsiteY129" fmla="*/ 1020699 h 6858000"/>
              <a:gd name="connsiteX130" fmla="*/ 8198797 w 12192000"/>
              <a:gd name="connsiteY130" fmla="*/ 915000 h 6858000"/>
              <a:gd name="connsiteX131" fmla="*/ 8528095 w 12192000"/>
              <a:gd name="connsiteY131" fmla="*/ 691898 h 6858000"/>
              <a:gd name="connsiteX132" fmla="*/ 8025190 w 12192000"/>
              <a:gd name="connsiteY132" fmla="*/ 640021 h 6858000"/>
              <a:gd name="connsiteX133" fmla="*/ 7976047 w 12192000"/>
              <a:gd name="connsiteY133" fmla="*/ 641584 h 6858000"/>
              <a:gd name="connsiteX134" fmla="*/ 6988604 w 12192000"/>
              <a:gd name="connsiteY134" fmla="*/ 607260 h 6858000"/>
              <a:gd name="connsiteX135" fmla="*/ 5573116 w 12192000"/>
              <a:gd name="connsiteY135" fmla="*/ 493368 h 6858000"/>
              <a:gd name="connsiteX136" fmla="*/ 4401503 w 12192000"/>
              <a:gd name="connsiteY136" fmla="*/ 425112 h 6858000"/>
              <a:gd name="connsiteX137" fmla="*/ 3154109 w 12192000"/>
              <a:gd name="connsiteY137" fmla="*/ 292499 h 6858000"/>
              <a:gd name="connsiteX138" fmla="*/ 3094406 w 12192000"/>
              <a:gd name="connsiteY138" fmla="*/ 283966 h 6858000"/>
              <a:gd name="connsiteX139" fmla="*/ 0 w 12192000"/>
              <a:gd name="connsiteY139" fmla="*/ 0 h 6858000"/>
              <a:gd name="connsiteX140" fmla="*/ 12192000 w 12192000"/>
              <a:gd name="connsiteY140" fmla="*/ 0 h 6858000"/>
              <a:gd name="connsiteX141" fmla="*/ 12192000 w 12192000"/>
              <a:gd name="connsiteY141" fmla="*/ 6858000 h 6858000"/>
              <a:gd name="connsiteX142" fmla="*/ 0 w 12192000"/>
              <a:gd name="connsiteY1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2192000" h="6858000">
                <a:moveTo>
                  <a:pt x="3094406" y="283966"/>
                </a:moveTo>
                <a:cubicBezTo>
                  <a:pt x="3074312" y="283528"/>
                  <a:pt x="3054907" y="288795"/>
                  <a:pt x="3038833" y="309661"/>
                </a:cubicBezTo>
                <a:cubicBezTo>
                  <a:pt x="3124259" y="364657"/>
                  <a:pt x="3233105" y="343983"/>
                  <a:pt x="3348384" y="406000"/>
                </a:cubicBezTo>
                <a:cubicBezTo>
                  <a:pt x="3161001" y="386497"/>
                  <a:pt x="3012653" y="370896"/>
                  <a:pt x="2864309" y="355295"/>
                </a:cubicBezTo>
                <a:cubicBezTo>
                  <a:pt x="2861553" y="366216"/>
                  <a:pt x="2858796" y="377136"/>
                  <a:pt x="2856039" y="388058"/>
                </a:cubicBezTo>
                <a:cubicBezTo>
                  <a:pt x="3045722" y="411070"/>
                  <a:pt x="3221166" y="470356"/>
                  <a:pt x="3405794" y="512089"/>
                </a:cubicBezTo>
                <a:cubicBezTo>
                  <a:pt x="3388799" y="537835"/>
                  <a:pt x="3371808" y="532763"/>
                  <a:pt x="3356651" y="531204"/>
                </a:cubicBezTo>
                <a:cubicBezTo>
                  <a:pt x="3257907" y="521062"/>
                  <a:pt x="3159164" y="510922"/>
                  <a:pt x="3064552" y="483228"/>
                </a:cubicBezTo>
                <a:cubicBezTo>
                  <a:pt x="3043427" y="476987"/>
                  <a:pt x="3017704" y="476987"/>
                  <a:pt x="3005765" y="495708"/>
                </a:cubicBezTo>
                <a:cubicBezTo>
                  <a:pt x="2988771" y="522231"/>
                  <a:pt x="3013113" y="539393"/>
                  <a:pt x="3034700" y="553823"/>
                </a:cubicBezTo>
                <a:cubicBezTo>
                  <a:pt x="3072360" y="578787"/>
                  <a:pt x="3117827" y="571767"/>
                  <a:pt x="3161459" y="576445"/>
                </a:cubicBezTo>
                <a:cubicBezTo>
                  <a:pt x="3277655" y="588537"/>
                  <a:pt x="3333228" y="626370"/>
                  <a:pt x="3358949" y="712961"/>
                </a:cubicBezTo>
                <a:cubicBezTo>
                  <a:pt x="3256987" y="677857"/>
                  <a:pt x="3158703" y="721151"/>
                  <a:pt x="3059960" y="696576"/>
                </a:cubicBezTo>
                <a:cubicBezTo>
                  <a:pt x="3034240" y="690338"/>
                  <a:pt x="2993364" y="699698"/>
                  <a:pt x="3007143" y="729732"/>
                </a:cubicBezTo>
                <a:cubicBezTo>
                  <a:pt x="3020003" y="757814"/>
                  <a:pt x="3062716" y="778096"/>
                  <a:pt x="2986935" y="772635"/>
                </a:cubicBezTo>
                <a:cubicBezTo>
                  <a:pt x="2932740" y="768735"/>
                  <a:pt x="2826647" y="800329"/>
                  <a:pt x="2871197" y="808127"/>
                </a:cubicBezTo>
                <a:cubicBezTo>
                  <a:pt x="2927228" y="817881"/>
                  <a:pt x="2981883" y="831921"/>
                  <a:pt x="3053071" y="847913"/>
                </a:cubicBezTo>
                <a:cubicBezTo>
                  <a:pt x="2974533" y="874043"/>
                  <a:pt x="2918042" y="868584"/>
                  <a:pt x="2858796" y="847913"/>
                </a:cubicBezTo>
                <a:cubicBezTo>
                  <a:pt x="2787150" y="822949"/>
                  <a:pt x="2693916" y="792528"/>
                  <a:pt x="2635588" y="820611"/>
                </a:cubicBezTo>
                <a:cubicBezTo>
                  <a:pt x="2548326" y="862734"/>
                  <a:pt x="2475760" y="836211"/>
                  <a:pt x="2397683" y="829190"/>
                </a:cubicBezTo>
                <a:cubicBezTo>
                  <a:pt x="2238775" y="814759"/>
                  <a:pt x="2081241" y="790576"/>
                  <a:pt x="1921874" y="778877"/>
                </a:cubicBezTo>
                <a:cubicBezTo>
                  <a:pt x="1858036" y="774195"/>
                  <a:pt x="1789143" y="751964"/>
                  <a:pt x="1695450" y="782386"/>
                </a:cubicBezTo>
                <a:cubicBezTo>
                  <a:pt x="2119822" y="938012"/>
                  <a:pt x="2575423" y="928262"/>
                  <a:pt x="2954324" y="1120940"/>
                </a:cubicBezTo>
                <a:cubicBezTo>
                  <a:pt x="2938251" y="1139269"/>
                  <a:pt x="2856502" y="1191535"/>
                  <a:pt x="2890028" y="1195435"/>
                </a:cubicBezTo>
                <a:cubicBezTo>
                  <a:pt x="2984178" y="1206748"/>
                  <a:pt x="3067767" y="1244971"/>
                  <a:pt x="3153652" y="1276563"/>
                </a:cubicBezTo>
                <a:cubicBezTo>
                  <a:pt x="3190855" y="1290216"/>
                  <a:pt x="3235862" y="1308157"/>
                  <a:pt x="3218410" y="1356911"/>
                </a:cubicBezTo>
                <a:cubicBezTo>
                  <a:pt x="3186719" y="1370562"/>
                  <a:pt x="3163296" y="1351451"/>
                  <a:pt x="3137118" y="1349891"/>
                </a:cubicBezTo>
                <a:cubicBezTo>
                  <a:pt x="3110480" y="1348331"/>
                  <a:pt x="3050773" y="1358471"/>
                  <a:pt x="3067309" y="1365102"/>
                </a:cubicBezTo>
                <a:cubicBezTo>
                  <a:pt x="3142629" y="1395136"/>
                  <a:pt x="3007143" y="1467292"/>
                  <a:pt x="3096243" y="1467292"/>
                </a:cubicBezTo>
                <a:cubicBezTo>
                  <a:pt x="3245506" y="1467681"/>
                  <a:pt x="3324961" y="1595613"/>
                  <a:pt x="3468716" y="1599125"/>
                </a:cubicBezTo>
                <a:cubicBezTo>
                  <a:pt x="3491677" y="1599513"/>
                  <a:pt x="3502700" y="1622137"/>
                  <a:pt x="3502241" y="1642029"/>
                </a:cubicBezTo>
                <a:cubicBezTo>
                  <a:pt x="3502241" y="1665822"/>
                  <a:pt x="3481116" y="1670112"/>
                  <a:pt x="3457692" y="1672453"/>
                </a:cubicBezTo>
                <a:cubicBezTo>
                  <a:pt x="3421868" y="1675962"/>
                  <a:pt x="3384667" y="1642029"/>
                  <a:pt x="3337362" y="1688053"/>
                </a:cubicBezTo>
                <a:cubicBezTo>
                  <a:pt x="3422329" y="1714966"/>
                  <a:pt x="3507294" y="1741878"/>
                  <a:pt x="3505915" y="1834318"/>
                </a:cubicBezTo>
                <a:cubicBezTo>
                  <a:pt x="3505457" y="1859279"/>
                  <a:pt x="3540820" y="1868640"/>
                  <a:pt x="3567458" y="1874880"/>
                </a:cubicBezTo>
                <a:cubicBezTo>
                  <a:pt x="3611549" y="1885023"/>
                  <a:pt x="3648750" y="1902965"/>
                  <a:pt x="3672634" y="1937678"/>
                </a:cubicBezTo>
                <a:cubicBezTo>
                  <a:pt x="3672172" y="1944308"/>
                  <a:pt x="3671715" y="1951329"/>
                  <a:pt x="3674470" y="1956789"/>
                </a:cubicBezTo>
                <a:cubicBezTo>
                  <a:pt x="3666664" y="2040646"/>
                  <a:pt x="3602363" y="2038306"/>
                  <a:pt x="3531176" y="2024266"/>
                </a:cubicBezTo>
                <a:cubicBezTo>
                  <a:pt x="3446211" y="2007103"/>
                  <a:pt x="3362164" y="1975900"/>
                  <a:pt x="3272604" y="2005933"/>
                </a:cubicBezTo>
                <a:cubicBezTo>
                  <a:pt x="3398905" y="2046107"/>
                  <a:pt x="3536229" y="2049228"/>
                  <a:pt x="3654720" y="2106564"/>
                </a:cubicBezTo>
                <a:cubicBezTo>
                  <a:pt x="3221166" y="2117095"/>
                  <a:pt x="2838130" y="1936116"/>
                  <a:pt x="2417892" y="1866690"/>
                </a:cubicBezTo>
                <a:cubicBezTo>
                  <a:pt x="2432130" y="1913105"/>
                  <a:pt x="2466114" y="1922465"/>
                  <a:pt x="2496888" y="1929487"/>
                </a:cubicBezTo>
                <a:cubicBezTo>
                  <a:pt x="2652123" y="1964590"/>
                  <a:pt x="2788067" y="2034408"/>
                  <a:pt x="2929526" y="2094862"/>
                </a:cubicBezTo>
                <a:cubicBezTo>
                  <a:pt x="2987851" y="2119825"/>
                  <a:pt x="3030106" y="2144789"/>
                  <a:pt x="3052152" y="2198613"/>
                </a:cubicBezTo>
                <a:cubicBezTo>
                  <a:pt x="3071903" y="2247367"/>
                  <a:pt x="3110021" y="2269990"/>
                  <a:pt x="3180748" y="2255948"/>
                </a:cubicBezTo>
                <a:cubicBezTo>
                  <a:pt x="3238157" y="2244246"/>
                  <a:pt x="3301078" y="2250487"/>
                  <a:pt x="3361244" y="2254777"/>
                </a:cubicBezTo>
                <a:cubicBezTo>
                  <a:pt x="3430596" y="2259459"/>
                  <a:pt x="3508213" y="2314455"/>
                  <a:pt x="3489382" y="2342926"/>
                </a:cubicBezTo>
                <a:cubicBezTo>
                  <a:pt x="3457233" y="2391292"/>
                  <a:pt x="3403498" y="2367110"/>
                  <a:pt x="3355733" y="2361649"/>
                </a:cubicBezTo>
                <a:cubicBezTo>
                  <a:pt x="3301537" y="2355018"/>
                  <a:pt x="3200957" y="2341367"/>
                  <a:pt x="3199121" y="2347216"/>
                </a:cubicBezTo>
                <a:cubicBezTo>
                  <a:pt x="3163754" y="2468518"/>
                  <a:pt x="2914827" y="2362819"/>
                  <a:pt x="2861091" y="2351896"/>
                </a:cubicBezTo>
                <a:cubicBezTo>
                  <a:pt x="2794038" y="2338245"/>
                  <a:pt x="2731116" y="2363208"/>
                  <a:pt x="2667278" y="2369058"/>
                </a:cubicBezTo>
                <a:cubicBezTo>
                  <a:pt x="2610328" y="2374518"/>
                  <a:pt x="2288376" y="2391292"/>
                  <a:pt x="2221781" y="2339805"/>
                </a:cubicBezTo>
                <a:cubicBezTo>
                  <a:pt x="2212595" y="2379978"/>
                  <a:pt x="2231884" y="2396361"/>
                  <a:pt x="2247961" y="2414693"/>
                </a:cubicBezTo>
                <a:cubicBezTo>
                  <a:pt x="2270465" y="2440824"/>
                  <a:pt x="2274138" y="2459157"/>
                  <a:pt x="2231425" y="2479828"/>
                </a:cubicBezTo>
                <a:cubicBezTo>
                  <a:pt x="2109717" y="2539115"/>
                  <a:pt x="2111557" y="2541065"/>
                  <a:pt x="2224996" y="2621414"/>
                </a:cubicBezTo>
                <a:cubicBezTo>
                  <a:pt x="2230509" y="2624923"/>
                  <a:pt x="2228211" y="2636624"/>
                  <a:pt x="2229131" y="2644426"/>
                </a:cubicBezTo>
                <a:cubicBezTo>
                  <a:pt x="2199276" y="2656906"/>
                  <a:pt x="2164373" y="2625703"/>
                  <a:pt x="2129466" y="2659247"/>
                </a:cubicBezTo>
                <a:cubicBezTo>
                  <a:pt x="2281487" y="2806680"/>
                  <a:pt x="2513421" y="2842953"/>
                  <a:pt x="2723312" y="2953726"/>
                </a:cubicBezTo>
                <a:cubicBezTo>
                  <a:pt x="2553377" y="2990389"/>
                  <a:pt x="2451419" y="2862456"/>
                  <a:pt x="2326496" y="2878838"/>
                </a:cubicBezTo>
                <a:cubicBezTo>
                  <a:pt x="2264036" y="2919012"/>
                  <a:pt x="2449582" y="2983367"/>
                  <a:pt x="2272759" y="3002480"/>
                </a:cubicBezTo>
                <a:cubicBezTo>
                  <a:pt x="2349461" y="3037583"/>
                  <a:pt x="2406411" y="3071905"/>
                  <a:pt x="2459226" y="3112471"/>
                </a:cubicBezTo>
                <a:cubicBezTo>
                  <a:pt x="2553377" y="3185016"/>
                  <a:pt x="2571749" y="3232602"/>
                  <a:pt x="2528117" y="3330111"/>
                </a:cubicBezTo>
                <a:cubicBezTo>
                  <a:pt x="2499642" y="3394076"/>
                  <a:pt x="2457848" y="3452973"/>
                  <a:pt x="2494590" y="3529029"/>
                </a:cubicBezTo>
                <a:cubicBezTo>
                  <a:pt x="2520308" y="3581294"/>
                  <a:pt x="2510206" y="3615617"/>
                  <a:pt x="2414677" y="3592215"/>
                </a:cubicBezTo>
                <a:cubicBezTo>
                  <a:pt x="2311799" y="3567251"/>
                  <a:pt x="2273221" y="3614057"/>
                  <a:pt x="2298940" y="3705716"/>
                </a:cubicBezTo>
                <a:cubicBezTo>
                  <a:pt x="2315473" y="3764612"/>
                  <a:pt x="2298020" y="3782553"/>
                  <a:pt x="2227294" y="3775921"/>
                </a:cubicBezTo>
                <a:cubicBezTo>
                  <a:pt x="2149215" y="3768512"/>
                  <a:pt x="2074811" y="3729898"/>
                  <a:pt x="1978366" y="3748620"/>
                </a:cubicBezTo>
                <a:cubicBezTo>
                  <a:pt x="2055522" y="3855492"/>
                  <a:pt x="2220403" y="3825068"/>
                  <a:pt x="2310421" y="3926868"/>
                </a:cubicBezTo>
                <a:cubicBezTo>
                  <a:pt x="2202950" y="3927259"/>
                  <a:pt x="2120739" y="3926868"/>
                  <a:pt x="2041285" y="3904635"/>
                </a:cubicBezTo>
                <a:cubicBezTo>
                  <a:pt x="2008216" y="3895664"/>
                  <a:pt x="1971934" y="3886305"/>
                  <a:pt x="1953565" y="3917116"/>
                </a:cubicBezTo>
                <a:cubicBezTo>
                  <a:pt x="1931978" y="3954170"/>
                  <a:pt x="1976527" y="3968211"/>
                  <a:pt x="2003623" y="3974842"/>
                </a:cubicBezTo>
                <a:cubicBezTo>
                  <a:pt x="2079866" y="3993563"/>
                  <a:pt x="2138192" y="4038028"/>
                  <a:pt x="2201114" y="4072742"/>
                </a:cubicBezTo>
                <a:cubicBezTo>
                  <a:pt x="2339356" y="4148800"/>
                  <a:pt x="2490917" y="4212375"/>
                  <a:pt x="2608032" y="4337967"/>
                </a:cubicBezTo>
                <a:cubicBezTo>
                  <a:pt x="2460606" y="4305983"/>
                  <a:pt x="2350838" y="4231487"/>
                  <a:pt x="2213973" y="4216277"/>
                </a:cubicBezTo>
                <a:cubicBezTo>
                  <a:pt x="2332467" y="4330557"/>
                  <a:pt x="2484945" y="4405834"/>
                  <a:pt x="2629158" y="4488911"/>
                </a:cubicBezTo>
                <a:cubicBezTo>
                  <a:pt x="2670494" y="4512315"/>
                  <a:pt x="2712289" y="4528306"/>
                  <a:pt x="2721471" y="4579399"/>
                </a:cubicBezTo>
                <a:cubicBezTo>
                  <a:pt x="2739385" y="4678470"/>
                  <a:pt x="2793121" y="4760378"/>
                  <a:pt x="2907939" y="4804062"/>
                </a:cubicBezTo>
                <a:cubicBezTo>
                  <a:pt x="2908859" y="4804452"/>
                  <a:pt x="2902428" y="4819274"/>
                  <a:pt x="2898753" y="4829414"/>
                </a:cubicBezTo>
                <a:cubicBezTo>
                  <a:pt x="2828485" y="4832536"/>
                  <a:pt x="2772912" y="4774028"/>
                  <a:pt x="2683352" y="4793141"/>
                </a:cubicBezTo>
                <a:cubicBezTo>
                  <a:pt x="2769239" y="4872708"/>
                  <a:pt x="2840885" y="4944087"/>
                  <a:pt x="2962594" y="4981920"/>
                </a:cubicBezTo>
                <a:cubicBezTo>
                  <a:pt x="3059960" y="5011952"/>
                  <a:pt x="3180289" y="5029503"/>
                  <a:pt x="3251019" y="5127012"/>
                </a:cubicBezTo>
                <a:cubicBezTo>
                  <a:pt x="3168808" y="5146126"/>
                  <a:pt x="3107723" y="5121944"/>
                  <a:pt x="3046180" y="5104781"/>
                </a:cubicBezTo>
                <a:cubicBezTo>
                  <a:pt x="2952030" y="5078258"/>
                  <a:pt x="2858796" y="5048226"/>
                  <a:pt x="2764646" y="5021703"/>
                </a:cubicBezTo>
                <a:cubicBezTo>
                  <a:pt x="2728821" y="5011563"/>
                  <a:pt x="2689782" y="5004540"/>
                  <a:pt x="2666820" y="5052905"/>
                </a:cubicBezTo>
                <a:cubicBezTo>
                  <a:pt x="2786691" y="5063047"/>
                  <a:pt x="2858337" y="5128575"/>
                  <a:pt x="2933657" y="5190198"/>
                </a:cubicBezTo>
                <a:cubicBezTo>
                  <a:pt x="2975911" y="5224912"/>
                  <a:pt x="3010358" y="5271328"/>
                  <a:pt x="3086598" y="5253776"/>
                </a:cubicBezTo>
                <a:cubicBezTo>
                  <a:pt x="3126554" y="5244415"/>
                  <a:pt x="3151814" y="5270547"/>
                  <a:pt x="3147680" y="5302531"/>
                </a:cubicBezTo>
                <a:cubicBezTo>
                  <a:pt x="3132525" y="5415251"/>
                  <a:pt x="3225759" y="5454645"/>
                  <a:pt x="3322204" y="5476487"/>
                </a:cubicBezTo>
                <a:cubicBezTo>
                  <a:pt x="3504998" y="5517440"/>
                  <a:pt x="3657018" y="5613779"/>
                  <a:pt x="3834758" y="5666434"/>
                </a:cubicBezTo>
                <a:cubicBezTo>
                  <a:pt x="4007445" y="5717529"/>
                  <a:pt x="4141095" y="5838830"/>
                  <a:pt x="4314240" y="5902409"/>
                </a:cubicBezTo>
                <a:cubicBezTo>
                  <a:pt x="4439624" y="5948433"/>
                  <a:pt x="4559494" y="6007718"/>
                  <a:pt x="4688552" y="6049453"/>
                </a:cubicBezTo>
                <a:cubicBezTo>
                  <a:pt x="4993968" y="6148131"/>
                  <a:pt x="5305360" y="6227308"/>
                  <a:pt x="5634660" y="6238620"/>
                </a:cubicBezTo>
                <a:cubicBezTo>
                  <a:pt x="5906549" y="6247590"/>
                  <a:pt x="8264931" y="6239010"/>
                  <a:pt x="9222980" y="4955397"/>
                </a:cubicBezTo>
                <a:cubicBezTo>
                  <a:pt x="9241350" y="4949155"/>
                  <a:pt x="9262017" y="4932775"/>
                  <a:pt x="9268448" y="4917173"/>
                </a:cubicBezTo>
                <a:cubicBezTo>
                  <a:pt x="9299220" y="4844235"/>
                  <a:pt x="9374540" y="4812644"/>
                  <a:pt x="9442512" y="4773251"/>
                </a:cubicBezTo>
                <a:cubicBezTo>
                  <a:pt x="9502220" y="4738536"/>
                  <a:pt x="9565600" y="4702263"/>
                  <a:pt x="9590400" y="4643756"/>
                </a:cubicBezTo>
                <a:cubicBezTo>
                  <a:pt x="9623008" y="4565749"/>
                  <a:pt x="9530236" y="4629716"/>
                  <a:pt x="9513242" y="4600073"/>
                </a:cubicBezTo>
                <a:cubicBezTo>
                  <a:pt x="9548605" y="4559509"/>
                  <a:pt x="9603261" y="4522454"/>
                  <a:pt x="9617498" y="4476430"/>
                </a:cubicBezTo>
                <a:cubicBezTo>
                  <a:pt x="9669394" y="4310276"/>
                  <a:pt x="9781460" y="4189364"/>
                  <a:pt x="9949094" y="4095364"/>
                </a:cubicBezTo>
                <a:cubicBezTo>
                  <a:pt x="9997318" y="4068452"/>
                  <a:pt x="10029007" y="4019306"/>
                  <a:pt x="10094686" y="4011507"/>
                </a:cubicBezTo>
                <a:cubicBezTo>
                  <a:pt x="10240735" y="3994345"/>
                  <a:pt x="10194808" y="3860171"/>
                  <a:pt x="10271967" y="3800497"/>
                </a:cubicBezTo>
                <a:cubicBezTo>
                  <a:pt x="10286662" y="3789184"/>
                  <a:pt x="10299980" y="3766953"/>
                  <a:pt x="10297226" y="3751742"/>
                </a:cubicBezTo>
                <a:cubicBezTo>
                  <a:pt x="10293091" y="3729898"/>
                  <a:pt x="10275639" y="3709227"/>
                  <a:pt x="10260943" y="3689723"/>
                </a:cubicBezTo>
                <a:cubicBezTo>
                  <a:pt x="10245786" y="3670222"/>
                  <a:pt x="10222825" y="3653061"/>
                  <a:pt x="10233847" y="3627319"/>
                </a:cubicBezTo>
                <a:cubicBezTo>
                  <a:pt x="10238437" y="3616788"/>
                  <a:pt x="10235225" y="3580125"/>
                  <a:pt x="10269209" y="3608986"/>
                </a:cubicBezTo>
                <a:cubicBezTo>
                  <a:pt x="10362443" y="3688165"/>
                  <a:pt x="10416637" y="3613279"/>
                  <a:pt x="10496550" y="3577393"/>
                </a:cubicBezTo>
                <a:cubicBezTo>
                  <a:pt x="10432253" y="3540340"/>
                  <a:pt x="10374383" y="3514208"/>
                  <a:pt x="10364738" y="3458823"/>
                </a:cubicBezTo>
                <a:cubicBezTo>
                  <a:pt x="10344991" y="3344542"/>
                  <a:pt x="10260485" y="3292277"/>
                  <a:pt x="10132346" y="3282137"/>
                </a:cubicBezTo>
                <a:cubicBezTo>
                  <a:pt x="10179650" y="3171757"/>
                  <a:pt x="10179650" y="3171757"/>
                  <a:pt x="10026712" y="3156543"/>
                </a:cubicBezTo>
                <a:cubicBezTo>
                  <a:pt x="10085499" y="3086337"/>
                  <a:pt x="10085499" y="3068396"/>
                  <a:pt x="10014312" y="3044213"/>
                </a:cubicBezTo>
                <a:cubicBezTo>
                  <a:pt x="9945880" y="3021201"/>
                  <a:pt x="9870100" y="3013401"/>
                  <a:pt x="9806718" y="2977907"/>
                </a:cubicBezTo>
                <a:cubicBezTo>
                  <a:pt x="9865047" y="2888199"/>
                  <a:pt x="9881580" y="2784060"/>
                  <a:pt x="10001912" y="2740374"/>
                </a:cubicBezTo>
                <a:cubicBezTo>
                  <a:pt x="10020741" y="2733743"/>
                  <a:pt x="10033600" y="2706830"/>
                  <a:pt x="10021662" y="2691231"/>
                </a:cubicBezTo>
                <a:cubicBezTo>
                  <a:pt x="9978030" y="2634675"/>
                  <a:pt x="10040492" y="2527414"/>
                  <a:pt x="9904546" y="2515322"/>
                </a:cubicBezTo>
                <a:cubicBezTo>
                  <a:pt x="9887552" y="2514152"/>
                  <a:pt x="9871936" y="2502450"/>
                  <a:pt x="9885256" y="2487240"/>
                </a:cubicBezTo>
                <a:cubicBezTo>
                  <a:pt x="9931184" y="2434196"/>
                  <a:pt x="9875611" y="2437706"/>
                  <a:pt x="9842085" y="2431074"/>
                </a:cubicBezTo>
                <a:cubicBezTo>
                  <a:pt x="9801668" y="2422884"/>
                  <a:pt x="9755740" y="2446287"/>
                  <a:pt x="9718078" y="2417424"/>
                </a:cubicBezTo>
                <a:cubicBezTo>
                  <a:pt x="9726806" y="2386999"/>
                  <a:pt x="9759413" y="2387390"/>
                  <a:pt x="9782378" y="2377641"/>
                </a:cubicBezTo>
                <a:cubicBezTo>
                  <a:pt x="9849430" y="2349558"/>
                  <a:pt x="9904086" y="2316013"/>
                  <a:pt x="9907302" y="2243078"/>
                </a:cubicBezTo>
                <a:cubicBezTo>
                  <a:pt x="9909596" y="2184182"/>
                  <a:pt x="9916946" y="2132305"/>
                  <a:pt x="9824171" y="2114365"/>
                </a:cubicBezTo>
                <a:cubicBezTo>
                  <a:pt x="9785593" y="2106953"/>
                  <a:pt x="9796616" y="2064440"/>
                  <a:pt x="9818662" y="2043377"/>
                </a:cubicBezTo>
                <a:cubicBezTo>
                  <a:pt x="9858160" y="2005933"/>
                  <a:pt x="9890766" y="1956008"/>
                  <a:pt x="9958740" y="1952499"/>
                </a:cubicBezTo>
                <a:cubicBezTo>
                  <a:pt x="10000075" y="1950158"/>
                  <a:pt x="10031764" y="1934556"/>
                  <a:pt x="10064374" y="1916615"/>
                </a:cubicBezTo>
                <a:cubicBezTo>
                  <a:pt x="10087795" y="1903743"/>
                  <a:pt x="10115810" y="1892823"/>
                  <a:pt x="10113055" y="1865131"/>
                </a:cubicBezTo>
                <a:cubicBezTo>
                  <a:pt x="10110302" y="1838607"/>
                  <a:pt x="10083203" y="1827686"/>
                  <a:pt x="10055646" y="1822227"/>
                </a:cubicBezTo>
                <a:cubicBezTo>
                  <a:pt x="9963792" y="1804675"/>
                  <a:pt x="9877448" y="1778933"/>
                  <a:pt x="9800748" y="1720036"/>
                </a:cubicBezTo>
                <a:cubicBezTo>
                  <a:pt x="9851726" y="1688834"/>
                  <a:pt x="9900410" y="1666211"/>
                  <a:pt x="9938071" y="1634617"/>
                </a:cubicBezTo>
                <a:cubicBezTo>
                  <a:pt x="10029007" y="1558172"/>
                  <a:pt x="9258802" y="1317517"/>
                  <a:pt x="9220224" y="1231709"/>
                </a:cubicBezTo>
                <a:cubicBezTo>
                  <a:pt x="9208284" y="1205187"/>
                  <a:pt x="9167410" y="1177883"/>
                  <a:pt x="9133419" y="1170083"/>
                </a:cubicBezTo>
                <a:cubicBezTo>
                  <a:pt x="8974052" y="1133420"/>
                  <a:pt x="8835810" y="1051123"/>
                  <a:pt x="8672768" y="1020699"/>
                </a:cubicBezTo>
                <a:cubicBezTo>
                  <a:pt x="8518912" y="991837"/>
                  <a:pt x="8367350" y="953222"/>
                  <a:pt x="8198797" y="915000"/>
                </a:cubicBezTo>
                <a:cubicBezTo>
                  <a:pt x="8302134" y="819048"/>
                  <a:pt x="8485382" y="830361"/>
                  <a:pt x="8528095" y="691898"/>
                </a:cubicBezTo>
                <a:cubicBezTo>
                  <a:pt x="8361379" y="656013"/>
                  <a:pt x="8185937" y="696968"/>
                  <a:pt x="8025190" y="640021"/>
                </a:cubicBezTo>
                <a:cubicBezTo>
                  <a:pt x="8011411" y="634954"/>
                  <a:pt x="7992579" y="640021"/>
                  <a:pt x="7976047" y="641584"/>
                </a:cubicBezTo>
                <a:cubicBezTo>
                  <a:pt x="7644909" y="672005"/>
                  <a:pt x="7315149" y="645484"/>
                  <a:pt x="6988604" y="607260"/>
                </a:cubicBezTo>
                <a:cubicBezTo>
                  <a:pt x="6518305" y="552656"/>
                  <a:pt x="6046170" y="517941"/>
                  <a:pt x="5573116" y="493368"/>
                </a:cubicBezTo>
                <a:cubicBezTo>
                  <a:pt x="5182272" y="473086"/>
                  <a:pt x="4790511" y="464116"/>
                  <a:pt x="4401503" y="425112"/>
                </a:cubicBezTo>
                <a:cubicBezTo>
                  <a:pt x="3985401" y="383379"/>
                  <a:pt x="3569756" y="336184"/>
                  <a:pt x="3154109" y="292499"/>
                </a:cubicBezTo>
                <a:cubicBezTo>
                  <a:pt x="3135280" y="290549"/>
                  <a:pt x="3114499" y="284406"/>
                  <a:pt x="3094406" y="283966"/>
                </a:cubicBezTo>
                <a:close/>
                <a:moveTo>
                  <a:pt x="0" y="0"/>
                </a:moveTo>
                <a:lnTo>
                  <a:pt x="12192000" y="0"/>
                </a:lnTo>
                <a:lnTo>
                  <a:pt x="12192000" y="6858000"/>
                </a:ln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pic>
        <p:nvPicPr>
          <p:cNvPr id="6" name="Picture 5" descr="A picture containing text, vector graphics&#10;&#10;Description automatically generated">
            <a:extLst>
              <a:ext uri="{FF2B5EF4-FFF2-40B4-BE49-F238E27FC236}">
                <a16:creationId xmlns:a16="http://schemas.microsoft.com/office/drawing/2014/main" id="{08CA8E92-914D-D626-E9CB-655F8983F7E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191134" y="1989056"/>
            <a:ext cx="2760816" cy="3338776"/>
          </a:xfrm>
          <a:prstGeom prst="rect">
            <a:avLst/>
          </a:prstGeom>
        </p:spPr>
      </p:pic>
      <p:sp>
        <p:nvSpPr>
          <p:cNvPr id="10" name="TextBox 9">
            <a:extLst>
              <a:ext uri="{FF2B5EF4-FFF2-40B4-BE49-F238E27FC236}">
                <a16:creationId xmlns:a16="http://schemas.microsoft.com/office/drawing/2014/main" id="{6DCC42B0-DEE8-DABF-74EE-040DDBE24201}"/>
              </a:ext>
            </a:extLst>
          </p:cNvPr>
          <p:cNvSpPr txBox="1"/>
          <p:nvPr/>
        </p:nvSpPr>
        <p:spPr>
          <a:xfrm>
            <a:off x="1404595" y="820168"/>
            <a:ext cx="6976743" cy="4801314"/>
          </a:xfrm>
          <a:prstGeom prst="rect">
            <a:avLst/>
          </a:prstGeom>
          <a:noFill/>
        </p:spPr>
        <p:txBody>
          <a:bodyPr wrap="square" rtlCol="0">
            <a:spAutoFit/>
          </a:bodyPr>
          <a:lstStyle/>
          <a:p>
            <a:pPr algn="just" rtl="1"/>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عملية تكوين القيم والاتجاهات والمهارات والمدركات اللازمة لفهم وتقدير العلاقة المعقدة التي تربط الإنسان وحضارته بمحيطه الحيوي الفيزيائي والتدليل على حتمية المحافظة على المصادر الطبيعية وضرورة استغلالها الرشيد لصالح الإنسان وحفاظاً على حياته الكريمة ورفع مستوى معيشته</a:t>
            </a:r>
            <a:r>
              <a:rPr lang="en-US" dirty="0">
                <a:latin typeface="Times New Roman" panose="02020603050405020304" pitchFamily="18" charset="0"/>
                <a:ea typeface="Times New Roman" panose="02020603050405020304" pitchFamily="18" charset="0"/>
                <a:cs typeface="Simplified Arabic" panose="02020603050405020304" pitchFamily="18" charset="-78"/>
              </a:rPr>
              <a:t>.</a:t>
            </a:r>
          </a:p>
          <a:p>
            <a:pPr algn="just" rtl="1"/>
            <a:endParaRPr lang="en-US" dirty="0"/>
          </a:p>
          <a:p>
            <a:pPr algn="just" rtl="1"/>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عملية إدراك قيم، وتوضيح مفاهيم بهدف تطوير المهارات والاتجاهات اللازمة لفهم العلاقة المتبادلة بين الإنسان وثقافته ومحيطه الطبيعي ... والتدرب على اتخاذ القرارات وتكوين أطر مسلكية ذاتية حول قضايا تتصل بنوعية البيئية</a:t>
            </a:r>
            <a:r>
              <a:rPr lang="en-US" dirty="0">
                <a:latin typeface="Times New Roman" panose="02020603050405020304" pitchFamily="18" charset="0"/>
                <a:ea typeface="Times New Roman" panose="02020603050405020304" pitchFamily="18" charset="0"/>
                <a:cs typeface="Simplified Arabic" panose="02020603050405020304" pitchFamily="18" charset="-78"/>
              </a:rPr>
              <a:t>.</a:t>
            </a:r>
          </a:p>
          <a:p>
            <a:pPr algn="just" rtl="1"/>
            <a:endParaRPr lang="en-US" dirty="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تحديد دور الإعلام في دعم النشاطات البيئية الملائمة بغية زيادة الوعي والتقدير للمشاكل البيئية وذلك عن طريق البرامج القطرية التي تشارك في إنجازها المجموعات المهتمة بهذه القضايا بصفة خاصة والجماهير بصفة عامة</a:t>
            </a:r>
            <a:endParaRPr lang="en-US" sz="1800" dirty="0">
              <a:effectLst/>
              <a:latin typeface="Times New Roman" panose="02020603050405020304" pitchFamily="18" charset="0"/>
              <a:ea typeface="Times New Roman" panose="02020603050405020304" pitchFamily="18" charset="0"/>
              <a:cs typeface="Simplified Arabic" panose="02020603050405020304" pitchFamily="18" charset="-78"/>
            </a:endParaRPr>
          </a:p>
          <a:p>
            <a:pPr algn="just" rtl="1"/>
            <a:endParaRPr lang="en-US" dirty="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استعمال كافة وسائل الإعلام المكتوبة والمسموعة والمرئية والمشاهدات الميدانية لتوعية الإنسان وتزويده بكافة المعلومات التي من شأنها أن تساهم في المحافظة على المحيط البيئي الذي يعيشه</a:t>
            </a:r>
            <a:endParaRPr lang="en-US" dirty="0">
              <a:latin typeface="Times New Roman" panose="02020603050405020304" pitchFamily="18" charset="0"/>
              <a:ea typeface="Times New Roman" panose="02020603050405020304" pitchFamily="18" charset="0"/>
              <a:cs typeface="Simplified Arabic" panose="02020603050405020304" pitchFamily="18" charset="-78"/>
            </a:endParaRPr>
          </a:p>
          <a:p>
            <a:pPr algn="just" rtl="1"/>
            <a:endParaRPr lang="en-US" dirty="0"/>
          </a:p>
        </p:txBody>
      </p:sp>
      <p:cxnSp>
        <p:nvCxnSpPr>
          <p:cNvPr id="14" name="Straight Connector 13">
            <a:extLst>
              <a:ext uri="{FF2B5EF4-FFF2-40B4-BE49-F238E27FC236}">
                <a16:creationId xmlns:a16="http://schemas.microsoft.com/office/drawing/2014/main" id="{4F8C16D7-CABF-E829-7AAA-C7370A8765E1}"/>
              </a:ext>
            </a:extLst>
          </p:cNvPr>
          <p:cNvCxnSpPr/>
          <p:nvPr/>
        </p:nvCxnSpPr>
        <p:spPr>
          <a:xfrm flipV="1">
            <a:off x="1729818" y="2116318"/>
            <a:ext cx="65233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4387D19-4F62-877B-DA93-F298CB0D816C}"/>
              </a:ext>
            </a:extLst>
          </p:cNvPr>
          <p:cNvCxnSpPr/>
          <p:nvPr/>
        </p:nvCxnSpPr>
        <p:spPr>
          <a:xfrm flipV="1">
            <a:off x="1729818" y="3220825"/>
            <a:ext cx="65233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FFB06FE-2D7A-CB7D-A8CB-C8D8432E9AB7}"/>
              </a:ext>
            </a:extLst>
          </p:cNvPr>
          <p:cNvCxnSpPr/>
          <p:nvPr/>
        </p:nvCxnSpPr>
        <p:spPr>
          <a:xfrm flipV="1">
            <a:off x="1729818" y="4325332"/>
            <a:ext cx="652334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9B1FBBF-0B87-85EA-0E8A-F2CD7805468B}"/>
              </a:ext>
            </a:extLst>
          </p:cNvPr>
          <p:cNvCxnSpPr/>
          <p:nvPr/>
        </p:nvCxnSpPr>
        <p:spPr>
          <a:xfrm flipV="1">
            <a:off x="1729818" y="5429839"/>
            <a:ext cx="6523348"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56AE5A7-A232-5D95-06B2-8AF13388A148}"/>
              </a:ext>
            </a:extLst>
          </p:cNvPr>
          <p:cNvSpPr txBox="1"/>
          <p:nvPr/>
        </p:nvSpPr>
        <p:spPr>
          <a:xfrm>
            <a:off x="9214535" y="1346877"/>
            <a:ext cx="2760816" cy="769441"/>
          </a:xfrm>
          <a:prstGeom prst="rect">
            <a:avLst/>
          </a:prstGeom>
          <a:noFill/>
        </p:spPr>
        <p:txBody>
          <a:bodyPr wrap="square" rtlCol="0">
            <a:spAutoFit/>
            <a:scene3d>
              <a:camera prst="orthographicFront"/>
              <a:lightRig rig="threePt" dir="t"/>
            </a:scene3d>
            <a:sp3d extrusionH="57150" contourW="12700">
              <a:bevelT w="596900" h="596900"/>
              <a:bevelB w="596900" h="596900"/>
              <a:contourClr>
                <a:srgbClr val="00B0F0"/>
              </a:contourClr>
            </a:sp3d>
          </a:bodyPr>
          <a:lstStyle/>
          <a:p>
            <a:pPr algn="ctr" rtl="1"/>
            <a:r>
              <a:rPr lang="ar-IQ" sz="4400" b="1" dirty="0"/>
              <a:t>الاعلام البيئي </a:t>
            </a:r>
            <a:endParaRPr lang="en-US" sz="4400" b="1" dirty="0"/>
          </a:p>
        </p:txBody>
      </p:sp>
    </p:spTree>
    <p:extLst>
      <p:ext uri="{BB962C8B-B14F-4D97-AF65-F5344CB8AC3E}">
        <p14:creationId xmlns:p14="http://schemas.microsoft.com/office/powerpoint/2010/main" val="2465026548"/>
      </p:ext>
    </p:extLst>
  </p:cSld>
  <p:clrMapOvr>
    <a:masterClrMapping/>
  </p:clrMapOvr>
  <p:transition spd="slow" advTm="8255">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7C1E5815-D54C-487F-A054-6D4930ADE3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736F0DFD-0954-464F-BF12-DD2E6F6E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208496" y="0"/>
            <a:ext cx="1983504" cy="6858000"/>
          </a:xfrm>
          <a:custGeom>
            <a:avLst/>
            <a:gdLst>
              <a:gd name="connsiteX0" fmla="*/ 0 w 1983504"/>
              <a:gd name="connsiteY0" fmla="*/ 0 h 6858000"/>
              <a:gd name="connsiteX1" fmla="*/ 1376658 w 1983504"/>
              <a:gd name="connsiteY1" fmla="*/ 0 h 6858000"/>
              <a:gd name="connsiteX2" fmla="*/ 1690650 w 1983504"/>
              <a:gd name="connsiteY2" fmla="*/ 110269 h 6858000"/>
              <a:gd name="connsiteX3" fmla="*/ 1645361 w 1983504"/>
              <a:gd name="connsiteY3" fmla="*/ 135168 h 6858000"/>
              <a:gd name="connsiteX4" fmla="*/ 1373640 w 1983504"/>
              <a:gd name="connsiteY4" fmla="*/ 71141 h 6858000"/>
              <a:gd name="connsiteX5" fmla="*/ 1319295 w 1983504"/>
              <a:gd name="connsiteY5" fmla="*/ 88927 h 6858000"/>
              <a:gd name="connsiteX6" fmla="*/ 1346468 w 1983504"/>
              <a:gd name="connsiteY6" fmla="*/ 163625 h 6858000"/>
              <a:gd name="connsiteX7" fmla="*/ 1464213 w 1983504"/>
              <a:gd name="connsiteY7" fmla="*/ 192082 h 6858000"/>
              <a:gd name="connsiteX8" fmla="*/ 1648381 w 1983504"/>
              <a:gd name="connsiteY8" fmla="*/ 373491 h 6858000"/>
              <a:gd name="connsiteX9" fmla="*/ 1370620 w 1983504"/>
              <a:gd name="connsiteY9" fmla="*/ 352148 h 6858000"/>
              <a:gd name="connsiteX10" fmla="*/ 1322314 w 1983504"/>
              <a:gd name="connsiteY10" fmla="*/ 394834 h 6858000"/>
              <a:gd name="connsiteX11" fmla="*/ 1304199 w 1983504"/>
              <a:gd name="connsiteY11" fmla="*/ 451747 h 6858000"/>
              <a:gd name="connsiteX12" fmla="*/ 1222682 w 1983504"/>
              <a:gd name="connsiteY12" fmla="*/ 359262 h 6858000"/>
              <a:gd name="connsiteX13" fmla="*/ 1153242 w 1983504"/>
              <a:gd name="connsiteY13" fmla="*/ 334364 h 6858000"/>
              <a:gd name="connsiteX14" fmla="*/ 1132108 w 1983504"/>
              <a:gd name="connsiteY14" fmla="*/ 416176 h 6858000"/>
              <a:gd name="connsiteX15" fmla="*/ 1195509 w 1983504"/>
              <a:gd name="connsiteY15" fmla="*/ 505101 h 6858000"/>
              <a:gd name="connsiteX16" fmla="*/ 1364582 w 1983504"/>
              <a:gd name="connsiteY16" fmla="*/ 558458 h 6858000"/>
              <a:gd name="connsiteX17" fmla="*/ 1183434 w 1983504"/>
              <a:gd name="connsiteY17" fmla="*/ 558458 h 6858000"/>
              <a:gd name="connsiteX18" fmla="*/ 975114 w 1983504"/>
              <a:gd name="connsiteY18" fmla="*/ 522887 h 6858000"/>
              <a:gd name="connsiteX19" fmla="*/ 754716 w 1983504"/>
              <a:gd name="connsiteY19" fmla="*/ 533558 h 6858000"/>
              <a:gd name="connsiteX20" fmla="*/ 546395 w 1983504"/>
              <a:gd name="connsiteY20" fmla="*/ 462417 h 6858000"/>
              <a:gd name="connsiteX21" fmla="*/ 335056 w 1983504"/>
              <a:gd name="connsiteY21" fmla="*/ 465975 h 6858000"/>
              <a:gd name="connsiteX22" fmla="*/ 1270988 w 1983504"/>
              <a:gd name="connsiteY22" fmla="*/ 910606 h 6858000"/>
              <a:gd name="connsiteX23" fmla="*/ 1225701 w 1983504"/>
              <a:gd name="connsiteY23" fmla="*/ 921277 h 6858000"/>
              <a:gd name="connsiteX24" fmla="*/ 1165318 w 1983504"/>
              <a:gd name="connsiteY24" fmla="*/ 949734 h 6858000"/>
              <a:gd name="connsiteX25" fmla="*/ 1210606 w 1983504"/>
              <a:gd name="connsiteY25" fmla="*/ 1006647 h 6858000"/>
              <a:gd name="connsiteX26" fmla="*/ 1455156 w 1983504"/>
              <a:gd name="connsiteY26" fmla="*/ 1113358 h 6858000"/>
              <a:gd name="connsiteX27" fmla="*/ 1515538 w 1983504"/>
              <a:gd name="connsiteY27" fmla="*/ 1220069 h 6858000"/>
              <a:gd name="connsiteX28" fmla="*/ 1440060 w 1983504"/>
              <a:gd name="connsiteY28" fmla="*/ 1209399 h 6858000"/>
              <a:gd name="connsiteX29" fmla="*/ 1373640 w 1983504"/>
              <a:gd name="connsiteY29" fmla="*/ 1230741 h 6858000"/>
              <a:gd name="connsiteX30" fmla="*/ 1400810 w 1983504"/>
              <a:gd name="connsiteY30" fmla="*/ 1365909 h 6858000"/>
              <a:gd name="connsiteX31" fmla="*/ 1748012 w 1983504"/>
              <a:gd name="connsiteY31" fmla="*/ 1540204 h 6858000"/>
              <a:gd name="connsiteX32" fmla="*/ 1778203 w 1983504"/>
              <a:gd name="connsiteY32" fmla="*/ 1597117 h 6858000"/>
              <a:gd name="connsiteX33" fmla="*/ 1735936 w 1983504"/>
              <a:gd name="connsiteY33" fmla="*/ 1636245 h 6858000"/>
              <a:gd name="connsiteX34" fmla="*/ 1624228 w 1983504"/>
              <a:gd name="connsiteY34" fmla="*/ 1657587 h 6858000"/>
              <a:gd name="connsiteX35" fmla="*/ 1781223 w 1983504"/>
              <a:gd name="connsiteY35" fmla="*/ 1849668 h 6858000"/>
              <a:gd name="connsiteX36" fmla="*/ 1838587 w 1983504"/>
              <a:gd name="connsiteY36" fmla="*/ 1903025 h 6858000"/>
              <a:gd name="connsiteX37" fmla="*/ 1938218 w 1983504"/>
              <a:gd name="connsiteY37" fmla="*/ 1984836 h 6858000"/>
              <a:gd name="connsiteX38" fmla="*/ 1938218 w 1983504"/>
              <a:gd name="connsiteY38" fmla="*/ 2013292 h 6858000"/>
              <a:gd name="connsiteX39" fmla="*/ 1805376 w 1983504"/>
              <a:gd name="connsiteY39" fmla="*/ 2102219 h 6858000"/>
              <a:gd name="connsiteX40" fmla="*/ 1563844 w 1983504"/>
              <a:gd name="connsiteY40" fmla="*/ 2077320 h 6858000"/>
              <a:gd name="connsiteX41" fmla="*/ 1920104 w 1983504"/>
              <a:gd name="connsiteY41" fmla="*/ 2208931 h 6858000"/>
              <a:gd name="connsiteX42" fmla="*/ 766792 w 1983504"/>
              <a:gd name="connsiteY42" fmla="*/ 1892353 h 6858000"/>
              <a:gd name="connsiteX43" fmla="*/ 839252 w 1983504"/>
              <a:gd name="connsiteY43" fmla="*/ 1974165 h 6858000"/>
              <a:gd name="connsiteX44" fmla="*/ 1243816 w 1983504"/>
              <a:gd name="connsiteY44" fmla="*/ 2191146 h 6858000"/>
              <a:gd name="connsiteX45" fmla="*/ 1358543 w 1983504"/>
              <a:gd name="connsiteY45" fmla="*/ 2326314 h 6858000"/>
              <a:gd name="connsiteX46" fmla="*/ 1479310 w 1983504"/>
              <a:gd name="connsiteY46" fmla="*/ 2401012 h 6858000"/>
              <a:gd name="connsiteX47" fmla="*/ 1648381 w 1983504"/>
              <a:gd name="connsiteY47" fmla="*/ 2401012 h 6858000"/>
              <a:gd name="connsiteX48" fmla="*/ 1769146 w 1983504"/>
              <a:gd name="connsiteY48" fmla="*/ 2518395 h 6858000"/>
              <a:gd name="connsiteX49" fmla="*/ 1645361 w 1983504"/>
              <a:gd name="connsiteY49" fmla="*/ 2543294 h 6858000"/>
              <a:gd name="connsiteX50" fmla="*/ 1500444 w 1983504"/>
              <a:gd name="connsiteY50" fmla="*/ 2525509 h 6858000"/>
              <a:gd name="connsiteX51" fmla="*/ 1337410 w 1983504"/>
              <a:gd name="connsiteY51" fmla="*/ 2564636 h 6858000"/>
              <a:gd name="connsiteX52" fmla="*/ 1186452 w 1983504"/>
              <a:gd name="connsiteY52" fmla="*/ 2532623 h 6858000"/>
              <a:gd name="connsiteX53" fmla="*/ 1005304 w 1983504"/>
              <a:gd name="connsiteY53" fmla="*/ 2553965 h 6858000"/>
              <a:gd name="connsiteX54" fmla="*/ 947940 w 1983504"/>
              <a:gd name="connsiteY54" fmla="*/ 2692689 h 6858000"/>
              <a:gd name="connsiteX55" fmla="*/ 929826 w 1983504"/>
              <a:gd name="connsiteY55" fmla="*/ 2703362 h 6858000"/>
              <a:gd name="connsiteX56" fmla="*/ 594701 w 1983504"/>
              <a:gd name="connsiteY56" fmla="*/ 2923898 h 6858000"/>
              <a:gd name="connsiteX57" fmla="*/ 501108 w 1983504"/>
              <a:gd name="connsiteY57" fmla="*/ 2941684 h 6858000"/>
              <a:gd name="connsiteX58" fmla="*/ 1053610 w 1983504"/>
              <a:gd name="connsiteY58" fmla="*/ 3329402 h 6858000"/>
              <a:gd name="connsiteX59" fmla="*/ 682256 w 1983504"/>
              <a:gd name="connsiteY59" fmla="*/ 3229805 h 6858000"/>
              <a:gd name="connsiteX60" fmla="*/ 630932 w 1983504"/>
              <a:gd name="connsiteY60" fmla="*/ 3393429 h 6858000"/>
              <a:gd name="connsiteX61" fmla="*/ 806041 w 1983504"/>
              <a:gd name="connsiteY61" fmla="*/ 3539269 h 6858000"/>
              <a:gd name="connsiteX62" fmla="*/ 869444 w 1983504"/>
              <a:gd name="connsiteY62" fmla="*/ 3827390 h 6858000"/>
              <a:gd name="connsiteX63" fmla="*/ 839252 w 1983504"/>
              <a:gd name="connsiteY63" fmla="*/ 4090612 h 6858000"/>
              <a:gd name="connsiteX64" fmla="*/ 763774 w 1983504"/>
              <a:gd name="connsiteY64" fmla="*/ 4172424 h 6858000"/>
              <a:gd name="connsiteX65" fmla="*/ 655085 w 1983504"/>
              <a:gd name="connsiteY65" fmla="*/ 4321821 h 6858000"/>
              <a:gd name="connsiteX66" fmla="*/ 588662 w 1983504"/>
              <a:gd name="connsiteY66" fmla="*/ 4414305 h 6858000"/>
              <a:gd name="connsiteX67" fmla="*/ 356189 w 1983504"/>
              <a:gd name="connsiteY67" fmla="*/ 4378734 h 6858000"/>
              <a:gd name="connsiteX68" fmla="*/ 667160 w 1983504"/>
              <a:gd name="connsiteY68" fmla="*/ 4613499 h 6858000"/>
              <a:gd name="connsiteX69" fmla="*/ 416573 w 1983504"/>
              <a:gd name="connsiteY69" fmla="*/ 4585042 h 6858000"/>
              <a:gd name="connsiteX70" fmla="*/ 335056 w 1983504"/>
              <a:gd name="connsiteY70" fmla="*/ 4602828 h 6858000"/>
              <a:gd name="connsiteX71" fmla="*/ 380342 w 1983504"/>
              <a:gd name="connsiteY71" fmla="*/ 4677526 h 6858000"/>
              <a:gd name="connsiteX72" fmla="*/ 564510 w 1983504"/>
              <a:gd name="connsiteY72" fmla="*/ 4805580 h 6858000"/>
              <a:gd name="connsiteX73" fmla="*/ 944922 w 1983504"/>
              <a:gd name="connsiteY73" fmla="*/ 5154171 h 6858000"/>
              <a:gd name="connsiteX74" fmla="*/ 576586 w 1983504"/>
              <a:gd name="connsiteY74" fmla="*/ 4994104 h 6858000"/>
              <a:gd name="connsiteX75" fmla="*/ 963036 w 1983504"/>
              <a:gd name="connsiteY75" fmla="*/ 5353367 h 6858000"/>
              <a:gd name="connsiteX76" fmla="*/ 1047572 w 1983504"/>
              <a:gd name="connsiteY76" fmla="*/ 5474306 h 6858000"/>
              <a:gd name="connsiteX77" fmla="*/ 1222682 w 1983504"/>
              <a:gd name="connsiteY77" fmla="*/ 5769542 h 6858000"/>
              <a:gd name="connsiteX78" fmla="*/ 1213626 w 1983504"/>
              <a:gd name="connsiteY78" fmla="*/ 5801555 h 6858000"/>
              <a:gd name="connsiteX79" fmla="*/ 1014361 w 1983504"/>
              <a:gd name="connsiteY79" fmla="*/ 5755314 h 6858000"/>
              <a:gd name="connsiteX80" fmla="*/ 1274008 w 1983504"/>
              <a:gd name="connsiteY80" fmla="*/ 6004307 h 6858000"/>
              <a:gd name="connsiteX81" fmla="*/ 1542711 w 1983504"/>
              <a:gd name="connsiteY81" fmla="*/ 6196388 h 6858000"/>
              <a:gd name="connsiteX82" fmla="*/ 1352504 w 1983504"/>
              <a:gd name="connsiteY82" fmla="*/ 6167932 h 6858000"/>
              <a:gd name="connsiteX83" fmla="*/ 1089840 w 1983504"/>
              <a:gd name="connsiteY83" fmla="*/ 6057663 h 6858000"/>
              <a:gd name="connsiteX84" fmla="*/ 999266 w 1983504"/>
              <a:gd name="connsiteY84" fmla="*/ 6100347 h 6858000"/>
              <a:gd name="connsiteX85" fmla="*/ 1246836 w 1983504"/>
              <a:gd name="connsiteY85" fmla="*/ 6281757 h 6858000"/>
              <a:gd name="connsiteX86" fmla="*/ 1388735 w 1983504"/>
              <a:gd name="connsiteY86" fmla="*/ 6367127 h 6858000"/>
              <a:gd name="connsiteX87" fmla="*/ 1446099 w 1983504"/>
              <a:gd name="connsiteY87" fmla="*/ 6431153 h 6858000"/>
              <a:gd name="connsiteX88" fmla="*/ 1609132 w 1983504"/>
              <a:gd name="connsiteY88" fmla="*/ 6658805 h 6858000"/>
              <a:gd name="connsiteX89" fmla="*/ 1983504 w 1983504"/>
              <a:gd name="connsiteY89" fmla="*/ 6858000 h 6858000"/>
              <a:gd name="connsiteX90" fmla="*/ 0 w 1983504"/>
              <a:gd name="connsiteY9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1983504" h="6858000">
                <a:moveTo>
                  <a:pt x="0" y="0"/>
                </a:moveTo>
                <a:lnTo>
                  <a:pt x="1376658" y="0"/>
                </a:lnTo>
                <a:cubicBezTo>
                  <a:pt x="1482328" y="35571"/>
                  <a:pt x="1584980" y="78255"/>
                  <a:pt x="1690650" y="110269"/>
                </a:cubicBezTo>
                <a:cubicBezTo>
                  <a:pt x="1675553" y="145839"/>
                  <a:pt x="1660458" y="138725"/>
                  <a:pt x="1645361" y="135168"/>
                </a:cubicBezTo>
                <a:cubicBezTo>
                  <a:pt x="1554788" y="120941"/>
                  <a:pt x="1461194" y="110269"/>
                  <a:pt x="1373640" y="71141"/>
                </a:cubicBezTo>
                <a:cubicBezTo>
                  <a:pt x="1352504" y="64027"/>
                  <a:pt x="1328352" y="64027"/>
                  <a:pt x="1319295" y="88927"/>
                </a:cubicBezTo>
                <a:cubicBezTo>
                  <a:pt x="1304199" y="124497"/>
                  <a:pt x="1325332" y="145839"/>
                  <a:pt x="1346468" y="163625"/>
                </a:cubicBezTo>
                <a:cubicBezTo>
                  <a:pt x="1382696" y="195638"/>
                  <a:pt x="1424964" y="188525"/>
                  <a:pt x="1464213" y="192082"/>
                </a:cubicBezTo>
                <a:cubicBezTo>
                  <a:pt x="1572902" y="209867"/>
                  <a:pt x="1624228" y="259665"/>
                  <a:pt x="1648381" y="373491"/>
                </a:cubicBezTo>
                <a:cubicBezTo>
                  <a:pt x="1554788" y="327250"/>
                  <a:pt x="1461194" y="384162"/>
                  <a:pt x="1370620" y="352148"/>
                </a:cubicBezTo>
                <a:cubicBezTo>
                  <a:pt x="1346468" y="345034"/>
                  <a:pt x="1310237" y="355706"/>
                  <a:pt x="1322314" y="394834"/>
                </a:cubicBezTo>
                <a:cubicBezTo>
                  <a:pt x="1334390" y="430405"/>
                  <a:pt x="1373640" y="458860"/>
                  <a:pt x="1304199" y="451747"/>
                </a:cubicBezTo>
                <a:cubicBezTo>
                  <a:pt x="1252873" y="448189"/>
                  <a:pt x="1237778" y="405504"/>
                  <a:pt x="1222682" y="359262"/>
                </a:cubicBezTo>
                <a:cubicBezTo>
                  <a:pt x="1210606" y="334364"/>
                  <a:pt x="1177395" y="320135"/>
                  <a:pt x="1153242" y="334364"/>
                </a:cubicBezTo>
                <a:cubicBezTo>
                  <a:pt x="1123051" y="348592"/>
                  <a:pt x="1132108" y="387720"/>
                  <a:pt x="1132108" y="416176"/>
                </a:cubicBezTo>
                <a:cubicBezTo>
                  <a:pt x="1129088" y="469532"/>
                  <a:pt x="1153242" y="494431"/>
                  <a:pt x="1195509" y="505101"/>
                </a:cubicBezTo>
                <a:cubicBezTo>
                  <a:pt x="1246836" y="519330"/>
                  <a:pt x="1298160" y="537116"/>
                  <a:pt x="1364582" y="558458"/>
                </a:cubicBezTo>
                <a:cubicBezTo>
                  <a:pt x="1292122" y="594028"/>
                  <a:pt x="1237778" y="586915"/>
                  <a:pt x="1183434" y="558458"/>
                </a:cubicBezTo>
                <a:cubicBezTo>
                  <a:pt x="1117012" y="526444"/>
                  <a:pt x="1029458" y="483759"/>
                  <a:pt x="975114" y="522887"/>
                </a:cubicBezTo>
                <a:cubicBezTo>
                  <a:pt x="893597" y="579800"/>
                  <a:pt x="827176" y="544229"/>
                  <a:pt x="754716" y="533558"/>
                </a:cubicBezTo>
                <a:cubicBezTo>
                  <a:pt x="603758" y="512216"/>
                  <a:pt x="697352" y="480203"/>
                  <a:pt x="546395" y="462417"/>
                </a:cubicBezTo>
                <a:cubicBezTo>
                  <a:pt x="486012" y="455303"/>
                  <a:pt x="422610" y="426847"/>
                  <a:pt x="335056" y="465975"/>
                </a:cubicBezTo>
                <a:cubicBezTo>
                  <a:pt x="730563" y="672284"/>
                  <a:pt x="917750" y="658055"/>
                  <a:pt x="1270988" y="910606"/>
                </a:cubicBezTo>
                <a:cubicBezTo>
                  <a:pt x="1255893" y="935506"/>
                  <a:pt x="1240798" y="924835"/>
                  <a:pt x="1225701" y="921277"/>
                </a:cubicBezTo>
                <a:cubicBezTo>
                  <a:pt x="1201548" y="917720"/>
                  <a:pt x="1171356" y="903491"/>
                  <a:pt x="1165318" y="949734"/>
                </a:cubicBezTo>
                <a:cubicBezTo>
                  <a:pt x="1162298" y="985305"/>
                  <a:pt x="1180415" y="1003089"/>
                  <a:pt x="1210606" y="1006647"/>
                </a:cubicBezTo>
                <a:cubicBezTo>
                  <a:pt x="1298160" y="1020875"/>
                  <a:pt x="1376658" y="1070674"/>
                  <a:pt x="1455156" y="1113358"/>
                </a:cubicBezTo>
                <a:cubicBezTo>
                  <a:pt x="1491385" y="1131144"/>
                  <a:pt x="1530634" y="1156043"/>
                  <a:pt x="1515538" y="1220069"/>
                </a:cubicBezTo>
                <a:cubicBezTo>
                  <a:pt x="1485348" y="1237855"/>
                  <a:pt x="1464213" y="1212955"/>
                  <a:pt x="1440060" y="1209399"/>
                </a:cubicBezTo>
                <a:cubicBezTo>
                  <a:pt x="1415907" y="1205842"/>
                  <a:pt x="1358543" y="1220069"/>
                  <a:pt x="1373640" y="1230741"/>
                </a:cubicBezTo>
                <a:cubicBezTo>
                  <a:pt x="1443080" y="1269868"/>
                  <a:pt x="1316276" y="1365909"/>
                  <a:pt x="1400810" y="1365909"/>
                </a:cubicBezTo>
                <a:cubicBezTo>
                  <a:pt x="1539691" y="1365909"/>
                  <a:pt x="1615170" y="1536647"/>
                  <a:pt x="1748012" y="1540204"/>
                </a:cubicBezTo>
                <a:cubicBezTo>
                  <a:pt x="1769146" y="1540204"/>
                  <a:pt x="1778203" y="1572219"/>
                  <a:pt x="1778203" y="1597117"/>
                </a:cubicBezTo>
                <a:cubicBezTo>
                  <a:pt x="1778203" y="1629132"/>
                  <a:pt x="1757070" y="1632688"/>
                  <a:pt x="1735936" y="1636245"/>
                </a:cubicBezTo>
                <a:cubicBezTo>
                  <a:pt x="1702725" y="1639802"/>
                  <a:pt x="1666496" y="1597117"/>
                  <a:pt x="1624228" y="1657587"/>
                </a:cubicBezTo>
                <a:cubicBezTo>
                  <a:pt x="1702725" y="1693158"/>
                  <a:pt x="1784242" y="1728729"/>
                  <a:pt x="1781223" y="1849668"/>
                </a:cubicBezTo>
                <a:cubicBezTo>
                  <a:pt x="1781223" y="1881683"/>
                  <a:pt x="1814434" y="1895910"/>
                  <a:pt x="1838587" y="1903025"/>
                </a:cubicBezTo>
                <a:cubicBezTo>
                  <a:pt x="1880854" y="1917252"/>
                  <a:pt x="1914065" y="1938595"/>
                  <a:pt x="1938218" y="1984836"/>
                </a:cubicBezTo>
                <a:cubicBezTo>
                  <a:pt x="1938218" y="1995507"/>
                  <a:pt x="1938218" y="2002622"/>
                  <a:pt x="1938218" y="2013292"/>
                </a:cubicBezTo>
                <a:cubicBezTo>
                  <a:pt x="1932180" y="2123562"/>
                  <a:pt x="1871798" y="2120004"/>
                  <a:pt x="1805376" y="2102219"/>
                </a:cubicBezTo>
                <a:cubicBezTo>
                  <a:pt x="1726878" y="2080877"/>
                  <a:pt x="1648381" y="2038192"/>
                  <a:pt x="1563844" y="2077320"/>
                </a:cubicBezTo>
                <a:cubicBezTo>
                  <a:pt x="1681592" y="2130676"/>
                  <a:pt x="1811414" y="2134233"/>
                  <a:pt x="1920104" y="2208931"/>
                </a:cubicBezTo>
                <a:cubicBezTo>
                  <a:pt x="1515538" y="2223159"/>
                  <a:pt x="1159280" y="1984836"/>
                  <a:pt x="766792" y="1892353"/>
                </a:cubicBezTo>
                <a:cubicBezTo>
                  <a:pt x="778869" y="1952823"/>
                  <a:pt x="812080" y="1967051"/>
                  <a:pt x="839252" y="1974165"/>
                </a:cubicBezTo>
                <a:cubicBezTo>
                  <a:pt x="984170" y="2020407"/>
                  <a:pt x="1110974" y="2112891"/>
                  <a:pt x="1243816" y="2191146"/>
                </a:cubicBezTo>
                <a:cubicBezTo>
                  <a:pt x="1298160" y="2223159"/>
                  <a:pt x="1337410" y="2258731"/>
                  <a:pt x="1358543" y="2326314"/>
                </a:cubicBezTo>
                <a:cubicBezTo>
                  <a:pt x="1376658" y="2390340"/>
                  <a:pt x="1412888" y="2418796"/>
                  <a:pt x="1479310" y="2401012"/>
                </a:cubicBezTo>
                <a:cubicBezTo>
                  <a:pt x="1533654" y="2386784"/>
                  <a:pt x="1591018" y="2393898"/>
                  <a:pt x="1648381" y="2401012"/>
                </a:cubicBezTo>
                <a:cubicBezTo>
                  <a:pt x="1711782" y="2408126"/>
                  <a:pt x="1784242" y="2479267"/>
                  <a:pt x="1769146" y="2518395"/>
                </a:cubicBezTo>
                <a:cubicBezTo>
                  <a:pt x="1738956" y="2582422"/>
                  <a:pt x="1687630" y="2550408"/>
                  <a:pt x="1645361" y="2543294"/>
                </a:cubicBezTo>
                <a:cubicBezTo>
                  <a:pt x="1594036" y="2536181"/>
                  <a:pt x="1500444" y="2518395"/>
                  <a:pt x="1500444" y="2525509"/>
                </a:cubicBezTo>
                <a:cubicBezTo>
                  <a:pt x="1467232" y="2685576"/>
                  <a:pt x="1391754" y="2564636"/>
                  <a:pt x="1337410" y="2564636"/>
                </a:cubicBezTo>
                <a:cubicBezTo>
                  <a:pt x="1286084" y="2564636"/>
                  <a:pt x="1234759" y="2546851"/>
                  <a:pt x="1186452" y="2532623"/>
                </a:cubicBezTo>
                <a:cubicBezTo>
                  <a:pt x="1123051" y="2514837"/>
                  <a:pt x="1065688" y="2546851"/>
                  <a:pt x="1005304" y="2553965"/>
                </a:cubicBezTo>
                <a:cubicBezTo>
                  <a:pt x="950960" y="2561080"/>
                  <a:pt x="981150" y="2653563"/>
                  <a:pt x="947940" y="2692689"/>
                </a:cubicBezTo>
                <a:cubicBezTo>
                  <a:pt x="941903" y="2703362"/>
                  <a:pt x="935864" y="2703362"/>
                  <a:pt x="929826" y="2703362"/>
                </a:cubicBezTo>
                <a:cubicBezTo>
                  <a:pt x="911711" y="2980812"/>
                  <a:pt x="594701" y="2913227"/>
                  <a:pt x="594701" y="2923898"/>
                </a:cubicBezTo>
                <a:cubicBezTo>
                  <a:pt x="567529" y="2941684"/>
                  <a:pt x="534318" y="2899000"/>
                  <a:pt x="501108" y="2941684"/>
                </a:cubicBezTo>
                <a:cubicBezTo>
                  <a:pt x="643007" y="3137322"/>
                  <a:pt x="860386" y="3183563"/>
                  <a:pt x="1053610" y="3329402"/>
                </a:cubicBezTo>
                <a:cubicBezTo>
                  <a:pt x="893597" y="3379202"/>
                  <a:pt x="800002" y="3208463"/>
                  <a:pt x="682256" y="3229805"/>
                </a:cubicBezTo>
                <a:cubicBezTo>
                  <a:pt x="624893" y="3283162"/>
                  <a:pt x="796984" y="3368530"/>
                  <a:pt x="630932" y="3393429"/>
                </a:cubicBezTo>
                <a:cubicBezTo>
                  <a:pt x="703390" y="3439672"/>
                  <a:pt x="754716" y="3485914"/>
                  <a:pt x="806041" y="3539269"/>
                </a:cubicBezTo>
                <a:cubicBezTo>
                  <a:pt x="893597" y="3635309"/>
                  <a:pt x="911711" y="3699337"/>
                  <a:pt x="869444" y="3827390"/>
                </a:cubicBezTo>
                <a:cubicBezTo>
                  <a:pt x="842270" y="3912759"/>
                  <a:pt x="803022" y="3991015"/>
                  <a:pt x="839252" y="4090612"/>
                </a:cubicBezTo>
                <a:cubicBezTo>
                  <a:pt x="863405" y="4158196"/>
                  <a:pt x="854347" y="4204438"/>
                  <a:pt x="763774" y="4172424"/>
                </a:cubicBezTo>
                <a:cubicBezTo>
                  <a:pt x="667160" y="4140411"/>
                  <a:pt x="630932" y="4200882"/>
                  <a:pt x="655085" y="4321821"/>
                </a:cubicBezTo>
                <a:cubicBezTo>
                  <a:pt x="670179" y="4400076"/>
                  <a:pt x="655085" y="4424975"/>
                  <a:pt x="588662" y="4414305"/>
                </a:cubicBezTo>
                <a:cubicBezTo>
                  <a:pt x="516204" y="4403633"/>
                  <a:pt x="446764" y="4353835"/>
                  <a:pt x="356189" y="4378734"/>
                </a:cubicBezTo>
                <a:cubicBezTo>
                  <a:pt x="428648" y="4521016"/>
                  <a:pt x="582626" y="4478331"/>
                  <a:pt x="667160" y="4613499"/>
                </a:cubicBezTo>
                <a:cubicBezTo>
                  <a:pt x="567529" y="4613499"/>
                  <a:pt x="489031" y="4613499"/>
                  <a:pt x="416573" y="4585042"/>
                </a:cubicBezTo>
                <a:cubicBezTo>
                  <a:pt x="386381" y="4574373"/>
                  <a:pt x="353170" y="4560144"/>
                  <a:pt x="335056" y="4602828"/>
                </a:cubicBezTo>
                <a:cubicBezTo>
                  <a:pt x="313920" y="4652628"/>
                  <a:pt x="356189" y="4670412"/>
                  <a:pt x="380342" y="4677526"/>
                </a:cubicBezTo>
                <a:cubicBezTo>
                  <a:pt x="449784" y="4702425"/>
                  <a:pt x="504126" y="4759339"/>
                  <a:pt x="564510" y="4805580"/>
                </a:cubicBezTo>
                <a:cubicBezTo>
                  <a:pt x="694332" y="4905177"/>
                  <a:pt x="836233" y="4990547"/>
                  <a:pt x="944922" y="5154171"/>
                </a:cubicBezTo>
                <a:cubicBezTo>
                  <a:pt x="809060" y="5111487"/>
                  <a:pt x="706410" y="5011889"/>
                  <a:pt x="576586" y="4994104"/>
                </a:cubicBezTo>
                <a:cubicBezTo>
                  <a:pt x="688296" y="5143500"/>
                  <a:pt x="830194" y="5243097"/>
                  <a:pt x="963036" y="5353367"/>
                </a:cubicBezTo>
                <a:cubicBezTo>
                  <a:pt x="1002286" y="5385379"/>
                  <a:pt x="1041534" y="5406721"/>
                  <a:pt x="1047572" y="5474306"/>
                </a:cubicBezTo>
                <a:cubicBezTo>
                  <a:pt x="1065688" y="5605917"/>
                  <a:pt x="1113992" y="5712629"/>
                  <a:pt x="1222682" y="5769542"/>
                </a:cubicBezTo>
                <a:cubicBezTo>
                  <a:pt x="1222682" y="5769542"/>
                  <a:pt x="1216644" y="5790884"/>
                  <a:pt x="1213626" y="5801555"/>
                </a:cubicBezTo>
                <a:cubicBezTo>
                  <a:pt x="1147203" y="5805112"/>
                  <a:pt x="1095878" y="5726858"/>
                  <a:pt x="1014361" y="5755314"/>
                </a:cubicBezTo>
                <a:cubicBezTo>
                  <a:pt x="1095878" y="5862025"/>
                  <a:pt x="1162298" y="5954508"/>
                  <a:pt x="1274008" y="6004307"/>
                </a:cubicBezTo>
                <a:cubicBezTo>
                  <a:pt x="1364582" y="6043434"/>
                  <a:pt x="1476290" y="6068335"/>
                  <a:pt x="1542711" y="6196388"/>
                </a:cubicBezTo>
                <a:cubicBezTo>
                  <a:pt x="1467232" y="6221287"/>
                  <a:pt x="1409868" y="6189274"/>
                  <a:pt x="1352504" y="6167932"/>
                </a:cubicBezTo>
                <a:cubicBezTo>
                  <a:pt x="1264950" y="6132361"/>
                  <a:pt x="1177395" y="6093234"/>
                  <a:pt x="1089840" y="6057663"/>
                </a:cubicBezTo>
                <a:cubicBezTo>
                  <a:pt x="1056628" y="6043434"/>
                  <a:pt x="1020400" y="6036320"/>
                  <a:pt x="999266" y="6100347"/>
                </a:cubicBezTo>
                <a:cubicBezTo>
                  <a:pt x="1110974" y="6114575"/>
                  <a:pt x="1177395" y="6199945"/>
                  <a:pt x="1246836" y="6281757"/>
                </a:cubicBezTo>
                <a:cubicBezTo>
                  <a:pt x="1286084" y="6327999"/>
                  <a:pt x="1319295" y="6388469"/>
                  <a:pt x="1388735" y="6367127"/>
                </a:cubicBezTo>
                <a:cubicBezTo>
                  <a:pt x="1424964" y="6356456"/>
                  <a:pt x="1449118" y="6388469"/>
                  <a:pt x="1446099" y="6431153"/>
                </a:cubicBezTo>
                <a:cubicBezTo>
                  <a:pt x="1431002" y="6580550"/>
                  <a:pt x="1518558" y="6630349"/>
                  <a:pt x="1609132" y="6658805"/>
                </a:cubicBezTo>
                <a:cubicBezTo>
                  <a:pt x="1741974" y="6701489"/>
                  <a:pt x="1859720" y="6786859"/>
                  <a:pt x="1983504" y="6858000"/>
                </a:cubicBez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3" name="TextBox 22">
            <a:extLst>
              <a:ext uri="{FF2B5EF4-FFF2-40B4-BE49-F238E27FC236}">
                <a16:creationId xmlns:a16="http://schemas.microsoft.com/office/drawing/2014/main" id="{F45788A3-CDB9-7BFD-351E-39A1BFE0FF79}"/>
              </a:ext>
            </a:extLst>
          </p:cNvPr>
          <p:cNvSpPr txBox="1"/>
          <p:nvPr/>
        </p:nvSpPr>
        <p:spPr>
          <a:xfrm>
            <a:off x="3561905" y="823892"/>
            <a:ext cx="7977388" cy="5120954"/>
          </a:xfrm>
          <a:prstGeom prst="rect">
            <a:avLst/>
          </a:prstGeom>
          <a:noFill/>
        </p:spPr>
        <p:txBody>
          <a:bodyPr wrap="square" rtlCol="0">
            <a:spAutoFit/>
          </a:bodyPr>
          <a:lstStyle/>
          <a:p>
            <a:pPr algn="just" rtl="1">
              <a:lnSpc>
                <a:spcPct val="150000"/>
              </a:lnSpc>
            </a:pPr>
            <a:r>
              <a:rPr lang="ar-IQ" sz="2000" dirty="0"/>
              <a:t>تزداد أهمية الإعلام البيئي كلما ازدادت خطورة المشاكل البيئية التي تكاثرت خلال العقود الأخيرة، فالإعلام البيئي بشكل عام يشكل محاولة لتجنب الكثير من المشكلات البيئية التي تهدد نوعية الحياة للإنسان وغيره من الأحياء على الأرض عن طريق توضيح المفاهيم والعلاقات المعقدة التي تربط الإنسان ببيئته وتساعده في التعرف على مشكلاتها وتلافي هذه المشكلات وحلها إذا واجهته. كما تنبع أهمية الإعلام من قدرته على إكساب الفرد مفاهيم وقيماً واتجاهات جديدة عن محيطه، وبالتالي تعديل سلوكياته.</a:t>
            </a:r>
          </a:p>
          <a:p>
            <a:pPr algn="just" rtl="1">
              <a:lnSpc>
                <a:spcPct val="150000"/>
              </a:lnSpc>
            </a:pPr>
            <a:r>
              <a:rPr lang="ar-IQ" sz="2000" dirty="0"/>
              <a:t>ويعد الإعلام من أهم الأسلحة لتحقيق شعار حماية البيئة والمحافظة عليها وذلك لأن الإعلام يمتلك ميزة القدرة على توصيل الجديد من المعلومات بصفة يومية وأحياناً بصفة فورية وهو ما نرقبه عن طريق عمل شبكات الإذاعة المسموعة والمرئية. </a:t>
            </a:r>
          </a:p>
          <a:p>
            <a:pPr algn="just" rtl="1">
              <a:lnSpc>
                <a:spcPct val="150000"/>
              </a:lnSpc>
            </a:pPr>
            <a:r>
              <a:rPr lang="ar-IQ" sz="2000" dirty="0"/>
              <a:t>ونستنتج مما سبق أن الإعلام البيئي يعمل على تكوين إنسان يشغله مستوى عيشه نوعاً وليس كما عن طريق المحافظة على البيئة وحسن إدارة مواردها وثرواتها.</a:t>
            </a:r>
          </a:p>
        </p:txBody>
      </p:sp>
      <p:pic>
        <p:nvPicPr>
          <p:cNvPr id="3" name="Picture 2" descr="Graphical user interface, website&#10;&#10;Description automatically generated">
            <a:extLst>
              <a:ext uri="{FF2B5EF4-FFF2-40B4-BE49-F238E27FC236}">
                <a16:creationId xmlns:a16="http://schemas.microsoft.com/office/drawing/2014/main" id="{0A361FB7-B05B-0430-AD95-F103DC790D1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569" y="1627370"/>
            <a:ext cx="3792443" cy="4147794"/>
          </a:xfrm>
          <a:prstGeom prst="rect">
            <a:avLst/>
          </a:prstGeom>
        </p:spPr>
      </p:pic>
      <p:sp>
        <p:nvSpPr>
          <p:cNvPr id="4" name="TextBox 3">
            <a:extLst>
              <a:ext uri="{FF2B5EF4-FFF2-40B4-BE49-F238E27FC236}">
                <a16:creationId xmlns:a16="http://schemas.microsoft.com/office/drawing/2014/main" id="{2BE45C1A-7BDD-A14F-3FE7-FF13982A232B}"/>
              </a:ext>
            </a:extLst>
          </p:cNvPr>
          <p:cNvSpPr txBox="1"/>
          <p:nvPr/>
        </p:nvSpPr>
        <p:spPr>
          <a:xfrm>
            <a:off x="450244" y="1627370"/>
            <a:ext cx="2760816" cy="523220"/>
          </a:xfrm>
          <a:prstGeom prst="rect">
            <a:avLst/>
          </a:prstGeom>
          <a:noFill/>
        </p:spPr>
        <p:txBody>
          <a:bodyPr wrap="square" rtlCol="0">
            <a:spAutoFit/>
            <a:scene3d>
              <a:camera prst="orthographicFront"/>
              <a:lightRig rig="threePt" dir="t"/>
            </a:scene3d>
            <a:sp3d extrusionH="57150" contourW="12700">
              <a:bevelT w="596900" h="596900"/>
              <a:bevelB w="596900" h="596900"/>
              <a:contourClr>
                <a:srgbClr val="00B0F0"/>
              </a:contourClr>
            </a:sp3d>
          </a:bodyPr>
          <a:lstStyle/>
          <a:p>
            <a:pPr algn="ctr" rtl="1"/>
            <a:r>
              <a:rPr lang="ar-IQ" sz="2800" b="1" dirty="0"/>
              <a:t>أهمية الاعلام البيئي</a:t>
            </a:r>
            <a:endParaRPr lang="en-US" sz="2800" b="1" dirty="0"/>
          </a:p>
        </p:txBody>
      </p:sp>
    </p:spTree>
    <p:extLst>
      <p:ext uri="{BB962C8B-B14F-4D97-AF65-F5344CB8AC3E}">
        <p14:creationId xmlns:p14="http://schemas.microsoft.com/office/powerpoint/2010/main" val="2282127223"/>
      </p:ext>
    </p:extLst>
  </p:cSld>
  <p:clrMapOvr>
    <a:masterClrMapping/>
  </p:clrMapOvr>
  <p:transition spd="slow" advTm="8255">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5F879AC3-D4CE-493C-ADC7-06205677F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0"/>
              <a:solidFill>
                <a:schemeClr val="accent1"/>
              </a:solidFill>
              <a:effectLst>
                <a:outerShdw blurRad="38100" dist="25400" dir="5400000" algn="ctr" rotWithShape="0">
                  <a:srgbClr val="6E747A">
                    <a:alpha val="43000"/>
                  </a:srgbClr>
                </a:outerShdw>
              </a:effectLst>
            </a:endParaRPr>
          </a:p>
        </p:txBody>
      </p:sp>
      <p:sp>
        <p:nvSpPr>
          <p:cNvPr id="17" name="Freeform: Shape 16">
            <a:extLst>
              <a:ext uri="{FF2B5EF4-FFF2-40B4-BE49-F238E27FC236}">
                <a16:creationId xmlns:a16="http://schemas.microsoft.com/office/drawing/2014/main" id="{736F0DFD-0954-464F-BF12-DD2E6F6E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983504" cy="6858000"/>
          </a:xfrm>
          <a:custGeom>
            <a:avLst/>
            <a:gdLst>
              <a:gd name="connsiteX0" fmla="*/ 0 w 1983504"/>
              <a:gd name="connsiteY0" fmla="*/ 0 h 6858000"/>
              <a:gd name="connsiteX1" fmla="*/ 1376658 w 1983504"/>
              <a:gd name="connsiteY1" fmla="*/ 0 h 6858000"/>
              <a:gd name="connsiteX2" fmla="*/ 1690650 w 1983504"/>
              <a:gd name="connsiteY2" fmla="*/ 110269 h 6858000"/>
              <a:gd name="connsiteX3" fmla="*/ 1645361 w 1983504"/>
              <a:gd name="connsiteY3" fmla="*/ 135168 h 6858000"/>
              <a:gd name="connsiteX4" fmla="*/ 1373640 w 1983504"/>
              <a:gd name="connsiteY4" fmla="*/ 71141 h 6858000"/>
              <a:gd name="connsiteX5" fmla="*/ 1319295 w 1983504"/>
              <a:gd name="connsiteY5" fmla="*/ 88927 h 6858000"/>
              <a:gd name="connsiteX6" fmla="*/ 1346468 w 1983504"/>
              <a:gd name="connsiteY6" fmla="*/ 163625 h 6858000"/>
              <a:gd name="connsiteX7" fmla="*/ 1464213 w 1983504"/>
              <a:gd name="connsiteY7" fmla="*/ 192082 h 6858000"/>
              <a:gd name="connsiteX8" fmla="*/ 1648381 w 1983504"/>
              <a:gd name="connsiteY8" fmla="*/ 373491 h 6858000"/>
              <a:gd name="connsiteX9" fmla="*/ 1370620 w 1983504"/>
              <a:gd name="connsiteY9" fmla="*/ 352148 h 6858000"/>
              <a:gd name="connsiteX10" fmla="*/ 1322314 w 1983504"/>
              <a:gd name="connsiteY10" fmla="*/ 394834 h 6858000"/>
              <a:gd name="connsiteX11" fmla="*/ 1304199 w 1983504"/>
              <a:gd name="connsiteY11" fmla="*/ 451747 h 6858000"/>
              <a:gd name="connsiteX12" fmla="*/ 1222682 w 1983504"/>
              <a:gd name="connsiteY12" fmla="*/ 359262 h 6858000"/>
              <a:gd name="connsiteX13" fmla="*/ 1153242 w 1983504"/>
              <a:gd name="connsiteY13" fmla="*/ 334364 h 6858000"/>
              <a:gd name="connsiteX14" fmla="*/ 1132108 w 1983504"/>
              <a:gd name="connsiteY14" fmla="*/ 416176 h 6858000"/>
              <a:gd name="connsiteX15" fmla="*/ 1195509 w 1983504"/>
              <a:gd name="connsiteY15" fmla="*/ 505101 h 6858000"/>
              <a:gd name="connsiteX16" fmla="*/ 1364582 w 1983504"/>
              <a:gd name="connsiteY16" fmla="*/ 558458 h 6858000"/>
              <a:gd name="connsiteX17" fmla="*/ 1183434 w 1983504"/>
              <a:gd name="connsiteY17" fmla="*/ 558458 h 6858000"/>
              <a:gd name="connsiteX18" fmla="*/ 975114 w 1983504"/>
              <a:gd name="connsiteY18" fmla="*/ 522887 h 6858000"/>
              <a:gd name="connsiteX19" fmla="*/ 754716 w 1983504"/>
              <a:gd name="connsiteY19" fmla="*/ 533558 h 6858000"/>
              <a:gd name="connsiteX20" fmla="*/ 546395 w 1983504"/>
              <a:gd name="connsiteY20" fmla="*/ 462417 h 6858000"/>
              <a:gd name="connsiteX21" fmla="*/ 335056 w 1983504"/>
              <a:gd name="connsiteY21" fmla="*/ 465975 h 6858000"/>
              <a:gd name="connsiteX22" fmla="*/ 1270988 w 1983504"/>
              <a:gd name="connsiteY22" fmla="*/ 910606 h 6858000"/>
              <a:gd name="connsiteX23" fmla="*/ 1225701 w 1983504"/>
              <a:gd name="connsiteY23" fmla="*/ 921277 h 6858000"/>
              <a:gd name="connsiteX24" fmla="*/ 1165318 w 1983504"/>
              <a:gd name="connsiteY24" fmla="*/ 949734 h 6858000"/>
              <a:gd name="connsiteX25" fmla="*/ 1210606 w 1983504"/>
              <a:gd name="connsiteY25" fmla="*/ 1006647 h 6858000"/>
              <a:gd name="connsiteX26" fmla="*/ 1455156 w 1983504"/>
              <a:gd name="connsiteY26" fmla="*/ 1113358 h 6858000"/>
              <a:gd name="connsiteX27" fmla="*/ 1515538 w 1983504"/>
              <a:gd name="connsiteY27" fmla="*/ 1220069 h 6858000"/>
              <a:gd name="connsiteX28" fmla="*/ 1440060 w 1983504"/>
              <a:gd name="connsiteY28" fmla="*/ 1209399 h 6858000"/>
              <a:gd name="connsiteX29" fmla="*/ 1373640 w 1983504"/>
              <a:gd name="connsiteY29" fmla="*/ 1230741 h 6858000"/>
              <a:gd name="connsiteX30" fmla="*/ 1400810 w 1983504"/>
              <a:gd name="connsiteY30" fmla="*/ 1365909 h 6858000"/>
              <a:gd name="connsiteX31" fmla="*/ 1748012 w 1983504"/>
              <a:gd name="connsiteY31" fmla="*/ 1540204 h 6858000"/>
              <a:gd name="connsiteX32" fmla="*/ 1778203 w 1983504"/>
              <a:gd name="connsiteY32" fmla="*/ 1597117 h 6858000"/>
              <a:gd name="connsiteX33" fmla="*/ 1735936 w 1983504"/>
              <a:gd name="connsiteY33" fmla="*/ 1636245 h 6858000"/>
              <a:gd name="connsiteX34" fmla="*/ 1624228 w 1983504"/>
              <a:gd name="connsiteY34" fmla="*/ 1657587 h 6858000"/>
              <a:gd name="connsiteX35" fmla="*/ 1781223 w 1983504"/>
              <a:gd name="connsiteY35" fmla="*/ 1849668 h 6858000"/>
              <a:gd name="connsiteX36" fmla="*/ 1838587 w 1983504"/>
              <a:gd name="connsiteY36" fmla="*/ 1903025 h 6858000"/>
              <a:gd name="connsiteX37" fmla="*/ 1938218 w 1983504"/>
              <a:gd name="connsiteY37" fmla="*/ 1984836 h 6858000"/>
              <a:gd name="connsiteX38" fmla="*/ 1938218 w 1983504"/>
              <a:gd name="connsiteY38" fmla="*/ 2013292 h 6858000"/>
              <a:gd name="connsiteX39" fmla="*/ 1805376 w 1983504"/>
              <a:gd name="connsiteY39" fmla="*/ 2102219 h 6858000"/>
              <a:gd name="connsiteX40" fmla="*/ 1563844 w 1983504"/>
              <a:gd name="connsiteY40" fmla="*/ 2077320 h 6858000"/>
              <a:gd name="connsiteX41" fmla="*/ 1920104 w 1983504"/>
              <a:gd name="connsiteY41" fmla="*/ 2208931 h 6858000"/>
              <a:gd name="connsiteX42" fmla="*/ 766792 w 1983504"/>
              <a:gd name="connsiteY42" fmla="*/ 1892353 h 6858000"/>
              <a:gd name="connsiteX43" fmla="*/ 839252 w 1983504"/>
              <a:gd name="connsiteY43" fmla="*/ 1974165 h 6858000"/>
              <a:gd name="connsiteX44" fmla="*/ 1243816 w 1983504"/>
              <a:gd name="connsiteY44" fmla="*/ 2191146 h 6858000"/>
              <a:gd name="connsiteX45" fmla="*/ 1358543 w 1983504"/>
              <a:gd name="connsiteY45" fmla="*/ 2326314 h 6858000"/>
              <a:gd name="connsiteX46" fmla="*/ 1479310 w 1983504"/>
              <a:gd name="connsiteY46" fmla="*/ 2401012 h 6858000"/>
              <a:gd name="connsiteX47" fmla="*/ 1648381 w 1983504"/>
              <a:gd name="connsiteY47" fmla="*/ 2401012 h 6858000"/>
              <a:gd name="connsiteX48" fmla="*/ 1769146 w 1983504"/>
              <a:gd name="connsiteY48" fmla="*/ 2518395 h 6858000"/>
              <a:gd name="connsiteX49" fmla="*/ 1645361 w 1983504"/>
              <a:gd name="connsiteY49" fmla="*/ 2543294 h 6858000"/>
              <a:gd name="connsiteX50" fmla="*/ 1500444 w 1983504"/>
              <a:gd name="connsiteY50" fmla="*/ 2525509 h 6858000"/>
              <a:gd name="connsiteX51" fmla="*/ 1337410 w 1983504"/>
              <a:gd name="connsiteY51" fmla="*/ 2564636 h 6858000"/>
              <a:gd name="connsiteX52" fmla="*/ 1186452 w 1983504"/>
              <a:gd name="connsiteY52" fmla="*/ 2532623 h 6858000"/>
              <a:gd name="connsiteX53" fmla="*/ 1005304 w 1983504"/>
              <a:gd name="connsiteY53" fmla="*/ 2553965 h 6858000"/>
              <a:gd name="connsiteX54" fmla="*/ 947940 w 1983504"/>
              <a:gd name="connsiteY54" fmla="*/ 2692689 h 6858000"/>
              <a:gd name="connsiteX55" fmla="*/ 929826 w 1983504"/>
              <a:gd name="connsiteY55" fmla="*/ 2703362 h 6858000"/>
              <a:gd name="connsiteX56" fmla="*/ 594701 w 1983504"/>
              <a:gd name="connsiteY56" fmla="*/ 2923898 h 6858000"/>
              <a:gd name="connsiteX57" fmla="*/ 501108 w 1983504"/>
              <a:gd name="connsiteY57" fmla="*/ 2941684 h 6858000"/>
              <a:gd name="connsiteX58" fmla="*/ 1053610 w 1983504"/>
              <a:gd name="connsiteY58" fmla="*/ 3329402 h 6858000"/>
              <a:gd name="connsiteX59" fmla="*/ 682256 w 1983504"/>
              <a:gd name="connsiteY59" fmla="*/ 3229805 h 6858000"/>
              <a:gd name="connsiteX60" fmla="*/ 630932 w 1983504"/>
              <a:gd name="connsiteY60" fmla="*/ 3393429 h 6858000"/>
              <a:gd name="connsiteX61" fmla="*/ 806041 w 1983504"/>
              <a:gd name="connsiteY61" fmla="*/ 3539269 h 6858000"/>
              <a:gd name="connsiteX62" fmla="*/ 869444 w 1983504"/>
              <a:gd name="connsiteY62" fmla="*/ 3827390 h 6858000"/>
              <a:gd name="connsiteX63" fmla="*/ 839252 w 1983504"/>
              <a:gd name="connsiteY63" fmla="*/ 4090612 h 6858000"/>
              <a:gd name="connsiteX64" fmla="*/ 763774 w 1983504"/>
              <a:gd name="connsiteY64" fmla="*/ 4172424 h 6858000"/>
              <a:gd name="connsiteX65" fmla="*/ 655085 w 1983504"/>
              <a:gd name="connsiteY65" fmla="*/ 4321821 h 6858000"/>
              <a:gd name="connsiteX66" fmla="*/ 588662 w 1983504"/>
              <a:gd name="connsiteY66" fmla="*/ 4414305 h 6858000"/>
              <a:gd name="connsiteX67" fmla="*/ 356189 w 1983504"/>
              <a:gd name="connsiteY67" fmla="*/ 4378734 h 6858000"/>
              <a:gd name="connsiteX68" fmla="*/ 667160 w 1983504"/>
              <a:gd name="connsiteY68" fmla="*/ 4613499 h 6858000"/>
              <a:gd name="connsiteX69" fmla="*/ 416573 w 1983504"/>
              <a:gd name="connsiteY69" fmla="*/ 4585042 h 6858000"/>
              <a:gd name="connsiteX70" fmla="*/ 335056 w 1983504"/>
              <a:gd name="connsiteY70" fmla="*/ 4602828 h 6858000"/>
              <a:gd name="connsiteX71" fmla="*/ 380342 w 1983504"/>
              <a:gd name="connsiteY71" fmla="*/ 4677526 h 6858000"/>
              <a:gd name="connsiteX72" fmla="*/ 564510 w 1983504"/>
              <a:gd name="connsiteY72" fmla="*/ 4805580 h 6858000"/>
              <a:gd name="connsiteX73" fmla="*/ 944922 w 1983504"/>
              <a:gd name="connsiteY73" fmla="*/ 5154171 h 6858000"/>
              <a:gd name="connsiteX74" fmla="*/ 576586 w 1983504"/>
              <a:gd name="connsiteY74" fmla="*/ 4994104 h 6858000"/>
              <a:gd name="connsiteX75" fmla="*/ 963036 w 1983504"/>
              <a:gd name="connsiteY75" fmla="*/ 5353367 h 6858000"/>
              <a:gd name="connsiteX76" fmla="*/ 1047572 w 1983504"/>
              <a:gd name="connsiteY76" fmla="*/ 5474306 h 6858000"/>
              <a:gd name="connsiteX77" fmla="*/ 1222682 w 1983504"/>
              <a:gd name="connsiteY77" fmla="*/ 5769542 h 6858000"/>
              <a:gd name="connsiteX78" fmla="*/ 1213626 w 1983504"/>
              <a:gd name="connsiteY78" fmla="*/ 5801555 h 6858000"/>
              <a:gd name="connsiteX79" fmla="*/ 1014361 w 1983504"/>
              <a:gd name="connsiteY79" fmla="*/ 5755314 h 6858000"/>
              <a:gd name="connsiteX80" fmla="*/ 1274008 w 1983504"/>
              <a:gd name="connsiteY80" fmla="*/ 6004307 h 6858000"/>
              <a:gd name="connsiteX81" fmla="*/ 1542711 w 1983504"/>
              <a:gd name="connsiteY81" fmla="*/ 6196388 h 6858000"/>
              <a:gd name="connsiteX82" fmla="*/ 1352504 w 1983504"/>
              <a:gd name="connsiteY82" fmla="*/ 6167932 h 6858000"/>
              <a:gd name="connsiteX83" fmla="*/ 1089840 w 1983504"/>
              <a:gd name="connsiteY83" fmla="*/ 6057663 h 6858000"/>
              <a:gd name="connsiteX84" fmla="*/ 999266 w 1983504"/>
              <a:gd name="connsiteY84" fmla="*/ 6100347 h 6858000"/>
              <a:gd name="connsiteX85" fmla="*/ 1246836 w 1983504"/>
              <a:gd name="connsiteY85" fmla="*/ 6281757 h 6858000"/>
              <a:gd name="connsiteX86" fmla="*/ 1388735 w 1983504"/>
              <a:gd name="connsiteY86" fmla="*/ 6367127 h 6858000"/>
              <a:gd name="connsiteX87" fmla="*/ 1446099 w 1983504"/>
              <a:gd name="connsiteY87" fmla="*/ 6431153 h 6858000"/>
              <a:gd name="connsiteX88" fmla="*/ 1609132 w 1983504"/>
              <a:gd name="connsiteY88" fmla="*/ 6658805 h 6858000"/>
              <a:gd name="connsiteX89" fmla="*/ 1983504 w 1983504"/>
              <a:gd name="connsiteY89" fmla="*/ 6858000 h 6858000"/>
              <a:gd name="connsiteX90" fmla="*/ 0 w 1983504"/>
              <a:gd name="connsiteY9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1983504" h="6858000">
                <a:moveTo>
                  <a:pt x="0" y="0"/>
                </a:moveTo>
                <a:lnTo>
                  <a:pt x="1376658" y="0"/>
                </a:lnTo>
                <a:cubicBezTo>
                  <a:pt x="1482328" y="35571"/>
                  <a:pt x="1584980" y="78255"/>
                  <a:pt x="1690650" y="110269"/>
                </a:cubicBezTo>
                <a:cubicBezTo>
                  <a:pt x="1675553" y="145839"/>
                  <a:pt x="1660458" y="138725"/>
                  <a:pt x="1645361" y="135168"/>
                </a:cubicBezTo>
                <a:cubicBezTo>
                  <a:pt x="1554788" y="120941"/>
                  <a:pt x="1461194" y="110269"/>
                  <a:pt x="1373640" y="71141"/>
                </a:cubicBezTo>
                <a:cubicBezTo>
                  <a:pt x="1352504" y="64027"/>
                  <a:pt x="1328352" y="64027"/>
                  <a:pt x="1319295" y="88927"/>
                </a:cubicBezTo>
                <a:cubicBezTo>
                  <a:pt x="1304199" y="124497"/>
                  <a:pt x="1325332" y="145839"/>
                  <a:pt x="1346468" y="163625"/>
                </a:cubicBezTo>
                <a:cubicBezTo>
                  <a:pt x="1382696" y="195638"/>
                  <a:pt x="1424964" y="188525"/>
                  <a:pt x="1464213" y="192082"/>
                </a:cubicBezTo>
                <a:cubicBezTo>
                  <a:pt x="1572902" y="209867"/>
                  <a:pt x="1624228" y="259665"/>
                  <a:pt x="1648381" y="373491"/>
                </a:cubicBezTo>
                <a:cubicBezTo>
                  <a:pt x="1554788" y="327250"/>
                  <a:pt x="1461194" y="384162"/>
                  <a:pt x="1370620" y="352148"/>
                </a:cubicBezTo>
                <a:cubicBezTo>
                  <a:pt x="1346468" y="345034"/>
                  <a:pt x="1310237" y="355706"/>
                  <a:pt x="1322314" y="394834"/>
                </a:cubicBezTo>
                <a:cubicBezTo>
                  <a:pt x="1334390" y="430405"/>
                  <a:pt x="1373640" y="458860"/>
                  <a:pt x="1304199" y="451747"/>
                </a:cubicBezTo>
                <a:cubicBezTo>
                  <a:pt x="1252873" y="448189"/>
                  <a:pt x="1237778" y="405504"/>
                  <a:pt x="1222682" y="359262"/>
                </a:cubicBezTo>
                <a:cubicBezTo>
                  <a:pt x="1210606" y="334364"/>
                  <a:pt x="1177395" y="320135"/>
                  <a:pt x="1153242" y="334364"/>
                </a:cubicBezTo>
                <a:cubicBezTo>
                  <a:pt x="1123051" y="348592"/>
                  <a:pt x="1132108" y="387720"/>
                  <a:pt x="1132108" y="416176"/>
                </a:cubicBezTo>
                <a:cubicBezTo>
                  <a:pt x="1129088" y="469532"/>
                  <a:pt x="1153242" y="494431"/>
                  <a:pt x="1195509" y="505101"/>
                </a:cubicBezTo>
                <a:cubicBezTo>
                  <a:pt x="1246836" y="519330"/>
                  <a:pt x="1298160" y="537116"/>
                  <a:pt x="1364582" y="558458"/>
                </a:cubicBezTo>
                <a:cubicBezTo>
                  <a:pt x="1292122" y="594028"/>
                  <a:pt x="1237778" y="586915"/>
                  <a:pt x="1183434" y="558458"/>
                </a:cubicBezTo>
                <a:cubicBezTo>
                  <a:pt x="1117012" y="526444"/>
                  <a:pt x="1029458" y="483759"/>
                  <a:pt x="975114" y="522887"/>
                </a:cubicBezTo>
                <a:cubicBezTo>
                  <a:pt x="893597" y="579800"/>
                  <a:pt x="827176" y="544229"/>
                  <a:pt x="754716" y="533558"/>
                </a:cubicBezTo>
                <a:cubicBezTo>
                  <a:pt x="603758" y="512216"/>
                  <a:pt x="697352" y="480203"/>
                  <a:pt x="546395" y="462417"/>
                </a:cubicBezTo>
                <a:cubicBezTo>
                  <a:pt x="486012" y="455303"/>
                  <a:pt x="422610" y="426847"/>
                  <a:pt x="335056" y="465975"/>
                </a:cubicBezTo>
                <a:cubicBezTo>
                  <a:pt x="730563" y="672284"/>
                  <a:pt x="917750" y="658055"/>
                  <a:pt x="1270988" y="910606"/>
                </a:cubicBezTo>
                <a:cubicBezTo>
                  <a:pt x="1255893" y="935506"/>
                  <a:pt x="1240798" y="924835"/>
                  <a:pt x="1225701" y="921277"/>
                </a:cubicBezTo>
                <a:cubicBezTo>
                  <a:pt x="1201548" y="917720"/>
                  <a:pt x="1171356" y="903491"/>
                  <a:pt x="1165318" y="949734"/>
                </a:cubicBezTo>
                <a:cubicBezTo>
                  <a:pt x="1162298" y="985305"/>
                  <a:pt x="1180415" y="1003089"/>
                  <a:pt x="1210606" y="1006647"/>
                </a:cubicBezTo>
                <a:cubicBezTo>
                  <a:pt x="1298160" y="1020875"/>
                  <a:pt x="1376658" y="1070674"/>
                  <a:pt x="1455156" y="1113358"/>
                </a:cubicBezTo>
                <a:cubicBezTo>
                  <a:pt x="1491385" y="1131144"/>
                  <a:pt x="1530634" y="1156043"/>
                  <a:pt x="1515538" y="1220069"/>
                </a:cubicBezTo>
                <a:cubicBezTo>
                  <a:pt x="1485348" y="1237855"/>
                  <a:pt x="1464213" y="1212955"/>
                  <a:pt x="1440060" y="1209399"/>
                </a:cubicBezTo>
                <a:cubicBezTo>
                  <a:pt x="1415907" y="1205842"/>
                  <a:pt x="1358543" y="1220069"/>
                  <a:pt x="1373640" y="1230741"/>
                </a:cubicBezTo>
                <a:cubicBezTo>
                  <a:pt x="1443080" y="1269868"/>
                  <a:pt x="1316276" y="1365909"/>
                  <a:pt x="1400810" y="1365909"/>
                </a:cubicBezTo>
                <a:cubicBezTo>
                  <a:pt x="1539691" y="1365909"/>
                  <a:pt x="1615170" y="1536647"/>
                  <a:pt x="1748012" y="1540204"/>
                </a:cubicBezTo>
                <a:cubicBezTo>
                  <a:pt x="1769146" y="1540204"/>
                  <a:pt x="1778203" y="1572219"/>
                  <a:pt x="1778203" y="1597117"/>
                </a:cubicBezTo>
                <a:cubicBezTo>
                  <a:pt x="1778203" y="1629132"/>
                  <a:pt x="1757070" y="1632688"/>
                  <a:pt x="1735936" y="1636245"/>
                </a:cubicBezTo>
                <a:cubicBezTo>
                  <a:pt x="1702725" y="1639802"/>
                  <a:pt x="1666496" y="1597117"/>
                  <a:pt x="1624228" y="1657587"/>
                </a:cubicBezTo>
                <a:cubicBezTo>
                  <a:pt x="1702725" y="1693158"/>
                  <a:pt x="1784242" y="1728729"/>
                  <a:pt x="1781223" y="1849668"/>
                </a:cubicBezTo>
                <a:cubicBezTo>
                  <a:pt x="1781223" y="1881683"/>
                  <a:pt x="1814434" y="1895910"/>
                  <a:pt x="1838587" y="1903025"/>
                </a:cubicBezTo>
                <a:cubicBezTo>
                  <a:pt x="1880854" y="1917252"/>
                  <a:pt x="1914065" y="1938595"/>
                  <a:pt x="1938218" y="1984836"/>
                </a:cubicBezTo>
                <a:cubicBezTo>
                  <a:pt x="1938218" y="1995507"/>
                  <a:pt x="1938218" y="2002622"/>
                  <a:pt x="1938218" y="2013292"/>
                </a:cubicBezTo>
                <a:cubicBezTo>
                  <a:pt x="1932180" y="2123562"/>
                  <a:pt x="1871798" y="2120004"/>
                  <a:pt x="1805376" y="2102219"/>
                </a:cubicBezTo>
                <a:cubicBezTo>
                  <a:pt x="1726878" y="2080877"/>
                  <a:pt x="1648381" y="2038192"/>
                  <a:pt x="1563844" y="2077320"/>
                </a:cubicBezTo>
                <a:cubicBezTo>
                  <a:pt x="1681592" y="2130676"/>
                  <a:pt x="1811414" y="2134233"/>
                  <a:pt x="1920104" y="2208931"/>
                </a:cubicBezTo>
                <a:cubicBezTo>
                  <a:pt x="1515538" y="2223159"/>
                  <a:pt x="1159280" y="1984836"/>
                  <a:pt x="766792" y="1892353"/>
                </a:cubicBezTo>
                <a:cubicBezTo>
                  <a:pt x="778869" y="1952823"/>
                  <a:pt x="812080" y="1967051"/>
                  <a:pt x="839252" y="1974165"/>
                </a:cubicBezTo>
                <a:cubicBezTo>
                  <a:pt x="984170" y="2020407"/>
                  <a:pt x="1110974" y="2112891"/>
                  <a:pt x="1243816" y="2191146"/>
                </a:cubicBezTo>
                <a:cubicBezTo>
                  <a:pt x="1298160" y="2223159"/>
                  <a:pt x="1337410" y="2258731"/>
                  <a:pt x="1358543" y="2326314"/>
                </a:cubicBezTo>
                <a:cubicBezTo>
                  <a:pt x="1376658" y="2390340"/>
                  <a:pt x="1412888" y="2418796"/>
                  <a:pt x="1479310" y="2401012"/>
                </a:cubicBezTo>
                <a:cubicBezTo>
                  <a:pt x="1533654" y="2386784"/>
                  <a:pt x="1591018" y="2393898"/>
                  <a:pt x="1648381" y="2401012"/>
                </a:cubicBezTo>
                <a:cubicBezTo>
                  <a:pt x="1711782" y="2408126"/>
                  <a:pt x="1784242" y="2479267"/>
                  <a:pt x="1769146" y="2518395"/>
                </a:cubicBezTo>
                <a:cubicBezTo>
                  <a:pt x="1738956" y="2582422"/>
                  <a:pt x="1687630" y="2550408"/>
                  <a:pt x="1645361" y="2543294"/>
                </a:cubicBezTo>
                <a:cubicBezTo>
                  <a:pt x="1594036" y="2536181"/>
                  <a:pt x="1500444" y="2518395"/>
                  <a:pt x="1500444" y="2525509"/>
                </a:cubicBezTo>
                <a:cubicBezTo>
                  <a:pt x="1467232" y="2685576"/>
                  <a:pt x="1391754" y="2564636"/>
                  <a:pt x="1337410" y="2564636"/>
                </a:cubicBezTo>
                <a:cubicBezTo>
                  <a:pt x="1286084" y="2564636"/>
                  <a:pt x="1234759" y="2546851"/>
                  <a:pt x="1186452" y="2532623"/>
                </a:cubicBezTo>
                <a:cubicBezTo>
                  <a:pt x="1123051" y="2514837"/>
                  <a:pt x="1065688" y="2546851"/>
                  <a:pt x="1005304" y="2553965"/>
                </a:cubicBezTo>
                <a:cubicBezTo>
                  <a:pt x="950960" y="2561080"/>
                  <a:pt x="981150" y="2653563"/>
                  <a:pt x="947940" y="2692689"/>
                </a:cubicBezTo>
                <a:cubicBezTo>
                  <a:pt x="941903" y="2703362"/>
                  <a:pt x="935864" y="2703362"/>
                  <a:pt x="929826" y="2703362"/>
                </a:cubicBezTo>
                <a:cubicBezTo>
                  <a:pt x="911711" y="2980812"/>
                  <a:pt x="594701" y="2913227"/>
                  <a:pt x="594701" y="2923898"/>
                </a:cubicBezTo>
                <a:cubicBezTo>
                  <a:pt x="567529" y="2941684"/>
                  <a:pt x="534318" y="2899000"/>
                  <a:pt x="501108" y="2941684"/>
                </a:cubicBezTo>
                <a:cubicBezTo>
                  <a:pt x="643007" y="3137322"/>
                  <a:pt x="860386" y="3183563"/>
                  <a:pt x="1053610" y="3329402"/>
                </a:cubicBezTo>
                <a:cubicBezTo>
                  <a:pt x="893597" y="3379202"/>
                  <a:pt x="800002" y="3208463"/>
                  <a:pt x="682256" y="3229805"/>
                </a:cubicBezTo>
                <a:cubicBezTo>
                  <a:pt x="624893" y="3283162"/>
                  <a:pt x="796984" y="3368530"/>
                  <a:pt x="630932" y="3393429"/>
                </a:cubicBezTo>
                <a:cubicBezTo>
                  <a:pt x="703390" y="3439672"/>
                  <a:pt x="754716" y="3485914"/>
                  <a:pt x="806041" y="3539269"/>
                </a:cubicBezTo>
                <a:cubicBezTo>
                  <a:pt x="893597" y="3635309"/>
                  <a:pt x="911711" y="3699337"/>
                  <a:pt x="869444" y="3827390"/>
                </a:cubicBezTo>
                <a:cubicBezTo>
                  <a:pt x="842270" y="3912759"/>
                  <a:pt x="803022" y="3991015"/>
                  <a:pt x="839252" y="4090612"/>
                </a:cubicBezTo>
                <a:cubicBezTo>
                  <a:pt x="863405" y="4158196"/>
                  <a:pt x="854347" y="4204438"/>
                  <a:pt x="763774" y="4172424"/>
                </a:cubicBezTo>
                <a:cubicBezTo>
                  <a:pt x="667160" y="4140411"/>
                  <a:pt x="630932" y="4200882"/>
                  <a:pt x="655085" y="4321821"/>
                </a:cubicBezTo>
                <a:cubicBezTo>
                  <a:pt x="670179" y="4400076"/>
                  <a:pt x="655085" y="4424975"/>
                  <a:pt x="588662" y="4414305"/>
                </a:cubicBezTo>
                <a:cubicBezTo>
                  <a:pt x="516204" y="4403633"/>
                  <a:pt x="446764" y="4353835"/>
                  <a:pt x="356189" y="4378734"/>
                </a:cubicBezTo>
                <a:cubicBezTo>
                  <a:pt x="428648" y="4521016"/>
                  <a:pt x="582626" y="4478331"/>
                  <a:pt x="667160" y="4613499"/>
                </a:cubicBezTo>
                <a:cubicBezTo>
                  <a:pt x="567529" y="4613499"/>
                  <a:pt x="489031" y="4613499"/>
                  <a:pt x="416573" y="4585042"/>
                </a:cubicBezTo>
                <a:cubicBezTo>
                  <a:pt x="386381" y="4574373"/>
                  <a:pt x="353170" y="4560144"/>
                  <a:pt x="335056" y="4602828"/>
                </a:cubicBezTo>
                <a:cubicBezTo>
                  <a:pt x="313920" y="4652628"/>
                  <a:pt x="356189" y="4670412"/>
                  <a:pt x="380342" y="4677526"/>
                </a:cubicBezTo>
                <a:cubicBezTo>
                  <a:pt x="449784" y="4702425"/>
                  <a:pt x="504126" y="4759339"/>
                  <a:pt x="564510" y="4805580"/>
                </a:cubicBezTo>
                <a:cubicBezTo>
                  <a:pt x="694332" y="4905177"/>
                  <a:pt x="836233" y="4990547"/>
                  <a:pt x="944922" y="5154171"/>
                </a:cubicBezTo>
                <a:cubicBezTo>
                  <a:pt x="809060" y="5111487"/>
                  <a:pt x="706410" y="5011889"/>
                  <a:pt x="576586" y="4994104"/>
                </a:cubicBezTo>
                <a:cubicBezTo>
                  <a:pt x="688296" y="5143500"/>
                  <a:pt x="830194" y="5243097"/>
                  <a:pt x="963036" y="5353367"/>
                </a:cubicBezTo>
                <a:cubicBezTo>
                  <a:pt x="1002286" y="5385379"/>
                  <a:pt x="1041534" y="5406721"/>
                  <a:pt x="1047572" y="5474306"/>
                </a:cubicBezTo>
                <a:cubicBezTo>
                  <a:pt x="1065688" y="5605917"/>
                  <a:pt x="1113992" y="5712629"/>
                  <a:pt x="1222682" y="5769542"/>
                </a:cubicBezTo>
                <a:cubicBezTo>
                  <a:pt x="1222682" y="5769542"/>
                  <a:pt x="1216644" y="5790884"/>
                  <a:pt x="1213626" y="5801555"/>
                </a:cubicBezTo>
                <a:cubicBezTo>
                  <a:pt x="1147203" y="5805112"/>
                  <a:pt x="1095878" y="5726858"/>
                  <a:pt x="1014361" y="5755314"/>
                </a:cubicBezTo>
                <a:cubicBezTo>
                  <a:pt x="1095878" y="5862025"/>
                  <a:pt x="1162298" y="5954508"/>
                  <a:pt x="1274008" y="6004307"/>
                </a:cubicBezTo>
                <a:cubicBezTo>
                  <a:pt x="1364582" y="6043434"/>
                  <a:pt x="1476290" y="6068335"/>
                  <a:pt x="1542711" y="6196388"/>
                </a:cubicBezTo>
                <a:cubicBezTo>
                  <a:pt x="1467232" y="6221287"/>
                  <a:pt x="1409868" y="6189274"/>
                  <a:pt x="1352504" y="6167932"/>
                </a:cubicBezTo>
                <a:cubicBezTo>
                  <a:pt x="1264950" y="6132361"/>
                  <a:pt x="1177395" y="6093234"/>
                  <a:pt x="1089840" y="6057663"/>
                </a:cubicBezTo>
                <a:cubicBezTo>
                  <a:pt x="1056628" y="6043434"/>
                  <a:pt x="1020400" y="6036320"/>
                  <a:pt x="999266" y="6100347"/>
                </a:cubicBezTo>
                <a:cubicBezTo>
                  <a:pt x="1110974" y="6114575"/>
                  <a:pt x="1177395" y="6199945"/>
                  <a:pt x="1246836" y="6281757"/>
                </a:cubicBezTo>
                <a:cubicBezTo>
                  <a:pt x="1286084" y="6327999"/>
                  <a:pt x="1319295" y="6388469"/>
                  <a:pt x="1388735" y="6367127"/>
                </a:cubicBezTo>
                <a:cubicBezTo>
                  <a:pt x="1424964" y="6356456"/>
                  <a:pt x="1449118" y="6388469"/>
                  <a:pt x="1446099" y="6431153"/>
                </a:cubicBezTo>
                <a:cubicBezTo>
                  <a:pt x="1431002" y="6580550"/>
                  <a:pt x="1518558" y="6630349"/>
                  <a:pt x="1609132" y="6658805"/>
                </a:cubicBezTo>
                <a:cubicBezTo>
                  <a:pt x="1741974" y="6701489"/>
                  <a:pt x="1859720" y="6786859"/>
                  <a:pt x="1983504" y="6858000"/>
                </a:cubicBez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pic>
        <p:nvPicPr>
          <p:cNvPr id="3" name="Picture 2" descr="Icon&#10;&#10;Description automatically generated">
            <a:extLst>
              <a:ext uri="{FF2B5EF4-FFF2-40B4-BE49-F238E27FC236}">
                <a16:creationId xmlns:a16="http://schemas.microsoft.com/office/drawing/2014/main" id="{A0035ED9-C394-C836-25FE-47112301AA1C}"/>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30877" y="1965488"/>
            <a:ext cx="2992849" cy="3063712"/>
          </a:xfrm>
          <a:prstGeom prst="rect">
            <a:avLst/>
          </a:prstGeom>
        </p:spPr>
      </p:pic>
      <p:sp>
        <p:nvSpPr>
          <p:cNvPr id="5" name="TextBox 4">
            <a:extLst>
              <a:ext uri="{FF2B5EF4-FFF2-40B4-BE49-F238E27FC236}">
                <a16:creationId xmlns:a16="http://schemas.microsoft.com/office/drawing/2014/main" id="{4FA1A584-C5D1-5547-87A4-A3B8DF932832}"/>
              </a:ext>
            </a:extLst>
          </p:cNvPr>
          <p:cNvSpPr txBox="1"/>
          <p:nvPr/>
        </p:nvSpPr>
        <p:spPr>
          <a:xfrm>
            <a:off x="226243" y="567521"/>
            <a:ext cx="8720971" cy="5443734"/>
          </a:xfrm>
          <a:prstGeom prst="rect">
            <a:avLst/>
          </a:prstGeom>
          <a:noFill/>
        </p:spPr>
        <p:txBody>
          <a:bodyPr wrap="square">
            <a:spAutoFit/>
          </a:bodyPr>
          <a:lstStyle/>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تشكيل الوعي البيئي بصورة إيجابية بهدف المساهمة في دفع المواطنين إلى تغيير سلوكياتهم بالبيئة والمشاركة بفاعلية في حل المشكلات البيئية وطرح البدائل الملائمة في هذا الصدد.</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متابعة مظاهر الأضرار بالبيئة والإسهام في الجهود التي تبذل للضغط من أجل وقف أو تقبل هذه المظاهر.</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نقد الإجراءات والقرارات كافة التي قد تتخذ من شأنها الأضرار بالبيئة.</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مراعاة البعد البيئي في تغطية وسائل الاتصال الجماهيري لكافة الأنشطة المجتمعية.</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تبني أساليب إعلامية جديدة لتغطية القضايا البيئية.</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تبني رؤية تستند إلى الإحساس بالمسئولية المشتركة بين الجمهور والسلطات الرسمية </a:t>
            </a:r>
            <a:r>
              <a:rPr lang="ar-IQ" sz="1800" dirty="0" err="1">
                <a:effectLst/>
                <a:latin typeface="Times New Roman" panose="02020603050405020304" pitchFamily="18" charset="0"/>
                <a:ea typeface="Times New Roman" panose="02020603050405020304" pitchFamily="18" charset="0"/>
              </a:rPr>
              <a:t>أنطلاقاً</a:t>
            </a:r>
            <a:r>
              <a:rPr lang="ar-IQ" sz="1800" dirty="0">
                <a:effectLst/>
                <a:latin typeface="Times New Roman" panose="02020603050405020304" pitchFamily="18" charset="0"/>
                <a:ea typeface="Times New Roman" panose="02020603050405020304" pitchFamily="18" charset="0"/>
              </a:rPr>
              <a:t> من أن البيئة تراث طبيعي واجتماعي وثقافي مشترك ولابد من العمل على تحقيق التوازن بين البيئة والإنسان ومراعاة الحقوق البيئية للأجيال القادمة.</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تصحيح بعض المقولات والتصورات القاصرة في معالجة قضايا البيئة، ومن ذلك النظر لقضايا البيئة على انها تعني مظاهر التلوث ومصادره فقط دون الحفاظ على مواردها، وكذلك مقولة أن التنمية تؤدي بطبيعتها إلى أهدار المصادر البيئية أو تلوث البيئة فمن المهم الربط بين البيئة والتنمية، إذ أن تنمية البيئة وتطويرها وتحسينها يتيح الفرصة لحياة أفضل للأجيال الحاضرة والمستقبلة.</a:t>
            </a:r>
            <a:endParaRPr lang="en-US" sz="16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E0CFF854-3F40-37E1-0896-E9D72A7AFB48}"/>
              </a:ext>
            </a:extLst>
          </p:cNvPr>
          <p:cNvSpPr txBox="1"/>
          <p:nvPr/>
        </p:nvSpPr>
        <p:spPr>
          <a:xfrm>
            <a:off x="9262910" y="1363419"/>
            <a:ext cx="2760816" cy="523220"/>
          </a:xfrm>
          <a:prstGeom prst="rect">
            <a:avLst/>
          </a:prstGeom>
          <a:noFill/>
        </p:spPr>
        <p:txBody>
          <a:bodyPr wrap="square" rtlCol="0">
            <a:spAutoFit/>
            <a:scene3d>
              <a:camera prst="orthographicFront"/>
              <a:lightRig rig="threePt" dir="t"/>
            </a:scene3d>
            <a:sp3d extrusionH="57150" contourW="12700">
              <a:bevelT w="596900" h="596900"/>
              <a:bevelB w="596900" h="596900"/>
              <a:contourClr>
                <a:srgbClr val="00B0F0"/>
              </a:contourClr>
            </a:sp3d>
          </a:bodyPr>
          <a:lstStyle/>
          <a:p>
            <a:pPr algn="ctr" rtl="1"/>
            <a:r>
              <a:rPr lang="ar-IQ" sz="2800" b="1" dirty="0"/>
              <a:t>اهداف الاعلام البيئي</a:t>
            </a:r>
            <a:endParaRPr lang="en-US" sz="2800" b="1" dirty="0"/>
          </a:p>
        </p:txBody>
      </p:sp>
    </p:spTree>
    <p:extLst>
      <p:ext uri="{BB962C8B-B14F-4D97-AF65-F5344CB8AC3E}">
        <p14:creationId xmlns:p14="http://schemas.microsoft.com/office/powerpoint/2010/main" val="37741985"/>
      </p:ext>
    </p:extLst>
  </p:cSld>
  <p:clrMapOvr>
    <a:masterClrMapping/>
  </p:clrMapOvr>
  <p:transition spd="slow" advTm="8255">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D1E1949-742A-0164-72C9-4130BA80E94A}"/>
              </a:ext>
            </a:extLst>
          </p:cNvPr>
          <p:cNvSpPr txBox="1"/>
          <p:nvPr/>
        </p:nvSpPr>
        <p:spPr>
          <a:xfrm>
            <a:off x="2614151" y="491657"/>
            <a:ext cx="9370243" cy="5874685"/>
          </a:xfrm>
          <a:prstGeom prst="rect">
            <a:avLst/>
          </a:prstGeom>
          <a:noFill/>
        </p:spPr>
        <p:txBody>
          <a:bodyPr wrap="square">
            <a:spAutoFit/>
          </a:bodyPr>
          <a:lstStyle/>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إن الإعلام البيئي يتجه عادة إلى حل مشكلات محددة للبيئة الإنسانية ومساعدة الناس على إدراك وفهم هذه المشكلات إذ يكون الهدف الرئيسي هو السعي لمعاونة الناس – بغض النظر عن مستواهم أو الفئة السكانية التي ينتمون إليها – على فهم وإدراك المشكلات التي تحول دون ما فيه خيرهم كأفراد وجماعات والوقوف على أسبابها وتقييم الطرق والوسائل الكفيلة بحلها.</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إن الإعلام البيئي جامع لفروع علمية عديدة في تناوله للمشكلات البيئية، فهو يجمع بين الإعلام والجيولوجيا </a:t>
            </a:r>
            <a:r>
              <a:rPr lang="ar-IQ" sz="1800" dirty="0" err="1">
                <a:effectLst/>
                <a:latin typeface="Times New Roman" panose="02020603050405020304" pitchFamily="18" charset="0"/>
                <a:ea typeface="Times New Roman" panose="02020603050405020304" pitchFamily="18" charset="0"/>
                <a:cs typeface="Simplified Arabic" panose="02020603050405020304" pitchFamily="18" charset="-78"/>
              </a:rPr>
              <a:t>والأيكولوجيا</a:t>
            </a:r>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 وعلوم أُخرى، وهذا ما يساعده في تفسير وشرح وتفصيل المشكلات البيئية المعقدة ويؤمن اجتماع أنواع العلوم اللازمة لتفسيرها.</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يتميز الإعلام البيئي بطابع الاستمرارية والتطلع إلى المستقبل نظراً للتغيرات السريعة المستمرة التي تتعرض لها البيئة في مختلف الجوانب نتيجة التقدم العلمي والتكنولوجي، وهو ما أدى إلى ظهور أنظمة اجتماعية واقتصادية جديدة أدت إلى مشاكل عديدة، وهو ما يدفع الإعلام البيئي إلى الاستمرار حتى لا تتخلف المعارف التي يكتسبها الأفراد وضمان إعادة صياغتها أو تأكيدها بين آونة وأُخرى بحسب الحاجة إليها.</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إن الإعلام البيئي يؤكد القضايا البيئية المحية التي يعاني منها البلد المعني والعمل على تنمية المعارف والمعلومات الخاصة بتلك القضايا وذلك إيماناً من المسؤولين في الإعلام بأن ((الأفراد والجماعات لا يولون </a:t>
            </a:r>
            <a:r>
              <a:rPr lang="ar-IQ" sz="1800" dirty="0" err="1">
                <a:effectLst/>
                <a:latin typeface="Times New Roman" panose="02020603050405020304" pitchFamily="18" charset="0"/>
                <a:ea typeface="Times New Roman" panose="02020603050405020304" pitchFamily="18" charset="0"/>
                <a:cs typeface="Simplified Arabic" panose="02020603050405020304" pitchFamily="18" charset="-78"/>
              </a:rPr>
              <a:t>أهتمامهم</a:t>
            </a:r>
            <a:r>
              <a:rPr lang="ar-IQ" sz="1800" dirty="0">
                <a:effectLst/>
                <a:latin typeface="Times New Roman" panose="02020603050405020304" pitchFamily="18" charset="0"/>
                <a:ea typeface="Times New Roman" panose="02020603050405020304" pitchFamily="18" charset="0"/>
                <a:cs typeface="Simplified Arabic" panose="02020603050405020304" pitchFamily="18" charset="-78"/>
              </a:rPr>
              <a:t> لنوعية البيئة ولا يتحركون لصيانتها أو تحسينها بعزم وجدية إلا في غمار الحياة اليومية لمجتمعهم المحلي، وحين يواجهون ما يعترض سبيلهم من مشكلات.</a:t>
            </a:r>
            <a:endParaRPr lang="en-US" sz="1600" dirty="0">
              <a:effectLst/>
              <a:latin typeface="Times New Roman" panose="02020603050405020304" pitchFamily="18" charset="0"/>
              <a:ea typeface="Times New Roman" panose="02020603050405020304" pitchFamily="18" charset="0"/>
            </a:endParaRPr>
          </a:p>
        </p:txBody>
      </p:sp>
      <p:sp>
        <p:nvSpPr>
          <p:cNvPr id="21" name="Rectangle 20">
            <a:extLst>
              <a:ext uri="{FF2B5EF4-FFF2-40B4-BE49-F238E27FC236}">
                <a16:creationId xmlns:a16="http://schemas.microsoft.com/office/drawing/2014/main" id="{EC2D4B1F-D146-3401-DCCD-9F5003F7BF89}"/>
              </a:ext>
            </a:extLst>
          </p:cNvPr>
          <p:cNvSpPr/>
          <p:nvPr/>
        </p:nvSpPr>
        <p:spPr>
          <a:xfrm rot="16200000">
            <a:off x="-312884" y="3788937"/>
            <a:ext cx="3301660" cy="79490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AE014594-B92C-8C76-4C47-AE1171CF461B}"/>
              </a:ext>
            </a:extLst>
          </p:cNvPr>
          <p:cNvSpPr/>
          <p:nvPr/>
        </p:nvSpPr>
        <p:spPr>
          <a:xfrm rot="16200000">
            <a:off x="-413278" y="3476550"/>
            <a:ext cx="3301660" cy="101380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2DAA2E3D-3805-87DA-D2A5-1C9B4D20D1E6}"/>
              </a:ext>
            </a:extLst>
          </p:cNvPr>
          <p:cNvSpPr/>
          <p:nvPr/>
        </p:nvSpPr>
        <p:spPr>
          <a:xfrm rot="16200000">
            <a:off x="-1501558" y="2168699"/>
            <a:ext cx="4984959" cy="150706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F188727B-1738-6BFC-1FC1-D5AD6EE7617D}"/>
              </a:ext>
            </a:extLst>
          </p:cNvPr>
          <p:cNvSpPr txBox="1"/>
          <p:nvPr/>
        </p:nvSpPr>
        <p:spPr>
          <a:xfrm rot="16200000">
            <a:off x="-1182038" y="2476239"/>
            <a:ext cx="4345918" cy="769441"/>
          </a:xfrm>
          <a:prstGeom prst="rect">
            <a:avLst/>
          </a:prstGeom>
          <a:noFill/>
        </p:spPr>
        <p:txBody>
          <a:bodyPr wrap="square" rtlCol="0">
            <a:spAutoFit/>
            <a:scene3d>
              <a:camera prst="orthographicFront"/>
              <a:lightRig rig="threePt" dir="t"/>
            </a:scene3d>
            <a:sp3d extrusionH="57150" contourW="12700">
              <a:bevelT w="596900" h="596900"/>
              <a:bevelB w="596900" h="596900"/>
              <a:contourClr>
                <a:srgbClr val="00B0F0"/>
              </a:contourClr>
            </a:sp3d>
          </a:bodyPr>
          <a:lstStyle/>
          <a:p>
            <a:pPr algn="ctr" rtl="1"/>
            <a:r>
              <a:rPr lang="ar-IQ" sz="4400" b="1" dirty="0"/>
              <a:t>خصائص الاعلام البيئي</a:t>
            </a:r>
            <a:endParaRPr lang="en-US" sz="4400" b="1" dirty="0"/>
          </a:p>
        </p:txBody>
      </p:sp>
    </p:spTree>
    <p:extLst>
      <p:ext uri="{BB962C8B-B14F-4D97-AF65-F5344CB8AC3E}">
        <p14:creationId xmlns:p14="http://schemas.microsoft.com/office/powerpoint/2010/main" val="763358055"/>
      </p:ext>
    </p:extLst>
  </p:cSld>
  <p:clrMapOvr>
    <a:masterClrMapping/>
  </p:clrMapOvr>
  <p:transition spd="slow" advTm="8255">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3B8CC01-ECD4-1108-26DE-2D5C2B80F0EF}"/>
              </a:ext>
            </a:extLst>
          </p:cNvPr>
          <p:cNvSpPr/>
          <p:nvPr/>
        </p:nvSpPr>
        <p:spPr>
          <a:xfrm rot="16200000">
            <a:off x="2618296" y="2184662"/>
            <a:ext cx="6858000" cy="248867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icture containing diagram&#10;&#10;Description automatically generated">
            <a:extLst>
              <a:ext uri="{FF2B5EF4-FFF2-40B4-BE49-F238E27FC236}">
                <a16:creationId xmlns:a16="http://schemas.microsoft.com/office/drawing/2014/main" id="{2B9792F0-DCAE-6916-90AC-C547E684975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560217" y="1536568"/>
            <a:ext cx="2974157" cy="3930977"/>
          </a:xfrm>
          <a:prstGeom prst="rect">
            <a:avLst/>
          </a:prstGeom>
        </p:spPr>
      </p:pic>
      <p:sp>
        <p:nvSpPr>
          <p:cNvPr id="8" name="TextBox 7">
            <a:extLst>
              <a:ext uri="{FF2B5EF4-FFF2-40B4-BE49-F238E27FC236}">
                <a16:creationId xmlns:a16="http://schemas.microsoft.com/office/drawing/2014/main" id="{3D18FFA7-1141-803C-98C5-316F9395F2FD}"/>
              </a:ext>
            </a:extLst>
          </p:cNvPr>
          <p:cNvSpPr txBox="1"/>
          <p:nvPr/>
        </p:nvSpPr>
        <p:spPr>
          <a:xfrm>
            <a:off x="255704" y="1536568"/>
            <a:ext cx="4361074" cy="4524315"/>
          </a:xfrm>
          <a:prstGeom prst="rect">
            <a:avLst/>
          </a:prstGeom>
          <a:noFill/>
        </p:spPr>
        <p:txBody>
          <a:bodyPr wrap="square">
            <a:spAutoFit/>
          </a:bodyPr>
          <a:lstStyle/>
          <a:p>
            <a:pPr marL="342900" lvl="0" indent="-342900" algn="justLow" rtl="1">
              <a:buFont typeface="+mj-lt"/>
              <a:buAutoNum type="arabicPeriod"/>
            </a:pPr>
            <a:r>
              <a:rPr lang="ar-IQ" sz="1600" dirty="0">
                <a:effectLst/>
                <a:latin typeface="Times New Roman" panose="02020603050405020304" pitchFamily="18" charset="0"/>
                <a:ea typeface="Times New Roman" panose="02020603050405020304" pitchFamily="18" charset="0"/>
              </a:rPr>
              <a:t>تنمية الوعي البيئي عن طريق تنمية الوعي العام تجاه القضايا البيئية مما يسعد على خلق تيار شعبي ضاغط على الحكومات للاهتمام بمشكلات البيئة.</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600" dirty="0">
                <a:effectLst/>
                <a:latin typeface="Times New Roman" panose="02020603050405020304" pitchFamily="18" charset="0"/>
                <a:ea typeface="Times New Roman" panose="02020603050405020304" pitchFamily="18" charset="0"/>
              </a:rPr>
              <a:t>تحفي أصحاب القرار بالمعلومات البيئية الصحيحة حتى يتم التصرف بمسؤوليته تجاه البيئة لتحسين نوعية الحياة دون الأضرار بالموارد ودون تعريض حياة الأجيال القادمة للخطر.</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buFont typeface="+mj-lt"/>
              <a:buAutoNum type="arabicPeriod"/>
            </a:pPr>
            <a:r>
              <a:rPr lang="ar-IQ" sz="1600" dirty="0">
                <a:effectLst/>
                <a:latin typeface="Times New Roman" panose="02020603050405020304" pitchFamily="18" charset="0"/>
                <a:ea typeface="Times New Roman" panose="02020603050405020304" pitchFamily="18" charset="0"/>
              </a:rPr>
              <a:t>الدعوة إلى ضرورة تحسين معيشة مستوى البشر وحفظ التنوع وخفض استنفاذ الموارد غير المتجددة ومراعاة الحفاظ على القدرة الاستيعابية للأنظمة البيئية وتغيير العادات، السلوك والخطأ تجاه البيئة.</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buFont typeface="+mj-lt"/>
              <a:buAutoNum type="arabicPeriod"/>
            </a:pPr>
            <a:r>
              <a:rPr lang="ar-IQ" sz="1600" dirty="0">
                <a:effectLst/>
                <a:latin typeface="Times New Roman" panose="02020603050405020304" pitchFamily="18" charset="0"/>
                <a:ea typeface="Times New Roman" panose="02020603050405020304" pitchFamily="18" charset="0"/>
              </a:rPr>
              <a:t>تسليط الأضواء على الإيجابيات والجهود المبذولة لحماية البيئة من قبل الدولة أو المنظمات المعنية بالبيئة.</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buFont typeface="+mj-lt"/>
              <a:buAutoNum type="arabicPeriod"/>
            </a:pPr>
            <a:r>
              <a:rPr lang="ar-IQ" sz="1600" dirty="0">
                <a:effectLst/>
                <a:latin typeface="Times New Roman" panose="02020603050405020304" pitchFamily="18" charset="0"/>
                <a:ea typeface="Times New Roman" panose="02020603050405020304" pitchFamily="18" charset="0"/>
              </a:rPr>
              <a:t>الاهتمام بقضايا ومشاكل البيئة بصورة دائمة وليس موسمية أو بسبب أحداث طارئة لأن الهدف هو تهذيب السلوك البيئي عن طريق الإعلام.</a:t>
            </a:r>
            <a:endParaRPr lang="en-US" sz="1600" dirty="0">
              <a:effectLst/>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8DE1C493-C8DC-0DDF-9EC2-6EC67868F0C2}"/>
              </a:ext>
            </a:extLst>
          </p:cNvPr>
          <p:cNvSpPr txBox="1"/>
          <p:nvPr/>
        </p:nvSpPr>
        <p:spPr>
          <a:xfrm>
            <a:off x="7790076" y="1770131"/>
            <a:ext cx="3927442" cy="2535246"/>
          </a:xfrm>
          <a:prstGeom prst="rect">
            <a:avLst/>
          </a:prstGeom>
          <a:noFill/>
        </p:spPr>
        <p:txBody>
          <a:bodyPr wrap="square">
            <a:spAutoFit/>
          </a:bodyPr>
          <a:lstStyle/>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قياس الأسس والقواعد الإعلامية الواضحة للتعامل في القضايا البيئية.</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تفشي ظاهرة اللامبالاة لتلك القضايا في المجتمع.</a:t>
            </a:r>
            <a:endParaRPr lang="en-US" sz="1600" dirty="0">
              <a:effectLst/>
              <a:latin typeface="Times New Roman" panose="02020603050405020304" pitchFamily="18" charset="0"/>
              <a:ea typeface="Times New Roman" panose="02020603050405020304" pitchFamily="18" charset="0"/>
            </a:endParaRPr>
          </a:p>
          <a:p>
            <a:pPr marL="342900" lvl="0" indent="-342900" algn="justLow" rtl="1">
              <a:lnSpc>
                <a:spcPct val="150000"/>
              </a:lnSpc>
              <a:buFont typeface="+mj-lt"/>
              <a:buAutoNum type="arabicPeriod"/>
            </a:pPr>
            <a:r>
              <a:rPr lang="ar-IQ" sz="1800" dirty="0">
                <a:effectLst/>
                <a:latin typeface="Times New Roman" panose="02020603050405020304" pitchFamily="18" charset="0"/>
                <a:ea typeface="Times New Roman" panose="02020603050405020304" pitchFamily="18" charset="0"/>
              </a:rPr>
              <a:t>عدم الاهتمام على المستوى الفردي أو العائلي أو المؤسساتي بقضايا البيئة.</a:t>
            </a:r>
            <a:endParaRPr lang="en-US" sz="1600" dirty="0">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51A8A84F-E677-8C79-F5C3-FAEA536490F1}"/>
              </a:ext>
            </a:extLst>
          </p:cNvPr>
          <p:cNvSpPr txBox="1"/>
          <p:nvPr/>
        </p:nvSpPr>
        <p:spPr>
          <a:xfrm>
            <a:off x="1055833" y="887366"/>
            <a:ext cx="2760816" cy="523220"/>
          </a:xfrm>
          <a:prstGeom prst="rect">
            <a:avLst/>
          </a:prstGeom>
          <a:noFill/>
        </p:spPr>
        <p:txBody>
          <a:bodyPr wrap="square" rtlCol="0">
            <a:spAutoFit/>
            <a:scene3d>
              <a:camera prst="orthographicFront"/>
              <a:lightRig rig="threePt" dir="t"/>
            </a:scene3d>
            <a:sp3d extrusionH="57150" contourW="12700">
              <a:bevelT w="596900" h="596900"/>
              <a:bevelB w="596900" h="596900"/>
              <a:contourClr>
                <a:srgbClr val="00B0F0"/>
              </a:contourClr>
            </a:sp3d>
          </a:bodyPr>
          <a:lstStyle/>
          <a:p>
            <a:pPr algn="ctr" rtl="1"/>
            <a:r>
              <a:rPr lang="ar-IQ" sz="2800" b="1" dirty="0"/>
              <a:t>مهام الاعلام البيئي</a:t>
            </a:r>
            <a:endParaRPr lang="en-US" sz="2800" b="1" dirty="0"/>
          </a:p>
        </p:txBody>
      </p:sp>
      <p:sp>
        <p:nvSpPr>
          <p:cNvPr id="12" name="TextBox 11">
            <a:extLst>
              <a:ext uri="{FF2B5EF4-FFF2-40B4-BE49-F238E27FC236}">
                <a16:creationId xmlns:a16="http://schemas.microsoft.com/office/drawing/2014/main" id="{1DFECF6B-2CDF-F058-DEC9-C20863A02D45}"/>
              </a:ext>
            </a:extLst>
          </p:cNvPr>
          <p:cNvSpPr txBox="1"/>
          <p:nvPr/>
        </p:nvSpPr>
        <p:spPr>
          <a:xfrm>
            <a:off x="8277943" y="887366"/>
            <a:ext cx="2760816" cy="523220"/>
          </a:xfrm>
          <a:prstGeom prst="rect">
            <a:avLst/>
          </a:prstGeom>
          <a:noFill/>
        </p:spPr>
        <p:txBody>
          <a:bodyPr wrap="square" rtlCol="0">
            <a:spAutoFit/>
            <a:scene3d>
              <a:camera prst="orthographicFront"/>
              <a:lightRig rig="threePt" dir="t"/>
            </a:scene3d>
            <a:sp3d extrusionH="57150" contourW="12700">
              <a:bevelT w="596900" h="596900"/>
              <a:bevelB w="596900" h="596900"/>
              <a:contourClr>
                <a:srgbClr val="00B0F0"/>
              </a:contourClr>
            </a:sp3d>
          </a:bodyPr>
          <a:lstStyle/>
          <a:p>
            <a:pPr algn="ctr" rtl="1"/>
            <a:r>
              <a:rPr lang="ar-IQ" sz="2800" b="1" dirty="0"/>
              <a:t>مشكلات الاعلام البيئي</a:t>
            </a:r>
            <a:endParaRPr lang="en-US" sz="2800" b="1" dirty="0"/>
          </a:p>
        </p:txBody>
      </p:sp>
    </p:spTree>
    <p:extLst>
      <p:ext uri="{BB962C8B-B14F-4D97-AF65-F5344CB8AC3E}">
        <p14:creationId xmlns:p14="http://schemas.microsoft.com/office/powerpoint/2010/main" val="1665208972"/>
      </p:ext>
    </p:extLst>
  </p:cSld>
  <p:clrMapOvr>
    <a:masterClrMapping/>
  </p:clrMapOvr>
  <p:transition spd="slow" advTm="8255">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TotalTime>
  <Words>1279</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SAFFA CHAN</dc:creator>
  <cp:lastModifiedBy>SAFFA CHAN</cp:lastModifiedBy>
  <cp:revision>5</cp:revision>
  <dcterms:created xsi:type="dcterms:W3CDTF">2023-01-20T15:39:13Z</dcterms:created>
  <dcterms:modified xsi:type="dcterms:W3CDTF">2023-07-16T12:20:09Z</dcterms:modified>
</cp:coreProperties>
</file>