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75"/>
  </p:notesMasterIdLst>
  <p:sldIdLst>
    <p:sldId id="318" r:id="rId2"/>
    <p:sldId id="357" r:id="rId3"/>
    <p:sldId id="394" r:id="rId4"/>
    <p:sldId id="356" r:id="rId5"/>
    <p:sldId id="395" r:id="rId6"/>
    <p:sldId id="324" r:id="rId7"/>
    <p:sldId id="396" r:id="rId8"/>
    <p:sldId id="385" r:id="rId9"/>
    <p:sldId id="329" r:id="rId10"/>
    <p:sldId id="399" r:id="rId11"/>
    <p:sldId id="372" r:id="rId12"/>
    <p:sldId id="406" r:id="rId13"/>
    <p:sldId id="328" r:id="rId14"/>
    <p:sldId id="376" r:id="rId15"/>
    <p:sldId id="375" r:id="rId16"/>
    <p:sldId id="377" r:id="rId17"/>
    <p:sldId id="373" r:id="rId18"/>
    <p:sldId id="397" r:id="rId19"/>
    <p:sldId id="398" r:id="rId20"/>
    <p:sldId id="380" r:id="rId21"/>
    <p:sldId id="388" r:id="rId22"/>
    <p:sldId id="379" r:id="rId23"/>
    <p:sldId id="381" r:id="rId24"/>
    <p:sldId id="400" r:id="rId25"/>
    <p:sldId id="390" r:id="rId26"/>
    <p:sldId id="391" r:id="rId27"/>
    <p:sldId id="387" r:id="rId28"/>
    <p:sldId id="361" r:id="rId29"/>
    <p:sldId id="308" r:id="rId30"/>
    <p:sldId id="362" r:id="rId31"/>
    <p:sldId id="363" r:id="rId32"/>
    <p:sldId id="402" r:id="rId33"/>
    <p:sldId id="312" r:id="rId34"/>
    <p:sldId id="401" r:id="rId35"/>
    <p:sldId id="364" r:id="rId36"/>
    <p:sldId id="366" r:id="rId37"/>
    <p:sldId id="302" r:id="rId38"/>
    <p:sldId id="305" r:id="rId39"/>
    <p:sldId id="281" r:id="rId40"/>
    <p:sldId id="404" r:id="rId41"/>
    <p:sldId id="403" r:id="rId42"/>
    <p:sldId id="405" r:id="rId43"/>
    <p:sldId id="378" r:id="rId44"/>
    <p:sldId id="389" r:id="rId45"/>
    <p:sldId id="407" r:id="rId46"/>
    <p:sldId id="259" r:id="rId47"/>
    <p:sldId id="393" r:id="rId48"/>
    <p:sldId id="392" r:id="rId49"/>
    <p:sldId id="332" r:id="rId50"/>
    <p:sldId id="260" r:id="rId51"/>
    <p:sldId id="265" r:id="rId52"/>
    <p:sldId id="266" r:id="rId53"/>
    <p:sldId id="273" r:id="rId54"/>
    <p:sldId id="256" r:id="rId55"/>
    <p:sldId id="257" r:id="rId56"/>
    <p:sldId id="333" r:id="rId57"/>
    <p:sldId id="335" r:id="rId58"/>
    <p:sldId id="336" r:id="rId59"/>
    <p:sldId id="342" r:id="rId60"/>
    <p:sldId id="258" r:id="rId61"/>
    <p:sldId id="344" r:id="rId62"/>
    <p:sldId id="345" r:id="rId63"/>
    <p:sldId id="262" r:id="rId64"/>
    <p:sldId id="263" r:id="rId65"/>
    <p:sldId id="264" r:id="rId66"/>
    <p:sldId id="282" r:id="rId67"/>
    <p:sldId id="267" r:id="rId68"/>
    <p:sldId id="340" r:id="rId69"/>
    <p:sldId id="268" r:id="rId70"/>
    <p:sldId id="269" r:id="rId71"/>
    <p:sldId id="270" r:id="rId72"/>
    <p:sldId id="271" r:id="rId73"/>
    <p:sldId id="272" r:id="rId7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mi salman" initials="ss" lastIdx="1" clrIdx="0">
    <p:extLst>
      <p:ext uri="{19B8F6BF-5375-455C-9EA6-DF929625EA0E}">
        <p15:presenceInfo xmlns:p15="http://schemas.microsoft.com/office/powerpoint/2012/main" userId="6f9ac908a817f1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0A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897048-3F46-43BC-81E3-63C52A38F2C3}" v="359" dt="2022-05-07T16:35:27.7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99" autoAdjust="0"/>
    <p:restoredTop sz="94671" autoAdjust="0"/>
  </p:normalViewPr>
  <p:slideViewPr>
    <p:cSldViewPr>
      <p:cViewPr varScale="1">
        <p:scale>
          <a:sx n="73" d="100"/>
          <a:sy n="73" d="100"/>
        </p:scale>
        <p:origin x="1277"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21DDA0-E116-4B3B-99F0-4F969C800EAF}" type="datetimeFigureOut">
              <a:rPr lang="en-US" smtClean="0"/>
              <a:t>5/10/2023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439A8A-8333-4EEA-9240-F817F782148A}" type="slidenum">
              <a:rPr lang="en-US" smtClean="0"/>
              <a:t>‹#›</a:t>
            </a:fld>
            <a:endParaRPr lang="en-US"/>
          </a:p>
        </p:txBody>
      </p:sp>
    </p:spTree>
    <p:extLst>
      <p:ext uri="{BB962C8B-B14F-4D97-AF65-F5344CB8AC3E}">
        <p14:creationId xmlns:p14="http://schemas.microsoft.com/office/powerpoint/2010/main" val="2263745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439A8A-8333-4EEA-9240-F817F782148A}" type="slidenum">
              <a:rPr lang="en-US" smtClean="0"/>
              <a:t>13</a:t>
            </a:fld>
            <a:endParaRPr lang="en-US"/>
          </a:p>
        </p:txBody>
      </p:sp>
    </p:spTree>
    <p:extLst>
      <p:ext uri="{BB962C8B-B14F-4D97-AF65-F5344CB8AC3E}">
        <p14:creationId xmlns:p14="http://schemas.microsoft.com/office/powerpoint/2010/main" val="4223795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5FC24C79-747D-A2D6-064B-22DF792C42E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fld id="{90AC169D-8FCD-4B5D-A129-55B0FD56BD35}" type="slidenum">
              <a:rPr lang="ar-SA" altLang="en-US" sz="1200"/>
              <a:pPr/>
              <a:t>37</a:t>
            </a:fld>
            <a:endParaRPr lang="en-US" altLang="en-US" sz="1200"/>
          </a:p>
        </p:txBody>
      </p:sp>
      <p:sp>
        <p:nvSpPr>
          <p:cNvPr id="28675" name="Rectangle 2">
            <a:extLst>
              <a:ext uri="{FF2B5EF4-FFF2-40B4-BE49-F238E27FC236}">
                <a16:creationId xmlns:a16="http://schemas.microsoft.com/office/drawing/2014/main" id="{83E80ACF-50BE-F6CA-E956-CFF8D6487A02}"/>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E6794CA1-F43A-CBF0-E88C-D66B3F7685B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3675818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0F28664A-17AA-C176-F125-A7754787139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fld id="{F725E230-9BE8-4FFB-A1C8-9EEC90A2E7EA}" type="slidenum">
              <a:rPr lang="ar-SA" altLang="en-US" sz="1200"/>
              <a:pPr/>
              <a:t>38</a:t>
            </a:fld>
            <a:endParaRPr lang="en-US" altLang="en-US" sz="1200"/>
          </a:p>
        </p:txBody>
      </p:sp>
      <p:sp>
        <p:nvSpPr>
          <p:cNvPr id="32771" name="Rectangle 2">
            <a:extLst>
              <a:ext uri="{FF2B5EF4-FFF2-40B4-BE49-F238E27FC236}">
                <a16:creationId xmlns:a16="http://schemas.microsoft.com/office/drawing/2014/main" id="{2A60127A-FE18-5FFE-2DE8-A793802DB183}"/>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94722F3E-0F39-2BE8-A035-5A8751B16BD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1568516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3BE59DE3-AC1F-C211-DA2B-FA4444DA672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fld id="{E6234690-8E70-4A4F-8A9E-F9811C47569C}" type="slidenum">
              <a:rPr lang="ar-SA" altLang="en-US" sz="1200"/>
              <a:pPr/>
              <a:t>39</a:t>
            </a:fld>
            <a:endParaRPr lang="en-US" altLang="en-US" sz="1200"/>
          </a:p>
        </p:txBody>
      </p:sp>
      <p:sp>
        <p:nvSpPr>
          <p:cNvPr id="34819" name="Rectangle 2">
            <a:extLst>
              <a:ext uri="{FF2B5EF4-FFF2-40B4-BE49-F238E27FC236}">
                <a16:creationId xmlns:a16="http://schemas.microsoft.com/office/drawing/2014/main" id="{0C265DA3-8F47-9B90-41F5-5B96F0588359}"/>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D2FE4338-5A0B-3582-9FFD-7B113B0B45A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3882798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439A8A-8333-4EEA-9240-F817F782148A}" type="slidenum">
              <a:rPr lang="en-US" smtClean="0"/>
              <a:t>16</a:t>
            </a:fld>
            <a:endParaRPr lang="en-US"/>
          </a:p>
        </p:txBody>
      </p:sp>
    </p:spTree>
    <p:extLst>
      <p:ext uri="{BB962C8B-B14F-4D97-AF65-F5344CB8AC3E}">
        <p14:creationId xmlns:p14="http://schemas.microsoft.com/office/powerpoint/2010/main" val="838956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83FB2BF1-07D9-7770-D4A2-7EB2A15737B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fld id="{7C16022D-1DEE-477A-A9DE-368624D3DA35}" type="slidenum">
              <a:rPr lang="ar-SA" altLang="en-US" sz="1200"/>
              <a:pPr/>
              <a:t>28</a:t>
            </a:fld>
            <a:endParaRPr lang="en-US" altLang="en-US" sz="1200"/>
          </a:p>
        </p:txBody>
      </p:sp>
      <p:sp>
        <p:nvSpPr>
          <p:cNvPr id="6147" name="Rectangle 2">
            <a:extLst>
              <a:ext uri="{FF2B5EF4-FFF2-40B4-BE49-F238E27FC236}">
                <a16:creationId xmlns:a16="http://schemas.microsoft.com/office/drawing/2014/main" id="{C19E0A16-763C-951C-6277-CED166AC6EF5}"/>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93B380D0-62D2-D211-8DAA-A301649C409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930952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446BBCFD-61F6-B438-E239-DDE90B8C5DE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fld id="{407F1438-B2FB-4F3A-B5A8-D0EFBFFDB758}" type="slidenum">
              <a:rPr lang="ar-SA" altLang="en-US" sz="1200"/>
              <a:pPr/>
              <a:t>29</a:t>
            </a:fld>
            <a:endParaRPr lang="en-US" altLang="en-US" sz="1200"/>
          </a:p>
        </p:txBody>
      </p:sp>
      <p:sp>
        <p:nvSpPr>
          <p:cNvPr id="8195" name="Rectangle 2">
            <a:extLst>
              <a:ext uri="{FF2B5EF4-FFF2-40B4-BE49-F238E27FC236}">
                <a16:creationId xmlns:a16="http://schemas.microsoft.com/office/drawing/2014/main" id="{7500B21B-2399-F088-B56A-B3871F14FDE1}"/>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4D712361-53AE-428A-7292-31A47B225BA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3708612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64C433BC-A8FA-ED2A-D309-98A5AB2AC28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fld id="{2DE91850-288F-480F-973E-9D723482A403}" type="slidenum">
              <a:rPr lang="ar-SA" altLang="en-US" sz="1200"/>
              <a:pPr/>
              <a:t>30</a:t>
            </a:fld>
            <a:endParaRPr lang="en-US" altLang="en-US" sz="1200"/>
          </a:p>
        </p:txBody>
      </p:sp>
      <p:sp>
        <p:nvSpPr>
          <p:cNvPr id="10243" name="Rectangle 2">
            <a:extLst>
              <a:ext uri="{FF2B5EF4-FFF2-40B4-BE49-F238E27FC236}">
                <a16:creationId xmlns:a16="http://schemas.microsoft.com/office/drawing/2014/main" id="{926A6724-37DD-4BC7-283E-FEA8F1FDE2D0}"/>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EDF35646-ACB5-0A33-4150-94F73289A9C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3083282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4BA12C40-00FD-D563-86E2-346B09FB628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fld id="{5C5D4B0D-84BC-40F6-9A68-C30B4DB5A9DB}" type="slidenum">
              <a:rPr lang="ar-SA" altLang="en-US" sz="1200"/>
              <a:pPr/>
              <a:t>31</a:t>
            </a:fld>
            <a:endParaRPr lang="en-US" altLang="en-US" sz="1200"/>
          </a:p>
        </p:txBody>
      </p:sp>
      <p:sp>
        <p:nvSpPr>
          <p:cNvPr id="12291" name="Rectangle 2">
            <a:extLst>
              <a:ext uri="{FF2B5EF4-FFF2-40B4-BE49-F238E27FC236}">
                <a16:creationId xmlns:a16="http://schemas.microsoft.com/office/drawing/2014/main" id="{50A24331-5D76-E020-DB63-8957B4231586}"/>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53FD55A2-8F09-5379-8A24-1BDC78DD97D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3834339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5A8CC91E-DE5E-E6A5-1FDE-67DD2A4ADFA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fld id="{1D5FA687-3B95-41E6-8826-D8EDAC8C7284}" type="slidenum">
              <a:rPr lang="ar-SA" altLang="en-US" sz="1200"/>
              <a:pPr/>
              <a:t>33</a:t>
            </a:fld>
            <a:endParaRPr lang="en-US" altLang="en-US" sz="1200"/>
          </a:p>
        </p:txBody>
      </p:sp>
      <p:sp>
        <p:nvSpPr>
          <p:cNvPr id="18435" name="Rectangle 2">
            <a:extLst>
              <a:ext uri="{FF2B5EF4-FFF2-40B4-BE49-F238E27FC236}">
                <a16:creationId xmlns:a16="http://schemas.microsoft.com/office/drawing/2014/main" id="{232C228D-8741-C6D2-42F3-98EE55DD47F0}"/>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2D421439-5932-5EE4-B96E-F2DD7182C03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1055438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DA68E059-E0DE-BABC-448F-E19598961C8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fld id="{80CFD6C9-B78A-4485-AED6-43A04DE181C1}" type="slidenum">
              <a:rPr lang="ar-SA" altLang="en-US" sz="1200"/>
              <a:pPr/>
              <a:t>35</a:t>
            </a:fld>
            <a:endParaRPr lang="en-US" altLang="en-US" sz="1200"/>
          </a:p>
        </p:txBody>
      </p:sp>
      <p:sp>
        <p:nvSpPr>
          <p:cNvPr id="22531" name="Rectangle 2">
            <a:extLst>
              <a:ext uri="{FF2B5EF4-FFF2-40B4-BE49-F238E27FC236}">
                <a16:creationId xmlns:a16="http://schemas.microsoft.com/office/drawing/2014/main" id="{7674D600-4CEF-B3C7-44F5-7C8BE4A69C56}"/>
              </a:ext>
            </a:extLst>
          </p:cNvPr>
          <p:cNvSpPr>
            <a:spLocks noGrp="1" noRot="1" noChangeAspect="1" noChangeArrowheads="1" noTextEdit="1"/>
          </p:cNvSpPr>
          <p:nvPr>
            <p:ph type="sldImg"/>
          </p:nvPr>
        </p:nvSpPr>
        <p:spPr>
          <a:ln/>
        </p:spPr>
      </p:sp>
      <p:sp>
        <p:nvSpPr>
          <p:cNvPr id="22532" name="Rectangle 3">
            <a:extLst>
              <a:ext uri="{FF2B5EF4-FFF2-40B4-BE49-F238E27FC236}">
                <a16:creationId xmlns:a16="http://schemas.microsoft.com/office/drawing/2014/main" id="{DA46B248-49F7-8A05-9CA1-79DCF0072EE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849477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85187EF3-44F9-9791-925A-2DC1E15BFD2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fld id="{7532915B-A3FD-4C1B-95B8-E0798FE8059A}" type="slidenum">
              <a:rPr lang="ar-SA" altLang="en-US" sz="1200"/>
              <a:pPr/>
              <a:t>36</a:t>
            </a:fld>
            <a:endParaRPr lang="en-US" altLang="en-US" sz="1200"/>
          </a:p>
        </p:txBody>
      </p:sp>
      <p:sp>
        <p:nvSpPr>
          <p:cNvPr id="26627" name="Rectangle 2">
            <a:extLst>
              <a:ext uri="{FF2B5EF4-FFF2-40B4-BE49-F238E27FC236}">
                <a16:creationId xmlns:a16="http://schemas.microsoft.com/office/drawing/2014/main" id="{506A9D07-AD12-0D77-B14B-49FE0AE47E0A}"/>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3E29A2A0-FFDE-E684-4248-D80814E1DA2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2181213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AEC03F-5029-4983-AE77-4B4B0B311C6D}"/>
              </a:ext>
            </a:extLst>
          </p:cNvPr>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5" name="Rectangle 4">
            <a:extLst>
              <a:ext uri="{FF2B5EF4-FFF2-40B4-BE49-F238E27FC236}">
                <a16:creationId xmlns:a16="http://schemas.microsoft.com/office/drawing/2014/main" id="{BCB44DDB-183A-435A-ADCD-1200F840535C}"/>
              </a:ext>
            </a:extLst>
          </p:cNvPr>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6" name="Rectangle 5">
            <a:extLst>
              <a:ext uri="{FF2B5EF4-FFF2-40B4-BE49-F238E27FC236}">
                <a16:creationId xmlns:a16="http://schemas.microsoft.com/office/drawing/2014/main" id="{860A31C6-C2B5-41E9-A248-8A2DF68E2627}"/>
              </a:ext>
            </a:extLst>
          </p:cNvPr>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7" name="Rectangle 6">
            <a:extLst>
              <a:ext uri="{FF2B5EF4-FFF2-40B4-BE49-F238E27FC236}">
                <a16:creationId xmlns:a16="http://schemas.microsoft.com/office/drawing/2014/main" id="{C99DDC35-DF3D-42F1-B7F1-39FD2FEB612E}"/>
              </a:ext>
            </a:extLst>
          </p:cNvPr>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0" name="Straight Connector 9">
            <a:extLst>
              <a:ext uri="{FF2B5EF4-FFF2-40B4-BE49-F238E27FC236}">
                <a16:creationId xmlns:a16="http://schemas.microsoft.com/office/drawing/2014/main" id="{7353F38A-EC5D-4DF2-9576-157893F72CF2}"/>
              </a:ext>
            </a:extLst>
          </p:cNvPr>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eaLnBrk="1" hangingPunct="1">
              <a:defRPr/>
            </a:pPr>
            <a:endParaRPr lang="en-US">
              <a:latin typeface="Arial" charset="0"/>
            </a:endParaRPr>
          </a:p>
        </p:txBody>
      </p:sp>
      <p:sp>
        <p:nvSpPr>
          <p:cNvPr id="11" name="Straight Connector 10">
            <a:extLst>
              <a:ext uri="{FF2B5EF4-FFF2-40B4-BE49-F238E27FC236}">
                <a16:creationId xmlns:a16="http://schemas.microsoft.com/office/drawing/2014/main" id="{2081AF4E-0FCF-41BE-B05B-1E5804A776F1}"/>
              </a:ext>
            </a:extLst>
          </p:cNvPr>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eaLnBrk="1" hangingPunct="1">
              <a:defRPr/>
            </a:pPr>
            <a:endParaRPr lang="en-US">
              <a:latin typeface="Arial" charset="0"/>
            </a:endParaRPr>
          </a:p>
        </p:txBody>
      </p:sp>
      <p:sp>
        <p:nvSpPr>
          <p:cNvPr id="12" name="Straight Connector 11">
            <a:extLst>
              <a:ext uri="{FF2B5EF4-FFF2-40B4-BE49-F238E27FC236}">
                <a16:creationId xmlns:a16="http://schemas.microsoft.com/office/drawing/2014/main" id="{3F1F9754-14D4-41B3-99D1-AE5E8AF8E4AA}"/>
              </a:ext>
            </a:extLst>
          </p:cNvPr>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eaLnBrk="1" hangingPunct="1">
              <a:defRPr/>
            </a:pPr>
            <a:endParaRPr lang="en-US">
              <a:latin typeface="Arial" charset="0"/>
            </a:endParaRPr>
          </a:p>
        </p:txBody>
      </p:sp>
      <p:sp>
        <p:nvSpPr>
          <p:cNvPr id="13" name="Straight Connector 12">
            <a:extLst>
              <a:ext uri="{FF2B5EF4-FFF2-40B4-BE49-F238E27FC236}">
                <a16:creationId xmlns:a16="http://schemas.microsoft.com/office/drawing/2014/main" id="{C883044C-FABC-4FA6-B2A2-622C70907B3B}"/>
              </a:ext>
            </a:extLst>
          </p:cNvPr>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eaLnBrk="1" hangingPunct="1">
              <a:defRPr/>
            </a:pPr>
            <a:endParaRPr lang="en-US">
              <a:latin typeface="Arial" charset="0"/>
            </a:endParaRPr>
          </a:p>
        </p:txBody>
      </p:sp>
      <p:sp>
        <p:nvSpPr>
          <p:cNvPr id="14" name="Straight Connector 13">
            <a:extLst>
              <a:ext uri="{FF2B5EF4-FFF2-40B4-BE49-F238E27FC236}">
                <a16:creationId xmlns:a16="http://schemas.microsoft.com/office/drawing/2014/main" id="{27D793A9-6076-437F-99FC-C6C9150B21AD}"/>
              </a:ext>
            </a:extLst>
          </p:cNvPr>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eaLnBrk="1" hangingPunct="1">
              <a:defRPr/>
            </a:pPr>
            <a:endParaRPr lang="en-US">
              <a:latin typeface="Arial" charset="0"/>
            </a:endParaRPr>
          </a:p>
        </p:txBody>
      </p:sp>
      <p:sp>
        <p:nvSpPr>
          <p:cNvPr id="15" name="Straight Connector 14">
            <a:extLst>
              <a:ext uri="{FF2B5EF4-FFF2-40B4-BE49-F238E27FC236}">
                <a16:creationId xmlns:a16="http://schemas.microsoft.com/office/drawing/2014/main" id="{C336BBD3-B6C9-4C94-A23B-9926AFD8D933}"/>
              </a:ext>
            </a:extLst>
          </p:cNvPr>
          <p:cNvSpPr>
            <a:spLocks noChangeShapeType="1"/>
          </p:cNvSpPr>
          <p:nvPr/>
        </p:nvSpPr>
        <p:spPr bwMode="auto">
          <a:xfrm>
            <a:off x="911383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eaLnBrk="1" hangingPunct="1">
              <a:defRPr/>
            </a:pPr>
            <a:endParaRPr lang="en-US">
              <a:latin typeface="Arial" charset="0"/>
            </a:endParaRPr>
          </a:p>
        </p:txBody>
      </p:sp>
      <p:sp>
        <p:nvSpPr>
          <p:cNvPr id="16" name="Rectangle 15">
            <a:extLst>
              <a:ext uri="{FF2B5EF4-FFF2-40B4-BE49-F238E27FC236}">
                <a16:creationId xmlns:a16="http://schemas.microsoft.com/office/drawing/2014/main" id="{EB79B695-CABD-44EB-8EB4-F4FA774AE8E9}"/>
              </a:ext>
            </a:extLst>
          </p:cNvPr>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7" name="Oval 16">
            <a:extLst>
              <a:ext uri="{FF2B5EF4-FFF2-40B4-BE49-F238E27FC236}">
                <a16:creationId xmlns:a16="http://schemas.microsoft.com/office/drawing/2014/main" id="{76A16624-23EE-4740-A524-7D67505DF3A6}"/>
              </a:ext>
            </a:extLst>
          </p:cNvPr>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8" name="Oval 17">
            <a:extLst>
              <a:ext uri="{FF2B5EF4-FFF2-40B4-BE49-F238E27FC236}">
                <a16:creationId xmlns:a16="http://schemas.microsoft.com/office/drawing/2014/main" id="{86D2532B-049D-4227-83FE-8567250A1C69}"/>
              </a:ext>
            </a:extLst>
          </p:cNvPr>
          <p:cNvSpPr/>
          <p:nvPr/>
        </p:nvSpPr>
        <p:spPr bwMode="auto">
          <a:xfrm>
            <a:off x="1309688" y="4867275"/>
            <a:ext cx="641350"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9" name="Oval 18">
            <a:extLst>
              <a:ext uri="{FF2B5EF4-FFF2-40B4-BE49-F238E27FC236}">
                <a16:creationId xmlns:a16="http://schemas.microsoft.com/office/drawing/2014/main" id="{81C934CA-B223-43D0-BA16-3ACF7CFF6E83}"/>
              </a:ext>
            </a:extLst>
          </p:cNvPr>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20" name="Oval 19">
            <a:extLst>
              <a:ext uri="{FF2B5EF4-FFF2-40B4-BE49-F238E27FC236}">
                <a16:creationId xmlns:a16="http://schemas.microsoft.com/office/drawing/2014/main" id="{01AB7BC0-C38B-4FFE-A451-72E78404EF0D}"/>
              </a:ext>
            </a:extLst>
          </p:cNvPr>
          <p:cNvSpPr/>
          <p:nvPr/>
        </p:nvSpPr>
        <p:spPr bwMode="auto">
          <a:xfrm>
            <a:off x="1663700" y="5788025"/>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21" name="Oval 20">
            <a:extLst>
              <a:ext uri="{FF2B5EF4-FFF2-40B4-BE49-F238E27FC236}">
                <a16:creationId xmlns:a16="http://schemas.microsoft.com/office/drawing/2014/main" id="{C8B92D6D-F2B7-4DF1-98E8-B645F424B896}"/>
              </a:ext>
            </a:extLst>
          </p:cNvPr>
          <p:cNvSpPr/>
          <p:nvPr/>
        </p:nvSpPr>
        <p:spPr>
          <a:xfrm>
            <a:off x="1905000" y="4495800"/>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8" name="Title 7"/>
          <p:cNvSpPr>
            <a:spLocks noGrp="1"/>
          </p:cNvSpPr>
          <p:nvPr>
            <p:ph type="ctrTitle"/>
          </p:nvPr>
        </p:nvSpPr>
        <p:spPr>
          <a:xfrm>
            <a:off x="2286000" y="3124200"/>
            <a:ext cx="6172200" cy="1894362"/>
          </a:xfrm>
        </p:spPr>
        <p:txBody>
          <a:bodyPr/>
          <a:lstStyle>
            <a:lvl1pPr>
              <a:defRPr b="1"/>
            </a:lvl1pPr>
          </a:lstStyle>
          <a:p>
            <a:r>
              <a:rPr lang="en-US"/>
              <a:t>Click to edit Master title style</a:t>
            </a:r>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2" name="Date Placeholder 27">
            <a:extLst>
              <a:ext uri="{FF2B5EF4-FFF2-40B4-BE49-F238E27FC236}">
                <a16:creationId xmlns:a16="http://schemas.microsoft.com/office/drawing/2014/main" id="{F4A7043E-D45C-4AC9-B9CD-FC08BF008133}"/>
              </a:ext>
            </a:extLst>
          </p:cNvPr>
          <p:cNvSpPr>
            <a:spLocks noGrp="1"/>
          </p:cNvSpPr>
          <p:nvPr>
            <p:ph type="dt" sz="half" idx="10"/>
          </p:nvPr>
        </p:nvSpPr>
        <p:spPr bwMode="auto">
          <a:xfrm rot="5400000">
            <a:off x="7764463" y="1174750"/>
            <a:ext cx="2286000" cy="381000"/>
          </a:xfrm>
        </p:spPr>
        <p:txBody>
          <a:bodyPr/>
          <a:lstStyle>
            <a:lvl1pPr>
              <a:defRPr/>
            </a:lvl1pPr>
          </a:lstStyle>
          <a:p>
            <a:pPr>
              <a:defRPr/>
            </a:pPr>
            <a:endParaRPr lang="en-US"/>
          </a:p>
        </p:txBody>
      </p:sp>
      <p:sp>
        <p:nvSpPr>
          <p:cNvPr id="23" name="Footer Placeholder 16">
            <a:extLst>
              <a:ext uri="{FF2B5EF4-FFF2-40B4-BE49-F238E27FC236}">
                <a16:creationId xmlns:a16="http://schemas.microsoft.com/office/drawing/2014/main" id="{F8214276-FFAC-43D3-9131-E29DA4EA6332}"/>
              </a:ext>
            </a:extLst>
          </p:cNvPr>
          <p:cNvSpPr>
            <a:spLocks noGrp="1"/>
          </p:cNvSpPr>
          <p:nvPr>
            <p:ph type="ftr" sz="quarter" idx="11"/>
          </p:nvPr>
        </p:nvSpPr>
        <p:spPr bwMode="auto">
          <a:xfrm rot="5400000">
            <a:off x="7077076" y="4181475"/>
            <a:ext cx="3657600" cy="384175"/>
          </a:xfrm>
        </p:spPr>
        <p:txBody>
          <a:bodyPr/>
          <a:lstStyle>
            <a:lvl1pPr>
              <a:defRPr/>
            </a:lvl1pPr>
          </a:lstStyle>
          <a:p>
            <a:pPr>
              <a:defRPr/>
            </a:pPr>
            <a:endParaRPr lang="en-US"/>
          </a:p>
        </p:txBody>
      </p:sp>
      <p:sp>
        <p:nvSpPr>
          <p:cNvPr id="24" name="Slide Number Placeholder 28">
            <a:extLst>
              <a:ext uri="{FF2B5EF4-FFF2-40B4-BE49-F238E27FC236}">
                <a16:creationId xmlns:a16="http://schemas.microsoft.com/office/drawing/2014/main" id="{95C6A91B-583C-4B45-AF53-DC42743B2A03}"/>
              </a:ext>
            </a:extLst>
          </p:cNvPr>
          <p:cNvSpPr>
            <a:spLocks noGrp="1"/>
          </p:cNvSpPr>
          <p:nvPr>
            <p:ph type="sldNum" sz="quarter" idx="12"/>
          </p:nvPr>
        </p:nvSpPr>
        <p:spPr bwMode="auto">
          <a:xfrm>
            <a:off x="1325563" y="4929188"/>
            <a:ext cx="609600" cy="517525"/>
          </a:xfrm>
        </p:spPr>
        <p:txBody>
          <a:bodyPr/>
          <a:lstStyle>
            <a:lvl1pPr>
              <a:defRPr/>
            </a:lvl1pPr>
          </a:lstStyle>
          <a:p>
            <a:pPr>
              <a:defRPr/>
            </a:pPr>
            <a:fld id="{8DB81404-B69B-44A7-962D-A6216EF4DF01}" type="slidenum">
              <a:rPr lang="en-US" altLang="en-US"/>
              <a:pPr>
                <a:defRPr/>
              </a:pPr>
              <a:t>‹#›</a:t>
            </a:fld>
            <a:endParaRPr lang="en-US" altLang="en-US"/>
          </a:p>
        </p:txBody>
      </p:sp>
    </p:spTree>
    <p:extLst>
      <p:ext uri="{BB962C8B-B14F-4D97-AF65-F5344CB8AC3E}">
        <p14:creationId xmlns:p14="http://schemas.microsoft.com/office/powerpoint/2010/main" val="61686516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B2932D7D-68B3-4917-B0FE-B3505154E341}"/>
              </a:ext>
            </a:extLst>
          </p:cNvPr>
          <p:cNvSpPr>
            <a:spLocks noGrp="1"/>
          </p:cNvSpPr>
          <p:nvPr>
            <p:ph type="dt" sz="half" idx="10"/>
          </p:nvPr>
        </p:nvSpPr>
        <p:spPr/>
        <p:txBody>
          <a:bodyPr/>
          <a:lstStyle>
            <a:lvl1pPr>
              <a:defRPr/>
            </a:lvl1pPr>
          </a:lstStyle>
          <a:p>
            <a:pPr>
              <a:defRPr/>
            </a:pPr>
            <a:endParaRPr lang="en-US"/>
          </a:p>
        </p:txBody>
      </p:sp>
      <p:sp>
        <p:nvSpPr>
          <p:cNvPr id="5" name="Footer Placeholder 2">
            <a:extLst>
              <a:ext uri="{FF2B5EF4-FFF2-40B4-BE49-F238E27FC236}">
                <a16:creationId xmlns:a16="http://schemas.microsoft.com/office/drawing/2014/main" id="{3D536F8E-D219-4DAC-8544-267F3B0EA72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8D6B53F5-CB51-447A-9ED4-89039241308A}"/>
              </a:ext>
            </a:extLst>
          </p:cNvPr>
          <p:cNvSpPr>
            <a:spLocks noGrp="1"/>
          </p:cNvSpPr>
          <p:nvPr>
            <p:ph type="sldNum" sz="quarter" idx="12"/>
          </p:nvPr>
        </p:nvSpPr>
        <p:spPr/>
        <p:txBody>
          <a:bodyPr/>
          <a:lstStyle>
            <a:lvl1pPr>
              <a:defRPr/>
            </a:lvl1pPr>
          </a:lstStyle>
          <a:p>
            <a:pPr>
              <a:defRPr/>
            </a:pPr>
            <a:fld id="{BA9F030D-9FE6-4D9F-83D8-FDC393322977}" type="slidenum">
              <a:rPr lang="en-US" altLang="en-US"/>
              <a:pPr>
                <a:defRPr/>
              </a:pPr>
              <a:t>‹#›</a:t>
            </a:fld>
            <a:endParaRPr lang="en-US" altLang="en-US"/>
          </a:p>
        </p:txBody>
      </p:sp>
    </p:spTree>
    <p:extLst>
      <p:ext uri="{BB962C8B-B14F-4D97-AF65-F5344CB8AC3E}">
        <p14:creationId xmlns:p14="http://schemas.microsoft.com/office/powerpoint/2010/main" val="6585105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9DA9D448-6433-40EB-8C15-3F3C445F1AA8}"/>
              </a:ext>
            </a:extLst>
          </p:cNvPr>
          <p:cNvSpPr>
            <a:spLocks noGrp="1"/>
          </p:cNvSpPr>
          <p:nvPr>
            <p:ph type="dt" sz="half" idx="10"/>
          </p:nvPr>
        </p:nvSpPr>
        <p:spPr/>
        <p:txBody>
          <a:bodyPr/>
          <a:lstStyle>
            <a:lvl1pPr>
              <a:defRPr/>
            </a:lvl1pPr>
          </a:lstStyle>
          <a:p>
            <a:pPr>
              <a:defRPr/>
            </a:pPr>
            <a:endParaRPr lang="en-US"/>
          </a:p>
        </p:txBody>
      </p:sp>
      <p:sp>
        <p:nvSpPr>
          <p:cNvPr id="5" name="Footer Placeholder 2">
            <a:extLst>
              <a:ext uri="{FF2B5EF4-FFF2-40B4-BE49-F238E27FC236}">
                <a16:creationId xmlns:a16="http://schemas.microsoft.com/office/drawing/2014/main" id="{9B07ECA0-F48A-4B0A-BB69-3F80D24B10A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93D023DB-9347-48F2-A9DD-478797740094}"/>
              </a:ext>
            </a:extLst>
          </p:cNvPr>
          <p:cNvSpPr>
            <a:spLocks noGrp="1"/>
          </p:cNvSpPr>
          <p:nvPr>
            <p:ph type="sldNum" sz="quarter" idx="12"/>
          </p:nvPr>
        </p:nvSpPr>
        <p:spPr/>
        <p:txBody>
          <a:bodyPr/>
          <a:lstStyle>
            <a:lvl1pPr>
              <a:defRPr/>
            </a:lvl1pPr>
          </a:lstStyle>
          <a:p>
            <a:pPr>
              <a:defRPr/>
            </a:pPr>
            <a:fld id="{559EE7B2-4C37-4A58-9E4A-3DFC5EE2F7E7}" type="slidenum">
              <a:rPr lang="en-US" altLang="en-US"/>
              <a:pPr>
                <a:defRPr/>
              </a:pPr>
              <a:t>‹#›</a:t>
            </a:fld>
            <a:endParaRPr lang="en-US" altLang="en-US"/>
          </a:p>
        </p:txBody>
      </p:sp>
    </p:spTree>
    <p:extLst>
      <p:ext uri="{BB962C8B-B14F-4D97-AF65-F5344CB8AC3E}">
        <p14:creationId xmlns:p14="http://schemas.microsoft.com/office/powerpoint/2010/main" val="16798691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13">
            <a:extLst>
              <a:ext uri="{FF2B5EF4-FFF2-40B4-BE49-F238E27FC236}">
                <a16:creationId xmlns:a16="http://schemas.microsoft.com/office/drawing/2014/main" id="{436709DF-C6F9-42B8-BAC4-F8A9FC041A75}"/>
              </a:ext>
            </a:extLst>
          </p:cNvPr>
          <p:cNvSpPr>
            <a:spLocks noGrp="1"/>
          </p:cNvSpPr>
          <p:nvPr>
            <p:ph type="dt" sz="half" idx="10"/>
          </p:nvPr>
        </p:nvSpPr>
        <p:spPr/>
        <p:txBody>
          <a:bodyPr/>
          <a:lstStyle>
            <a:lvl1pPr>
              <a:defRPr/>
            </a:lvl1pPr>
          </a:lstStyle>
          <a:p>
            <a:pPr>
              <a:defRPr/>
            </a:pPr>
            <a:endParaRPr lang="en-US"/>
          </a:p>
        </p:txBody>
      </p:sp>
      <p:sp>
        <p:nvSpPr>
          <p:cNvPr id="7" name="Footer Placeholder 2">
            <a:extLst>
              <a:ext uri="{FF2B5EF4-FFF2-40B4-BE49-F238E27FC236}">
                <a16:creationId xmlns:a16="http://schemas.microsoft.com/office/drawing/2014/main" id="{80CC2593-7930-41FF-BB77-ABDE1877825F}"/>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22">
            <a:extLst>
              <a:ext uri="{FF2B5EF4-FFF2-40B4-BE49-F238E27FC236}">
                <a16:creationId xmlns:a16="http://schemas.microsoft.com/office/drawing/2014/main" id="{D2DD2F58-F170-4D6A-8FC4-67BBD65AECF9}"/>
              </a:ext>
            </a:extLst>
          </p:cNvPr>
          <p:cNvSpPr>
            <a:spLocks noGrp="1"/>
          </p:cNvSpPr>
          <p:nvPr>
            <p:ph type="sldNum" sz="quarter" idx="12"/>
          </p:nvPr>
        </p:nvSpPr>
        <p:spPr/>
        <p:txBody>
          <a:bodyPr/>
          <a:lstStyle>
            <a:lvl1pPr>
              <a:defRPr/>
            </a:lvl1pPr>
          </a:lstStyle>
          <a:p>
            <a:pPr>
              <a:defRPr/>
            </a:pPr>
            <a:fld id="{9CAF88F1-FD15-4F86-8069-D5266F8D63C4}" type="slidenum">
              <a:rPr lang="en-US" altLang="en-US"/>
              <a:pPr>
                <a:defRPr/>
              </a:pPr>
              <a:t>‹#›</a:t>
            </a:fld>
            <a:endParaRPr lang="en-US" altLang="en-US"/>
          </a:p>
        </p:txBody>
      </p:sp>
    </p:spTree>
    <p:extLst>
      <p:ext uri="{BB962C8B-B14F-4D97-AF65-F5344CB8AC3E}">
        <p14:creationId xmlns:p14="http://schemas.microsoft.com/office/powerpoint/2010/main" val="2457818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457200" y="1600200"/>
            <a:ext cx="7467600" cy="48737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6">
            <a:extLst>
              <a:ext uri="{FF2B5EF4-FFF2-40B4-BE49-F238E27FC236}">
                <a16:creationId xmlns:a16="http://schemas.microsoft.com/office/drawing/2014/main" id="{0A5E5014-BD42-43B6-9CA9-D0E0B21E3913}"/>
              </a:ext>
            </a:extLst>
          </p:cNvPr>
          <p:cNvSpPr>
            <a:spLocks noGrp="1"/>
          </p:cNvSpPr>
          <p:nvPr>
            <p:ph type="dt" sz="half" idx="10"/>
          </p:nvPr>
        </p:nvSpPr>
        <p:spPr/>
        <p:txBody>
          <a:bodyPr rtlCol="0"/>
          <a:lstStyle>
            <a:lvl1pPr>
              <a:defRPr/>
            </a:lvl1pPr>
          </a:lstStyle>
          <a:p>
            <a:pPr>
              <a:defRPr/>
            </a:pPr>
            <a:endParaRPr lang="en-US"/>
          </a:p>
        </p:txBody>
      </p:sp>
      <p:sp>
        <p:nvSpPr>
          <p:cNvPr id="5" name="Slide Number Placeholder 8">
            <a:extLst>
              <a:ext uri="{FF2B5EF4-FFF2-40B4-BE49-F238E27FC236}">
                <a16:creationId xmlns:a16="http://schemas.microsoft.com/office/drawing/2014/main" id="{59D574E3-DAB7-4DD0-B930-FA417D58097B}"/>
              </a:ext>
            </a:extLst>
          </p:cNvPr>
          <p:cNvSpPr>
            <a:spLocks noGrp="1"/>
          </p:cNvSpPr>
          <p:nvPr>
            <p:ph type="sldNum" sz="quarter" idx="11"/>
          </p:nvPr>
        </p:nvSpPr>
        <p:spPr/>
        <p:txBody>
          <a:bodyPr/>
          <a:lstStyle>
            <a:lvl1pPr>
              <a:defRPr/>
            </a:lvl1pPr>
          </a:lstStyle>
          <a:p>
            <a:pPr>
              <a:defRPr/>
            </a:pPr>
            <a:fld id="{0B8409EB-E130-45C2-B723-2513C624F7FC}" type="slidenum">
              <a:rPr lang="en-US" altLang="en-US"/>
              <a:pPr>
                <a:defRPr/>
              </a:pPr>
              <a:t>‹#›</a:t>
            </a:fld>
            <a:endParaRPr lang="en-US" altLang="en-US"/>
          </a:p>
        </p:txBody>
      </p:sp>
      <p:sp>
        <p:nvSpPr>
          <p:cNvPr id="6" name="Footer Placeholder 9">
            <a:extLst>
              <a:ext uri="{FF2B5EF4-FFF2-40B4-BE49-F238E27FC236}">
                <a16:creationId xmlns:a16="http://schemas.microsoft.com/office/drawing/2014/main" id="{4E1AE5E2-E8D9-4EC9-B81F-03E9948740FB}"/>
              </a:ext>
            </a:extLst>
          </p:cNvPr>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val="895476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876C8C-DD16-4276-8B2E-4670DCAB8275}"/>
              </a:ext>
            </a:extLst>
          </p:cNvPr>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5" name="Rectangle 4">
            <a:extLst>
              <a:ext uri="{FF2B5EF4-FFF2-40B4-BE49-F238E27FC236}">
                <a16:creationId xmlns:a16="http://schemas.microsoft.com/office/drawing/2014/main" id="{386FF7AD-A0CD-4CA0-A410-0CD546317A34}"/>
              </a:ext>
            </a:extLst>
          </p:cNvPr>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6" name="Rectangle 5">
            <a:extLst>
              <a:ext uri="{FF2B5EF4-FFF2-40B4-BE49-F238E27FC236}">
                <a16:creationId xmlns:a16="http://schemas.microsoft.com/office/drawing/2014/main" id="{5546D655-51CF-4D51-892D-65C2A6210D21}"/>
              </a:ext>
            </a:extLst>
          </p:cNvPr>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7" name="Rectangle 6">
            <a:extLst>
              <a:ext uri="{FF2B5EF4-FFF2-40B4-BE49-F238E27FC236}">
                <a16:creationId xmlns:a16="http://schemas.microsoft.com/office/drawing/2014/main" id="{C99BC161-8979-442C-8BC1-CB0A24ABEC35}"/>
              </a:ext>
            </a:extLst>
          </p:cNvPr>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Straight Connector 7">
            <a:extLst>
              <a:ext uri="{FF2B5EF4-FFF2-40B4-BE49-F238E27FC236}">
                <a16:creationId xmlns:a16="http://schemas.microsoft.com/office/drawing/2014/main" id="{5FDAFF66-6FAF-40FD-A3F5-750BC314DAFB}"/>
              </a:ext>
            </a:extLst>
          </p:cNvPr>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eaLnBrk="1" hangingPunct="1">
              <a:defRPr/>
            </a:pPr>
            <a:endParaRPr lang="en-US">
              <a:latin typeface="Arial" charset="0"/>
            </a:endParaRPr>
          </a:p>
        </p:txBody>
      </p:sp>
      <p:sp>
        <p:nvSpPr>
          <p:cNvPr id="9" name="Straight Connector 8">
            <a:extLst>
              <a:ext uri="{FF2B5EF4-FFF2-40B4-BE49-F238E27FC236}">
                <a16:creationId xmlns:a16="http://schemas.microsoft.com/office/drawing/2014/main" id="{F47EA16C-A5C0-420F-AFBC-56F190AD30D9}"/>
              </a:ext>
            </a:extLst>
          </p:cNvPr>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eaLnBrk="1" hangingPunct="1">
              <a:defRPr/>
            </a:pPr>
            <a:endParaRPr lang="en-US">
              <a:latin typeface="Arial" charset="0"/>
            </a:endParaRPr>
          </a:p>
        </p:txBody>
      </p:sp>
      <p:sp>
        <p:nvSpPr>
          <p:cNvPr id="10" name="Straight Connector 9">
            <a:extLst>
              <a:ext uri="{FF2B5EF4-FFF2-40B4-BE49-F238E27FC236}">
                <a16:creationId xmlns:a16="http://schemas.microsoft.com/office/drawing/2014/main" id="{810F4098-2C4C-4DBD-A170-86A0AA2FE273}"/>
              </a:ext>
            </a:extLst>
          </p:cNvPr>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eaLnBrk="1" hangingPunct="1">
              <a:defRPr/>
            </a:pPr>
            <a:endParaRPr lang="en-US">
              <a:latin typeface="Arial" charset="0"/>
            </a:endParaRPr>
          </a:p>
        </p:txBody>
      </p:sp>
      <p:sp>
        <p:nvSpPr>
          <p:cNvPr id="11" name="Straight Connector 10">
            <a:extLst>
              <a:ext uri="{FF2B5EF4-FFF2-40B4-BE49-F238E27FC236}">
                <a16:creationId xmlns:a16="http://schemas.microsoft.com/office/drawing/2014/main" id="{76D4E4DE-85C6-4299-B8AD-57BA4153C25E}"/>
              </a:ext>
            </a:extLst>
          </p:cNvPr>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eaLnBrk="1" hangingPunct="1">
              <a:defRPr/>
            </a:pPr>
            <a:endParaRPr lang="en-US">
              <a:latin typeface="Arial" charset="0"/>
            </a:endParaRPr>
          </a:p>
        </p:txBody>
      </p:sp>
      <p:sp>
        <p:nvSpPr>
          <p:cNvPr id="12" name="Straight Connector 11">
            <a:extLst>
              <a:ext uri="{FF2B5EF4-FFF2-40B4-BE49-F238E27FC236}">
                <a16:creationId xmlns:a16="http://schemas.microsoft.com/office/drawing/2014/main" id="{A8D4ED31-2D63-4C31-8E14-A2536E0F6B3A}"/>
              </a:ext>
            </a:extLst>
          </p:cNvPr>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eaLnBrk="1" hangingPunct="1">
              <a:defRPr/>
            </a:pPr>
            <a:endParaRPr lang="en-US">
              <a:latin typeface="Arial" charset="0"/>
            </a:endParaRPr>
          </a:p>
        </p:txBody>
      </p:sp>
      <p:sp>
        <p:nvSpPr>
          <p:cNvPr id="13" name="Rectangle 12">
            <a:extLst>
              <a:ext uri="{FF2B5EF4-FFF2-40B4-BE49-F238E27FC236}">
                <a16:creationId xmlns:a16="http://schemas.microsoft.com/office/drawing/2014/main" id="{64606AB9-0F4E-4D1D-B131-28E85C99E9A6}"/>
              </a:ext>
            </a:extLst>
          </p:cNvPr>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4" name="Oval 13">
            <a:extLst>
              <a:ext uri="{FF2B5EF4-FFF2-40B4-BE49-F238E27FC236}">
                <a16:creationId xmlns:a16="http://schemas.microsoft.com/office/drawing/2014/main" id="{9D7360AB-2A53-4830-BCA5-57E624666596}"/>
              </a:ext>
            </a:extLst>
          </p:cNvPr>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5" name="Oval 14">
            <a:extLst>
              <a:ext uri="{FF2B5EF4-FFF2-40B4-BE49-F238E27FC236}">
                <a16:creationId xmlns:a16="http://schemas.microsoft.com/office/drawing/2014/main" id="{F1D4D210-58C1-4193-B717-615A340D4250}"/>
              </a:ext>
            </a:extLst>
          </p:cNvPr>
          <p:cNvSpPr/>
          <p:nvPr/>
        </p:nvSpPr>
        <p:spPr bwMode="auto">
          <a:xfrm>
            <a:off x="1323975" y="4867275"/>
            <a:ext cx="642938"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6" name="Oval 15">
            <a:extLst>
              <a:ext uri="{FF2B5EF4-FFF2-40B4-BE49-F238E27FC236}">
                <a16:creationId xmlns:a16="http://schemas.microsoft.com/office/drawing/2014/main" id="{DBB89EF9-EEE9-4AFE-931C-CF4B98127640}"/>
              </a:ext>
            </a:extLst>
          </p:cNvPr>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7" name="Oval 16">
            <a:extLst>
              <a:ext uri="{FF2B5EF4-FFF2-40B4-BE49-F238E27FC236}">
                <a16:creationId xmlns:a16="http://schemas.microsoft.com/office/drawing/2014/main" id="{46A88669-48F9-4F86-A3CF-BE26DDEC8F96}"/>
              </a:ext>
            </a:extLst>
          </p:cNvPr>
          <p:cNvSpPr/>
          <p:nvPr/>
        </p:nvSpPr>
        <p:spPr bwMode="auto">
          <a:xfrm>
            <a:off x="1663700" y="5791200"/>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8" name="Oval 17">
            <a:extLst>
              <a:ext uri="{FF2B5EF4-FFF2-40B4-BE49-F238E27FC236}">
                <a16:creationId xmlns:a16="http://schemas.microsoft.com/office/drawing/2014/main" id="{8115B304-8C8F-420C-8AF1-86872448076D}"/>
              </a:ext>
            </a:extLst>
          </p:cNvPr>
          <p:cNvSpPr/>
          <p:nvPr/>
        </p:nvSpPr>
        <p:spPr bwMode="auto">
          <a:xfrm>
            <a:off x="1879600" y="4479925"/>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9" name="Straight Connector 18">
            <a:extLst>
              <a:ext uri="{FF2B5EF4-FFF2-40B4-BE49-F238E27FC236}">
                <a16:creationId xmlns:a16="http://schemas.microsoft.com/office/drawing/2014/main" id="{EA012876-6FF2-4A4B-A009-FCA4BA286DF8}"/>
              </a:ext>
            </a:extLst>
          </p:cNvPr>
          <p:cNvSpPr>
            <a:spLocks noChangeShapeType="1"/>
          </p:cNvSpPr>
          <p:nvPr/>
        </p:nvSpPr>
        <p:spPr bwMode="auto">
          <a:xfrm>
            <a:off x="909796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eaLnBrk="1" hangingPunct="1">
              <a:defRPr/>
            </a:pPr>
            <a:endParaRPr lang="en-US">
              <a:latin typeface="Arial" charset="0"/>
            </a:endParaRPr>
          </a:p>
        </p:txBody>
      </p:sp>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lang="en-US"/>
              <a:t>Click to edit Master title style</a:t>
            </a:r>
          </a:p>
        </p:txBody>
      </p:sp>
      <p:sp>
        <p:nvSpPr>
          <p:cNvPr id="3" name="Text Placeholder 2"/>
          <p:cNvSpPr>
            <a:spLocks noGrp="1"/>
          </p:cNvSpPr>
          <p:nvPr>
            <p:ph type="body" idx="1"/>
          </p:nvPr>
        </p:nvSpPr>
        <p:spPr>
          <a:xfrm>
            <a:off x="2286000" y="5010150"/>
            <a:ext cx="61722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0" name="Date Placeholder 3">
            <a:extLst>
              <a:ext uri="{FF2B5EF4-FFF2-40B4-BE49-F238E27FC236}">
                <a16:creationId xmlns:a16="http://schemas.microsoft.com/office/drawing/2014/main" id="{96CD5519-A8BC-4B72-9968-B195F9692795}"/>
              </a:ext>
            </a:extLst>
          </p:cNvPr>
          <p:cNvSpPr>
            <a:spLocks noGrp="1"/>
          </p:cNvSpPr>
          <p:nvPr>
            <p:ph type="dt" sz="half" idx="10"/>
          </p:nvPr>
        </p:nvSpPr>
        <p:spPr bwMode="auto">
          <a:xfrm rot="5400000">
            <a:off x="7762875" y="1169988"/>
            <a:ext cx="2286000" cy="381000"/>
          </a:xfrm>
        </p:spPr>
        <p:txBody>
          <a:bodyPr/>
          <a:lstStyle>
            <a:lvl1pPr>
              <a:defRPr/>
            </a:lvl1pPr>
          </a:lstStyle>
          <a:p>
            <a:pPr>
              <a:defRPr/>
            </a:pPr>
            <a:endParaRPr lang="en-US"/>
          </a:p>
        </p:txBody>
      </p:sp>
      <p:sp>
        <p:nvSpPr>
          <p:cNvPr id="21" name="Footer Placeholder 4">
            <a:extLst>
              <a:ext uri="{FF2B5EF4-FFF2-40B4-BE49-F238E27FC236}">
                <a16:creationId xmlns:a16="http://schemas.microsoft.com/office/drawing/2014/main" id="{06B7CB96-F721-4DBC-80C7-A4AE1CE393DE}"/>
              </a:ext>
            </a:extLst>
          </p:cNvPr>
          <p:cNvSpPr>
            <a:spLocks noGrp="1"/>
          </p:cNvSpPr>
          <p:nvPr>
            <p:ph type="ftr" sz="quarter" idx="11"/>
          </p:nvPr>
        </p:nvSpPr>
        <p:spPr bwMode="auto">
          <a:xfrm rot="5400000">
            <a:off x="7077076" y="4178300"/>
            <a:ext cx="3657600" cy="384175"/>
          </a:xfrm>
        </p:spPr>
        <p:txBody>
          <a:bodyPr/>
          <a:lstStyle>
            <a:lvl1pPr>
              <a:defRPr/>
            </a:lvl1pPr>
          </a:lstStyle>
          <a:p>
            <a:pPr>
              <a:defRPr/>
            </a:pPr>
            <a:endParaRPr lang="en-US"/>
          </a:p>
        </p:txBody>
      </p:sp>
      <p:sp>
        <p:nvSpPr>
          <p:cNvPr id="22" name="Slide Number Placeholder 5">
            <a:extLst>
              <a:ext uri="{FF2B5EF4-FFF2-40B4-BE49-F238E27FC236}">
                <a16:creationId xmlns:a16="http://schemas.microsoft.com/office/drawing/2014/main" id="{D496894E-1FB1-45C0-A679-EA3766257873}"/>
              </a:ext>
            </a:extLst>
          </p:cNvPr>
          <p:cNvSpPr>
            <a:spLocks noGrp="1"/>
          </p:cNvSpPr>
          <p:nvPr>
            <p:ph type="sldNum" sz="quarter" idx="12"/>
          </p:nvPr>
        </p:nvSpPr>
        <p:spPr bwMode="auto">
          <a:xfrm>
            <a:off x="1339850" y="4929188"/>
            <a:ext cx="609600" cy="517525"/>
          </a:xfrm>
        </p:spPr>
        <p:txBody>
          <a:bodyPr/>
          <a:lstStyle>
            <a:lvl1pPr>
              <a:defRPr/>
            </a:lvl1pPr>
          </a:lstStyle>
          <a:p>
            <a:pPr>
              <a:defRPr/>
            </a:pPr>
            <a:fld id="{8752EB73-E4AF-47EF-B996-5806F6A22DA1}" type="slidenum">
              <a:rPr lang="en-US" altLang="en-US"/>
              <a:pPr>
                <a:defRPr/>
              </a:pPr>
              <a:t>‹#›</a:t>
            </a:fld>
            <a:endParaRPr lang="en-US" altLang="en-US"/>
          </a:p>
        </p:txBody>
      </p:sp>
    </p:spTree>
    <p:extLst>
      <p:ext uri="{BB962C8B-B14F-4D97-AF65-F5344CB8AC3E}">
        <p14:creationId xmlns:p14="http://schemas.microsoft.com/office/powerpoint/2010/main" val="246809919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457200" y="1600200"/>
            <a:ext cx="3657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270248" y="1600200"/>
            <a:ext cx="3657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058AE8B0-01D7-476B-BD2E-E7E60D5AA1BC}"/>
              </a:ext>
            </a:extLst>
          </p:cNvPr>
          <p:cNvSpPr>
            <a:spLocks noGrp="1"/>
          </p:cNvSpPr>
          <p:nvPr>
            <p:ph type="dt" sz="half" idx="10"/>
          </p:nvPr>
        </p:nvSpPr>
        <p:spPr/>
        <p:txBody>
          <a:bodyPr/>
          <a:lstStyle>
            <a:lvl1pPr>
              <a:defRPr/>
            </a:lvl1pPr>
          </a:lstStyle>
          <a:p>
            <a:pPr>
              <a:defRPr/>
            </a:pPr>
            <a:endParaRPr lang="en-US"/>
          </a:p>
        </p:txBody>
      </p:sp>
      <p:sp>
        <p:nvSpPr>
          <p:cNvPr id="6" name="Footer Placeholder 2">
            <a:extLst>
              <a:ext uri="{FF2B5EF4-FFF2-40B4-BE49-F238E27FC236}">
                <a16:creationId xmlns:a16="http://schemas.microsoft.com/office/drawing/2014/main" id="{F1CFA4D1-AE15-4FD7-9180-B7C618B9842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id="{FDDFF0C7-565A-40BE-8EE4-8E9972CE4419}"/>
              </a:ext>
            </a:extLst>
          </p:cNvPr>
          <p:cNvSpPr>
            <a:spLocks noGrp="1"/>
          </p:cNvSpPr>
          <p:nvPr>
            <p:ph type="sldNum" sz="quarter" idx="12"/>
          </p:nvPr>
        </p:nvSpPr>
        <p:spPr/>
        <p:txBody>
          <a:bodyPr/>
          <a:lstStyle>
            <a:lvl1pPr>
              <a:defRPr/>
            </a:lvl1pPr>
          </a:lstStyle>
          <a:p>
            <a:pPr>
              <a:defRPr/>
            </a:pPr>
            <a:fld id="{B1361F54-3F8D-4FFC-A931-01637B476ECA}" type="slidenum">
              <a:rPr lang="en-US" altLang="en-US"/>
              <a:pPr>
                <a:defRPr/>
              </a:pPr>
              <a:t>‹#›</a:t>
            </a:fld>
            <a:endParaRPr lang="en-US" altLang="en-US"/>
          </a:p>
        </p:txBody>
      </p:sp>
    </p:spTree>
    <p:extLst>
      <p:ext uri="{BB962C8B-B14F-4D97-AF65-F5344CB8AC3E}">
        <p14:creationId xmlns:p14="http://schemas.microsoft.com/office/powerpoint/2010/main" val="1168290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457200" y="2362200"/>
            <a:ext cx="36576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371975" y="2362200"/>
            <a:ext cx="36576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en-US"/>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en-US"/>
              <a:t>Click to edit Master text styles</a:t>
            </a:r>
          </a:p>
        </p:txBody>
      </p:sp>
      <p:sp>
        <p:nvSpPr>
          <p:cNvPr id="7" name="Date Placeholder 13">
            <a:extLst>
              <a:ext uri="{FF2B5EF4-FFF2-40B4-BE49-F238E27FC236}">
                <a16:creationId xmlns:a16="http://schemas.microsoft.com/office/drawing/2014/main" id="{E38835EA-98CE-4A17-B2F2-2512E41FB21E}"/>
              </a:ext>
            </a:extLst>
          </p:cNvPr>
          <p:cNvSpPr>
            <a:spLocks noGrp="1"/>
          </p:cNvSpPr>
          <p:nvPr>
            <p:ph type="dt" sz="half" idx="10"/>
          </p:nvPr>
        </p:nvSpPr>
        <p:spPr/>
        <p:txBody>
          <a:bodyPr/>
          <a:lstStyle>
            <a:lvl1pPr>
              <a:defRPr/>
            </a:lvl1pPr>
          </a:lstStyle>
          <a:p>
            <a:pPr>
              <a:defRPr/>
            </a:pPr>
            <a:endParaRPr lang="en-US"/>
          </a:p>
        </p:txBody>
      </p:sp>
      <p:sp>
        <p:nvSpPr>
          <p:cNvPr id="8" name="Footer Placeholder 2">
            <a:extLst>
              <a:ext uri="{FF2B5EF4-FFF2-40B4-BE49-F238E27FC236}">
                <a16:creationId xmlns:a16="http://schemas.microsoft.com/office/drawing/2014/main" id="{224B95BC-6C35-4B3F-8805-CD890F9C905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22">
            <a:extLst>
              <a:ext uri="{FF2B5EF4-FFF2-40B4-BE49-F238E27FC236}">
                <a16:creationId xmlns:a16="http://schemas.microsoft.com/office/drawing/2014/main" id="{9E9163B4-10DE-4A2D-BC91-29BB5CF15F2A}"/>
              </a:ext>
            </a:extLst>
          </p:cNvPr>
          <p:cNvSpPr>
            <a:spLocks noGrp="1"/>
          </p:cNvSpPr>
          <p:nvPr>
            <p:ph type="sldNum" sz="quarter" idx="12"/>
          </p:nvPr>
        </p:nvSpPr>
        <p:spPr/>
        <p:txBody>
          <a:bodyPr/>
          <a:lstStyle>
            <a:lvl1pPr>
              <a:defRPr/>
            </a:lvl1pPr>
          </a:lstStyle>
          <a:p>
            <a:pPr>
              <a:defRPr/>
            </a:pPr>
            <a:fld id="{6F979B16-1F29-414E-9FE4-3EC75FA04A86}" type="slidenum">
              <a:rPr lang="en-US" altLang="en-US"/>
              <a:pPr>
                <a:defRPr/>
              </a:pPr>
              <a:t>‹#›</a:t>
            </a:fld>
            <a:endParaRPr lang="en-US" altLang="en-US"/>
          </a:p>
        </p:txBody>
      </p:sp>
    </p:spTree>
    <p:extLst>
      <p:ext uri="{BB962C8B-B14F-4D97-AF65-F5344CB8AC3E}">
        <p14:creationId xmlns:p14="http://schemas.microsoft.com/office/powerpoint/2010/main" val="1202128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5">
            <a:extLst>
              <a:ext uri="{FF2B5EF4-FFF2-40B4-BE49-F238E27FC236}">
                <a16:creationId xmlns:a16="http://schemas.microsoft.com/office/drawing/2014/main" id="{E461A341-5880-409B-9629-43B03229730F}"/>
              </a:ext>
            </a:extLst>
          </p:cNvPr>
          <p:cNvSpPr>
            <a:spLocks noGrp="1"/>
          </p:cNvSpPr>
          <p:nvPr>
            <p:ph type="dt" sz="half" idx="10"/>
          </p:nvPr>
        </p:nvSpPr>
        <p:spPr/>
        <p:txBody>
          <a:bodyPr rtlCol="0"/>
          <a:lstStyle>
            <a:lvl1pPr>
              <a:defRPr/>
            </a:lvl1pPr>
          </a:lstStyle>
          <a:p>
            <a:pPr>
              <a:defRPr/>
            </a:pPr>
            <a:endParaRPr lang="en-US"/>
          </a:p>
        </p:txBody>
      </p:sp>
      <p:sp>
        <p:nvSpPr>
          <p:cNvPr id="4" name="Slide Number Placeholder 6">
            <a:extLst>
              <a:ext uri="{FF2B5EF4-FFF2-40B4-BE49-F238E27FC236}">
                <a16:creationId xmlns:a16="http://schemas.microsoft.com/office/drawing/2014/main" id="{F0557DAD-A18B-4546-94FD-3CC78E1E0E41}"/>
              </a:ext>
            </a:extLst>
          </p:cNvPr>
          <p:cNvSpPr>
            <a:spLocks noGrp="1"/>
          </p:cNvSpPr>
          <p:nvPr>
            <p:ph type="sldNum" sz="quarter" idx="11"/>
          </p:nvPr>
        </p:nvSpPr>
        <p:spPr/>
        <p:txBody>
          <a:bodyPr/>
          <a:lstStyle>
            <a:lvl1pPr>
              <a:defRPr/>
            </a:lvl1pPr>
          </a:lstStyle>
          <a:p>
            <a:pPr>
              <a:defRPr/>
            </a:pPr>
            <a:fld id="{EEAA4702-96C2-4CC2-ACD4-BBF446D77AA3}" type="slidenum">
              <a:rPr lang="en-US" altLang="en-US"/>
              <a:pPr>
                <a:defRPr/>
              </a:pPr>
              <a:t>‹#›</a:t>
            </a:fld>
            <a:endParaRPr lang="en-US" altLang="en-US"/>
          </a:p>
        </p:txBody>
      </p:sp>
      <p:sp>
        <p:nvSpPr>
          <p:cNvPr id="5" name="Footer Placeholder 7">
            <a:extLst>
              <a:ext uri="{FF2B5EF4-FFF2-40B4-BE49-F238E27FC236}">
                <a16:creationId xmlns:a16="http://schemas.microsoft.com/office/drawing/2014/main" id="{8E59935E-5186-4982-8380-04A0F6240D1B}"/>
              </a:ext>
            </a:extLst>
          </p:cNvPr>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val="1398914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a:extLst>
              <a:ext uri="{FF2B5EF4-FFF2-40B4-BE49-F238E27FC236}">
                <a16:creationId xmlns:a16="http://schemas.microsoft.com/office/drawing/2014/main" id="{97087568-6E29-4567-81E8-EE786968E666}"/>
              </a:ext>
            </a:extLst>
          </p:cNvPr>
          <p:cNvSpPr>
            <a:spLocks noGrp="1"/>
          </p:cNvSpPr>
          <p:nvPr>
            <p:ph type="dt" sz="half" idx="10"/>
          </p:nvPr>
        </p:nvSpPr>
        <p:spPr/>
        <p:txBody>
          <a:bodyPr/>
          <a:lstStyle>
            <a:lvl1pPr>
              <a:defRPr/>
            </a:lvl1pPr>
          </a:lstStyle>
          <a:p>
            <a:pPr>
              <a:defRPr/>
            </a:pPr>
            <a:endParaRPr lang="en-US"/>
          </a:p>
        </p:txBody>
      </p:sp>
      <p:sp>
        <p:nvSpPr>
          <p:cNvPr id="3" name="Footer Placeholder 2">
            <a:extLst>
              <a:ext uri="{FF2B5EF4-FFF2-40B4-BE49-F238E27FC236}">
                <a16:creationId xmlns:a16="http://schemas.microsoft.com/office/drawing/2014/main" id="{C4C09496-470C-463C-86B5-0FE40559D55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22">
            <a:extLst>
              <a:ext uri="{FF2B5EF4-FFF2-40B4-BE49-F238E27FC236}">
                <a16:creationId xmlns:a16="http://schemas.microsoft.com/office/drawing/2014/main" id="{B3911E62-8FD7-4216-84B3-123FACA6A2D1}"/>
              </a:ext>
            </a:extLst>
          </p:cNvPr>
          <p:cNvSpPr>
            <a:spLocks noGrp="1"/>
          </p:cNvSpPr>
          <p:nvPr>
            <p:ph type="sldNum" sz="quarter" idx="12"/>
          </p:nvPr>
        </p:nvSpPr>
        <p:spPr/>
        <p:txBody>
          <a:bodyPr/>
          <a:lstStyle>
            <a:lvl1pPr>
              <a:defRPr/>
            </a:lvl1pPr>
          </a:lstStyle>
          <a:p>
            <a:pPr>
              <a:defRPr/>
            </a:pPr>
            <a:fld id="{D6CFA9C7-2453-4551-B864-2D397DD1FC5A}" type="slidenum">
              <a:rPr lang="en-US" altLang="en-US"/>
              <a:pPr>
                <a:defRPr/>
              </a:pPr>
              <a:t>‹#›</a:t>
            </a:fld>
            <a:endParaRPr lang="en-US" altLang="en-US"/>
          </a:p>
        </p:txBody>
      </p:sp>
    </p:spTree>
    <p:extLst>
      <p:ext uri="{BB962C8B-B14F-4D97-AF65-F5344CB8AC3E}">
        <p14:creationId xmlns:p14="http://schemas.microsoft.com/office/powerpoint/2010/main" val="86414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a:extLst>
              <a:ext uri="{FF2B5EF4-FFF2-40B4-BE49-F238E27FC236}">
                <a16:creationId xmlns:a16="http://schemas.microsoft.com/office/drawing/2014/main" id="{D49244E6-C347-4E21-A04E-31F6F0DA4F1F}"/>
              </a:ext>
            </a:extLst>
          </p:cNvPr>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eaLnBrk="1" hangingPunct="1">
              <a:defRPr/>
            </a:pPr>
            <a:endParaRPr lang="en-US" dirty="0">
              <a:latin typeface="Arial" charset="0"/>
            </a:endParaRPr>
          </a:p>
        </p:txBody>
      </p:sp>
      <p:sp>
        <p:nvSpPr>
          <p:cNvPr id="6" name="Straight Connector 5">
            <a:extLst>
              <a:ext uri="{FF2B5EF4-FFF2-40B4-BE49-F238E27FC236}">
                <a16:creationId xmlns:a16="http://schemas.microsoft.com/office/drawing/2014/main" id="{F27FE60B-3082-47DF-9715-886AE92FBFDF}"/>
              </a:ext>
            </a:extLst>
          </p:cNvPr>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eaLnBrk="1" hangingPunct="1">
              <a:defRPr/>
            </a:pPr>
            <a:endParaRPr lang="en-US" dirty="0">
              <a:latin typeface="Arial" charset="0"/>
            </a:endParaRPr>
          </a:p>
        </p:txBody>
      </p:sp>
      <p:sp>
        <p:nvSpPr>
          <p:cNvPr id="7" name="Straight Connector 17">
            <a:extLst>
              <a:ext uri="{FF2B5EF4-FFF2-40B4-BE49-F238E27FC236}">
                <a16:creationId xmlns:a16="http://schemas.microsoft.com/office/drawing/2014/main" id="{6A4ECC1B-1D36-48F3-BF5D-7CEA358007AA}"/>
              </a:ext>
            </a:extLst>
          </p:cNvPr>
          <p:cNvSpPr>
            <a:spLocks noChangeShapeType="1"/>
          </p:cNvSpPr>
          <p:nvPr/>
        </p:nvSpPr>
        <p:spPr bwMode="auto">
          <a:xfrm>
            <a:off x="6192838" y="0"/>
            <a:ext cx="0" cy="68580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 name="Straight Connector 18">
            <a:extLst>
              <a:ext uri="{FF2B5EF4-FFF2-40B4-BE49-F238E27FC236}">
                <a16:creationId xmlns:a16="http://schemas.microsoft.com/office/drawing/2014/main" id="{8D63A39B-B84D-4B17-9D15-B95CCA3F3B0F}"/>
              </a:ext>
            </a:extLst>
          </p:cNvPr>
          <p:cNvSpPr>
            <a:spLocks noChangeShapeType="1"/>
          </p:cNvSpPr>
          <p:nvPr/>
        </p:nvSpPr>
        <p:spPr bwMode="auto">
          <a:xfrm>
            <a:off x="8991600" y="0"/>
            <a:ext cx="0" cy="68580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Rectangle 8">
            <a:extLst>
              <a:ext uri="{FF2B5EF4-FFF2-40B4-BE49-F238E27FC236}">
                <a16:creationId xmlns:a16="http://schemas.microsoft.com/office/drawing/2014/main" id="{3B0D2954-B8A8-4E55-8F49-5C7B0C1147FC}"/>
              </a:ext>
            </a:extLst>
          </p:cNvPr>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0" name="Straight Connector 20">
            <a:extLst>
              <a:ext uri="{FF2B5EF4-FFF2-40B4-BE49-F238E27FC236}">
                <a16:creationId xmlns:a16="http://schemas.microsoft.com/office/drawing/2014/main" id="{A9209292-0C97-40E5-8FF6-44584639A248}"/>
              </a:ext>
            </a:extLst>
          </p:cNvPr>
          <p:cNvSpPr>
            <a:spLocks noChangeShapeType="1"/>
          </p:cNvSpPr>
          <p:nvPr/>
        </p:nvSpPr>
        <p:spPr bwMode="auto">
          <a:xfrm>
            <a:off x="89154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Oval 10">
            <a:extLst>
              <a:ext uri="{FF2B5EF4-FFF2-40B4-BE49-F238E27FC236}">
                <a16:creationId xmlns:a16="http://schemas.microsoft.com/office/drawing/2014/main" id="{48BF4F9D-3280-4B38-BB71-25D544CFE08A}"/>
              </a:ext>
            </a:extLst>
          </p:cNvPr>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2" name="Title 1"/>
          <p:cNvSpPr>
            <a:spLocks noGrp="1"/>
          </p:cNvSpPr>
          <p:nvPr>
            <p:ph type="title"/>
          </p:nvPr>
        </p:nvSpPr>
        <p:spPr>
          <a:xfrm rot="5400000">
            <a:off x="3371850" y="3200400"/>
            <a:ext cx="6309360" cy="457200"/>
          </a:xfrm>
        </p:spPr>
        <p:txBody>
          <a:bodyPr/>
          <a:lstStyle>
            <a:lvl1pPr algn="l">
              <a:buNone/>
              <a:defRPr sz="2000" b="1" cap="small" baseline="0"/>
            </a:lvl1pPr>
          </a:lstStyle>
          <a:p>
            <a:r>
              <a:rPr lang="en-US"/>
              <a:t>Click to edit Master title style</a:t>
            </a:r>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18" name="Content Placeholder 17"/>
          <p:cNvSpPr>
            <a:spLocks noGrp="1"/>
          </p:cNvSpPr>
          <p:nvPr>
            <p:ph sz="quarter" idx="1"/>
          </p:nvPr>
        </p:nvSpPr>
        <p:spPr>
          <a:xfrm>
            <a:off x="304800" y="274320"/>
            <a:ext cx="5638800" cy="6327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20">
            <a:extLst>
              <a:ext uri="{FF2B5EF4-FFF2-40B4-BE49-F238E27FC236}">
                <a16:creationId xmlns:a16="http://schemas.microsoft.com/office/drawing/2014/main" id="{09C4712B-A17A-46B3-A959-1E5571EB58CA}"/>
              </a:ext>
            </a:extLst>
          </p:cNvPr>
          <p:cNvSpPr>
            <a:spLocks noGrp="1"/>
          </p:cNvSpPr>
          <p:nvPr>
            <p:ph type="dt" sz="half" idx="10"/>
          </p:nvPr>
        </p:nvSpPr>
        <p:spPr/>
        <p:txBody>
          <a:bodyPr rtlCol="0"/>
          <a:lstStyle>
            <a:lvl1pPr>
              <a:defRPr/>
            </a:lvl1pPr>
          </a:lstStyle>
          <a:p>
            <a:pPr>
              <a:defRPr/>
            </a:pPr>
            <a:endParaRPr lang="en-US"/>
          </a:p>
        </p:txBody>
      </p:sp>
      <p:sp>
        <p:nvSpPr>
          <p:cNvPr id="13" name="Slide Number Placeholder 21">
            <a:extLst>
              <a:ext uri="{FF2B5EF4-FFF2-40B4-BE49-F238E27FC236}">
                <a16:creationId xmlns:a16="http://schemas.microsoft.com/office/drawing/2014/main" id="{1C870727-C94F-4BB8-80EF-7D40489A8BC6}"/>
              </a:ext>
            </a:extLst>
          </p:cNvPr>
          <p:cNvSpPr>
            <a:spLocks noGrp="1"/>
          </p:cNvSpPr>
          <p:nvPr>
            <p:ph type="sldNum" sz="quarter" idx="11"/>
          </p:nvPr>
        </p:nvSpPr>
        <p:spPr/>
        <p:txBody>
          <a:bodyPr/>
          <a:lstStyle>
            <a:lvl1pPr>
              <a:defRPr/>
            </a:lvl1pPr>
          </a:lstStyle>
          <a:p>
            <a:pPr>
              <a:defRPr/>
            </a:pPr>
            <a:fld id="{D2AE693F-1E23-46C6-BF69-EE9440ADB5CF}" type="slidenum">
              <a:rPr lang="en-US" altLang="en-US"/>
              <a:pPr>
                <a:defRPr/>
              </a:pPr>
              <a:t>‹#›</a:t>
            </a:fld>
            <a:endParaRPr lang="en-US" altLang="en-US"/>
          </a:p>
        </p:txBody>
      </p:sp>
      <p:sp>
        <p:nvSpPr>
          <p:cNvPr id="14" name="Footer Placeholder 22">
            <a:extLst>
              <a:ext uri="{FF2B5EF4-FFF2-40B4-BE49-F238E27FC236}">
                <a16:creationId xmlns:a16="http://schemas.microsoft.com/office/drawing/2014/main" id="{9958F070-260B-45FF-82EA-DCB000D43E28}"/>
              </a:ext>
            </a:extLst>
          </p:cNvPr>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val="2020650811"/>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4">
            <a:extLst>
              <a:ext uri="{FF2B5EF4-FFF2-40B4-BE49-F238E27FC236}">
                <a16:creationId xmlns:a16="http://schemas.microsoft.com/office/drawing/2014/main" id="{0E2764A1-D48B-4D94-81DF-5EC776C807C1}"/>
              </a:ext>
            </a:extLst>
          </p:cNvPr>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eaLnBrk="1" hangingPunct="1">
              <a:defRPr/>
            </a:pPr>
            <a:endParaRPr lang="en-US">
              <a:latin typeface="Arial" charset="0"/>
            </a:endParaRPr>
          </a:p>
        </p:txBody>
      </p:sp>
      <p:sp>
        <p:nvSpPr>
          <p:cNvPr id="6" name="Oval 5">
            <a:extLst>
              <a:ext uri="{FF2B5EF4-FFF2-40B4-BE49-F238E27FC236}">
                <a16:creationId xmlns:a16="http://schemas.microsoft.com/office/drawing/2014/main" id="{38DE879D-5E7E-4F97-B056-A493CAF84B4E}"/>
              </a:ext>
            </a:extLst>
          </p:cNvPr>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7" name="Straight Connector 17">
            <a:extLst>
              <a:ext uri="{FF2B5EF4-FFF2-40B4-BE49-F238E27FC236}">
                <a16:creationId xmlns:a16="http://schemas.microsoft.com/office/drawing/2014/main" id="{01FD76B5-C33A-4E8A-A575-85619616D38D}"/>
              </a:ext>
            </a:extLst>
          </p:cNvPr>
          <p:cNvSpPr>
            <a:spLocks noChangeShapeType="1"/>
          </p:cNvSpPr>
          <p:nvPr/>
        </p:nvSpPr>
        <p:spPr bwMode="auto">
          <a:xfrm>
            <a:off x="8991600" y="0"/>
            <a:ext cx="0" cy="68580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 name="Rectangle 7">
            <a:extLst>
              <a:ext uri="{FF2B5EF4-FFF2-40B4-BE49-F238E27FC236}">
                <a16:creationId xmlns:a16="http://schemas.microsoft.com/office/drawing/2014/main" id="{14095741-119F-4DE6-9C36-731D6FFB3791}"/>
              </a:ext>
            </a:extLst>
          </p:cNvPr>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9" name="Straight Connector 19">
            <a:extLst>
              <a:ext uri="{FF2B5EF4-FFF2-40B4-BE49-F238E27FC236}">
                <a16:creationId xmlns:a16="http://schemas.microsoft.com/office/drawing/2014/main" id="{E337123B-82D0-4FC0-8A7A-4E727FB2AA0A}"/>
              </a:ext>
            </a:extLst>
          </p:cNvPr>
          <p:cNvSpPr>
            <a:spLocks noChangeShapeType="1"/>
          </p:cNvSpPr>
          <p:nvPr/>
        </p:nvSpPr>
        <p:spPr bwMode="auto">
          <a:xfrm>
            <a:off x="89154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Straight Connector 9">
            <a:extLst>
              <a:ext uri="{FF2B5EF4-FFF2-40B4-BE49-F238E27FC236}">
                <a16:creationId xmlns:a16="http://schemas.microsoft.com/office/drawing/2014/main" id="{449C4AD6-CE23-4B89-B16F-22237E1A2C04}"/>
              </a:ext>
            </a:extLst>
          </p:cNvPr>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eaLnBrk="1" hangingPunct="1">
              <a:defRPr/>
            </a:pPr>
            <a:endParaRPr lang="en-US" dirty="0">
              <a:latin typeface="Arial" charset="0"/>
            </a:endParaRPr>
          </a:p>
        </p:txBody>
      </p:sp>
      <p:sp>
        <p:nvSpPr>
          <p:cNvPr id="11" name="Straight Connector 23">
            <a:extLst>
              <a:ext uri="{FF2B5EF4-FFF2-40B4-BE49-F238E27FC236}">
                <a16:creationId xmlns:a16="http://schemas.microsoft.com/office/drawing/2014/main" id="{C24AB2C0-E38B-41E7-8C41-4962B1673881}"/>
              </a:ext>
            </a:extLst>
          </p:cNvPr>
          <p:cNvSpPr>
            <a:spLocks noChangeShapeType="1"/>
          </p:cNvSpPr>
          <p:nvPr/>
        </p:nvSpPr>
        <p:spPr bwMode="auto">
          <a:xfrm>
            <a:off x="6192838" y="0"/>
            <a:ext cx="0" cy="68580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 name="Title 1"/>
          <p:cNvSpPr>
            <a:spLocks noGrp="1"/>
          </p:cNvSpPr>
          <p:nvPr>
            <p:ph type="title"/>
          </p:nvPr>
        </p:nvSpPr>
        <p:spPr>
          <a:xfrm rot="5400000">
            <a:off x="3350133" y="3200400"/>
            <a:ext cx="6309360" cy="457200"/>
          </a:xfrm>
        </p:spPr>
        <p:txBody>
          <a:bodyPr/>
          <a:lstStyle>
            <a:lvl1pPr algn="l">
              <a:buNone/>
              <a:defRPr sz="2000" b="1"/>
            </a:lvl1pPr>
          </a:lstStyle>
          <a:p>
            <a:r>
              <a:rPr lang="en-US"/>
              <a:t>Click to edit Master title style</a:t>
            </a:r>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en-US"/>
              <a:t>Click to edit Master text styles</a:t>
            </a:r>
          </a:p>
        </p:txBody>
      </p:sp>
      <p:sp>
        <p:nvSpPr>
          <p:cNvPr id="12" name="Date Placeholder 16">
            <a:extLst>
              <a:ext uri="{FF2B5EF4-FFF2-40B4-BE49-F238E27FC236}">
                <a16:creationId xmlns:a16="http://schemas.microsoft.com/office/drawing/2014/main" id="{FAC3CCB9-1AC4-43D2-A567-4E11EB7BB1D4}"/>
              </a:ext>
            </a:extLst>
          </p:cNvPr>
          <p:cNvSpPr>
            <a:spLocks noGrp="1"/>
          </p:cNvSpPr>
          <p:nvPr>
            <p:ph type="dt" sz="half" idx="10"/>
          </p:nvPr>
        </p:nvSpPr>
        <p:spPr/>
        <p:txBody>
          <a:bodyPr rtlCol="0"/>
          <a:lstStyle>
            <a:lvl1pPr>
              <a:defRPr/>
            </a:lvl1pPr>
          </a:lstStyle>
          <a:p>
            <a:pPr>
              <a:defRPr/>
            </a:pPr>
            <a:endParaRPr lang="en-US"/>
          </a:p>
        </p:txBody>
      </p:sp>
      <p:sp>
        <p:nvSpPr>
          <p:cNvPr id="13" name="Slide Number Placeholder 17">
            <a:extLst>
              <a:ext uri="{FF2B5EF4-FFF2-40B4-BE49-F238E27FC236}">
                <a16:creationId xmlns:a16="http://schemas.microsoft.com/office/drawing/2014/main" id="{4432C2C2-4038-4401-A825-D109D8246BAD}"/>
              </a:ext>
            </a:extLst>
          </p:cNvPr>
          <p:cNvSpPr>
            <a:spLocks noGrp="1"/>
          </p:cNvSpPr>
          <p:nvPr>
            <p:ph type="sldNum" sz="quarter" idx="11"/>
          </p:nvPr>
        </p:nvSpPr>
        <p:spPr/>
        <p:txBody>
          <a:bodyPr/>
          <a:lstStyle>
            <a:lvl1pPr>
              <a:defRPr/>
            </a:lvl1pPr>
          </a:lstStyle>
          <a:p>
            <a:pPr>
              <a:defRPr/>
            </a:pPr>
            <a:fld id="{B6941C15-D7D0-4EFB-B087-5B2742670F46}" type="slidenum">
              <a:rPr lang="en-US" altLang="en-US"/>
              <a:pPr>
                <a:defRPr/>
              </a:pPr>
              <a:t>‹#›</a:t>
            </a:fld>
            <a:endParaRPr lang="en-US" altLang="en-US"/>
          </a:p>
        </p:txBody>
      </p:sp>
      <p:sp>
        <p:nvSpPr>
          <p:cNvPr id="14" name="Footer Placeholder 20">
            <a:extLst>
              <a:ext uri="{FF2B5EF4-FFF2-40B4-BE49-F238E27FC236}">
                <a16:creationId xmlns:a16="http://schemas.microsoft.com/office/drawing/2014/main" id="{1408CFD5-8DA0-4E4A-89D6-1BA8A5CB62D3}"/>
              </a:ext>
            </a:extLst>
          </p:cNvPr>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val="4276893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Straight Connector 15">
            <a:extLst>
              <a:ext uri="{FF2B5EF4-FFF2-40B4-BE49-F238E27FC236}">
                <a16:creationId xmlns:a16="http://schemas.microsoft.com/office/drawing/2014/main" id="{4B8AD31F-FF35-4E82-9A50-B4687CADA453}"/>
              </a:ext>
            </a:extLst>
          </p:cNvPr>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eaLnBrk="1" hangingPunct="1">
              <a:defRPr/>
            </a:pPr>
            <a:endParaRPr lang="en-US" dirty="0">
              <a:latin typeface="Arial" charset="0"/>
            </a:endParaRPr>
          </a:p>
        </p:txBody>
      </p:sp>
      <p:sp>
        <p:nvSpPr>
          <p:cNvPr id="22" name="Title Placeholder 21">
            <a:extLst>
              <a:ext uri="{FF2B5EF4-FFF2-40B4-BE49-F238E27FC236}">
                <a16:creationId xmlns:a16="http://schemas.microsoft.com/office/drawing/2014/main" id="{C75A8036-6A7F-491B-A84D-8AB595CFC0D4}"/>
              </a:ext>
            </a:extLst>
          </p:cNvPr>
          <p:cNvSpPr>
            <a:spLocks noGrp="1"/>
          </p:cNvSpPr>
          <p:nvPr>
            <p:ph type="title"/>
          </p:nvPr>
        </p:nvSpPr>
        <p:spPr>
          <a:xfrm>
            <a:off x="457200" y="274638"/>
            <a:ext cx="7467600" cy="1143000"/>
          </a:xfrm>
          <a:prstGeom prst="rect">
            <a:avLst/>
          </a:prstGeom>
        </p:spPr>
        <p:txBody>
          <a:bodyPr vert="horz" anchor="b">
            <a:normAutofit/>
          </a:bodyPr>
          <a:lstStyle/>
          <a:p>
            <a:r>
              <a:rPr lang="en-US"/>
              <a:t>Click to edit Master title style</a:t>
            </a:r>
          </a:p>
        </p:txBody>
      </p:sp>
      <p:sp>
        <p:nvSpPr>
          <p:cNvPr id="1028" name="Text Placeholder 12">
            <a:extLst>
              <a:ext uri="{FF2B5EF4-FFF2-40B4-BE49-F238E27FC236}">
                <a16:creationId xmlns:a16="http://schemas.microsoft.com/office/drawing/2014/main" id="{56E267FF-E0C3-4A15-B47B-1A1B16C3E3C8}"/>
              </a:ext>
            </a:extLst>
          </p:cNvPr>
          <p:cNvSpPr>
            <a:spLocks noGrp="1"/>
          </p:cNvSpPr>
          <p:nvPr>
            <p:ph type="body" idx="1"/>
          </p:nvPr>
        </p:nvSpPr>
        <p:spPr bwMode="auto">
          <a:xfrm>
            <a:off x="457200" y="1600200"/>
            <a:ext cx="7467600"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a:extLst>
              <a:ext uri="{FF2B5EF4-FFF2-40B4-BE49-F238E27FC236}">
                <a16:creationId xmlns:a16="http://schemas.microsoft.com/office/drawing/2014/main" id="{BB572B66-14D7-48F8-B0C8-BE2DC235AA18}"/>
              </a:ext>
            </a:extLst>
          </p:cNvPr>
          <p:cNvSpPr>
            <a:spLocks noGrp="1"/>
          </p:cNvSpPr>
          <p:nvPr>
            <p:ph type="dt" sz="half" idx="2"/>
          </p:nvPr>
        </p:nvSpPr>
        <p:spPr>
          <a:xfrm rot="5400000">
            <a:off x="7589045" y="1081881"/>
            <a:ext cx="2011362" cy="384175"/>
          </a:xfrm>
          <a:prstGeom prst="rect">
            <a:avLst/>
          </a:prstGeom>
        </p:spPr>
        <p:txBody>
          <a:bodyPr vert="horz" anchor="ctr" anchorCtr="0"/>
          <a:lstStyle>
            <a:lvl1pPr algn="r" eaLnBrk="1" latinLnBrk="0" hangingPunct="1">
              <a:defRPr kumimoji="0" sz="1200">
                <a:solidFill>
                  <a:schemeClr val="tx2"/>
                </a:solidFill>
                <a:latin typeface="Arial" charset="0"/>
              </a:defRPr>
            </a:lvl1pPr>
          </a:lstStyle>
          <a:p>
            <a:pPr>
              <a:defRPr/>
            </a:pPr>
            <a:endParaRPr lang="en-US"/>
          </a:p>
        </p:txBody>
      </p:sp>
      <p:sp>
        <p:nvSpPr>
          <p:cNvPr id="3" name="Footer Placeholder 2">
            <a:extLst>
              <a:ext uri="{FF2B5EF4-FFF2-40B4-BE49-F238E27FC236}">
                <a16:creationId xmlns:a16="http://schemas.microsoft.com/office/drawing/2014/main" id="{6951359B-022D-4A37-9291-7B80B981C338}"/>
              </a:ext>
            </a:extLst>
          </p:cNvPr>
          <p:cNvSpPr>
            <a:spLocks noGrp="1"/>
          </p:cNvSpPr>
          <p:nvPr>
            <p:ph type="ftr" sz="quarter" idx="3"/>
          </p:nvPr>
        </p:nvSpPr>
        <p:spPr>
          <a:xfrm rot="5400000">
            <a:off x="6989763" y="3736975"/>
            <a:ext cx="3200400" cy="365125"/>
          </a:xfrm>
          <a:prstGeom prst="rect">
            <a:avLst/>
          </a:prstGeom>
        </p:spPr>
        <p:txBody>
          <a:bodyPr vert="horz" anchor="ctr" anchorCtr="0"/>
          <a:lstStyle>
            <a:lvl1pPr algn="l" eaLnBrk="1" latinLnBrk="0" hangingPunct="1">
              <a:defRPr kumimoji="0" sz="1200">
                <a:solidFill>
                  <a:schemeClr val="tx2"/>
                </a:solidFill>
                <a:latin typeface="Arial" charset="0"/>
              </a:defRPr>
            </a:lvl1pPr>
          </a:lstStyle>
          <a:p>
            <a:pPr>
              <a:defRPr/>
            </a:pPr>
            <a:endParaRPr lang="en-US"/>
          </a:p>
        </p:txBody>
      </p:sp>
      <p:sp>
        <p:nvSpPr>
          <p:cNvPr id="7" name="Straight Connector 6">
            <a:extLst>
              <a:ext uri="{FF2B5EF4-FFF2-40B4-BE49-F238E27FC236}">
                <a16:creationId xmlns:a16="http://schemas.microsoft.com/office/drawing/2014/main" id="{4FDA5B1D-EC70-4150-9C64-5676F7942B88}"/>
              </a:ext>
            </a:extLst>
          </p:cNvPr>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eaLnBrk="1" hangingPunct="1">
              <a:defRPr/>
            </a:pPr>
            <a:endParaRPr lang="en-US">
              <a:latin typeface="Arial" charset="0"/>
            </a:endParaRPr>
          </a:p>
        </p:txBody>
      </p:sp>
      <p:sp>
        <p:nvSpPr>
          <p:cNvPr id="1032" name="Straight Connector 8">
            <a:extLst>
              <a:ext uri="{FF2B5EF4-FFF2-40B4-BE49-F238E27FC236}">
                <a16:creationId xmlns:a16="http://schemas.microsoft.com/office/drawing/2014/main" id="{A60F6DE0-0769-45D8-A6C2-CC72DCD6D4ED}"/>
              </a:ext>
            </a:extLst>
          </p:cNvPr>
          <p:cNvSpPr>
            <a:spLocks noChangeShapeType="1"/>
          </p:cNvSpPr>
          <p:nvPr/>
        </p:nvSpPr>
        <p:spPr bwMode="auto">
          <a:xfrm>
            <a:off x="8991600" y="0"/>
            <a:ext cx="0" cy="68580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Rectangle 9">
            <a:extLst>
              <a:ext uri="{FF2B5EF4-FFF2-40B4-BE49-F238E27FC236}">
                <a16:creationId xmlns:a16="http://schemas.microsoft.com/office/drawing/2014/main" id="{7FF1A4FF-98E1-4F05-85EC-C21D85BF1ACF}"/>
              </a:ext>
            </a:extLst>
          </p:cNvPr>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034" name="Straight Connector 10">
            <a:extLst>
              <a:ext uri="{FF2B5EF4-FFF2-40B4-BE49-F238E27FC236}">
                <a16:creationId xmlns:a16="http://schemas.microsoft.com/office/drawing/2014/main" id="{9BE1BB68-1DA3-4664-A46E-991894D82679}"/>
              </a:ext>
            </a:extLst>
          </p:cNvPr>
          <p:cNvSpPr>
            <a:spLocks noChangeShapeType="1"/>
          </p:cNvSpPr>
          <p:nvPr/>
        </p:nvSpPr>
        <p:spPr bwMode="auto">
          <a:xfrm>
            <a:off x="89154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Oval 11">
            <a:extLst>
              <a:ext uri="{FF2B5EF4-FFF2-40B4-BE49-F238E27FC236}">
                <a16:creationId xmlns:a16="http://schemas.microsoft.com/office/drawing/2014/main" id="{716A285D-F47B-4DD2-AF58-5C242372DE69}"/>
              </a:ext>
            </a:extLst>
          </p:cNvPr>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23" name="Slide Number Placeholder 22">
            <a:extLst>
              <a:ext uri="{FF2B5EF4-FFF2-40B4-BE49-F238E27FC236}">
                <a16:creationId xmlns:a16="http://schemas.microsoft.com/office/drawing/2014/main" id="{42B372F0-20AE-407D-9CD4-3C98BFFB0D9B}"/>
              </a:ext>
            </a:extLst>
          </p:cNvPr>
          <p:cNvSpPr>
            <a:spLocks noGrp="1"/>
          </p:cNvSpPr>
          <p:nvPr>
            <p:ph type="sldNum" sz="quarter" idx="4"/>
          </p:nvPr>
        </p:nvSpPr>
        <p:spPr>
          <a:xfrm>
            <a:off x="8129588" y="5734050"/>
            <a:ext cx="609600" cy="520700"/>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400" b="1">
                <a:solidFill>
                  <a:srgbClr val="FFFFFF"/>
                </a:solidFill>
              </a:defRPr>
            </a:lvl1pPr>
          </a:lstStyle>
          <a:p>
            <a:pPr>
              <a:defRPr/>
            </a:pPr>
            <a:fld id="{9264D9E7-A08A-41C3-9E1A-5AFFD089481A}" type="slidenum">
              <a:rPr lang="en-US" altLang="en-US"/>
              <a:pPr>
                <a:defRPr/>
              </a:pPr>
              <a:t>‹#›</a:t>
            </a:fld>
            <a:endParaRPr lang="en-US" altLang="en-US"/>
          </a:p>
        </p:txBody>
      </p:sp>
    </p:spTree>
    <p:extLst>
      <p:ext uri="{BB962C8B-B14F-4D97-AF65-F5344CB8AC3E}">
        <p14:creationId xmlns:p14="http://schemas.microsoft.com/office/powerpoint/2010/main" val="377333775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itchFamily="18" charset="0"/>
        </a:defRPr>
      </a:lvl2pPr>
      <a:lvl3pPr algn="l" rtl="0" eaLnBrk="0" fontAlgn="base" hangingPunct="0">
        <a:spcBef>
          <a:spcPct val="0"/>
        </a:spcBef>
        <a:spcAft>
          <a:spcPct val="0"/>
        </a:spcAft>
        <a:defRPr sz="3000">
          <a:solidFill>
            <a:schemeClr val="tx2"/>
          </a:solidFill>
          <a:latin typeface="Century Schoolbook" pitchFamily="18" charset="0"/>
        </a:defRPr>
      </a:lvl3pPr>
      <a:lvl4pPr algn="l" rtl="0" eaLnBrk="0" fontAlgn="base" hangingPunct="0">
        <a:spcBef>
          <a:spcPct val="0"/>
        </a:spcBef>
        <a:spcAft>
          <a:spcPct val="0"/>
        </a:spcAft>
        <a:defRPr sz="3000">
          <a:solidFill>
            <a:schemeClr val="tx2"/>
          </a:solidFill>
          <a:latin typeface="Century Schoolbook" pitchFamily="18" charset="0"/>
        </a:defRPr>
      </a:lvl4pPr>
      <a:lvl5pPr algn="l" rtl="0" eaLnBrk="0" fontAlgn="base" hangingPunct="0">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p:titleStyle>
    <p:bodyStyle>
      <a:lvl1pPr marL="273050" indent="-273050" algn="l" rtl="0" eaLnBrk="0" fontAlgn="base" hangingPunct="0">
        <a:spcBef>
          <a:spcPts val="600"/>
        </a:spcBef>
        <a:spcAft>
          <a:spcPct val="0"/>
        </a:spcAft>
        <a:buClr>
          <a:schemeClr val="accent1"/>
        </a:buClr>
        <a:buSzPct val="70000"/>
        <a:buFont typeface="Wingdings" panose="05000000000000000000"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anose="05020102010507070707"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818E86"/>
        </a:buClr>
        <a:buSzPct val="60000"/>
        <a:buFont typeface="Wingdings" panose="05000000000000000000"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C8CECA"/>
        </a:buClr>
        <a:buSzPct val="60000"/>
        <a:buFont typeface="Wingdings" panose="05000000000000000000"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D3C6B8"/>
        </a:buClr>
        <a:buSzPct val="68000"/>
        <a:buFont typeface="Wingdings 2" panose="05020102010507070707"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1.jpg"/><Relationship Id="rId7"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g"/><Relationship Id="rId9" Type="http://schemas.openxmlformats.org/officeDocument/2006/relationships/image" Target="../media/image16.jpeg"/></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7.xml"/><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E6B0E5-EDD3-92B4-B997-E12983792A10}"/>
              </a:ext>
            </a:extLst>
          </p:cNvPr>
          <p:cNvSpPr/>
          <p:nvPr/>
        </p:nvSpPr>
        <p:spPr>
          <a:xfrm>
            <a:off x="2819400" y="4725959"/>
            <a:ext cx="4749799" cy="1600200"/>
          </a:xfrm>
          <a:prstGeom prst="rect">
            <a:avLst/>
          </a:prstGeom>
          <a:noFill/>
          <a:ln w="25400" cap="flat" cmpd="sng" algn="ctr">
            <a:no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Assoc. Prof. Dr. Sami D. Salman</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Biochemical Engineering Department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Al-Khwarizmi College of Engineering</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University of Baghdad</a:t>
            </a:r>
          </a:p>
        </p:txBody>
      </p:sp>
      <p:sp>
        <p:nvSpPr>
          <p:cNvPr id="7" name="TextBox 6">
            <a:extLst>
              <a:ext uri="{FF2B5EF4-FFF2-40B4-BE49-F238E27FC236}">
                <a16:creationId xmlns:a16="http://schemas.microsoft.com/office/drawing/2014/main" id="{99D69EAD-070B-CC2A-DCF5-03C7FF15662E}"/>
              </a:ext>
            </a:extLst>
          </p:cNvPr>
          <p:cNvSpPr txBox="1"/>
          <p:nvPr/>
        </p:nvSpPr>
        <p:spPr>
          <a:xfrm>
            <a:off x="1676400" y="381000"/>
            <a:ext cx="6858000" cy="830997"/>
          </a:xfrm>
          <a:prstGeom prst="rect">
            <a:avLst/>
          </a:prstGeom>
          <a:noFill/>
        </p:spPr>
        <p:txBody>
          <a:bodyPr wrap="square">
            <a:spAutoFit/>
          </a:bodyPr>
          <a:lstStyle/>
          <a:p>
            <a:pPr algn="ctr"/>
            <a:r>
              <a:rPr lang="en-US" sz="2400" b="1" dirty="0">
                <a:solidFill>
                  <a:srgbClr val="0070C0"/>
                </a:solidFill>
                <a:latin typeface="Times New Roman" panose="02020603050405020304" pitchFamily="18" charset="0"/>
                <a:cs typeface="Times New Roman" panose="02020603050405020304" pitchFamily="18" charset="0"/>
              </a:rPr>
              <a:t>MAGNETIC TECHNOLOGY AND MAGNETIC WATER APPLICATIONS</a:t>
            </a:r>
          </a:p>
        </p:txBody>
      </p:sp>
      <p:pic>
        <p:nvPicPr>
          <p:cNvPr id="11" name="Picture 10" descr="A picture containing text, tableware&#10;&#10;Description automatically generated">
            <a:extLst>
              <a:ext uri="{FF2B5EF4-FFF2-40B4-BE49-F238E27FC236}">
                <a16:creationId xmlns:a16="http://schemas.microsoft.com/office/drawing/2014/main" id="{C28A6BFB-D793-2346-8A47-6303B46916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1828800"/>
            <a:ext cx="5638800" cy="2649688"/>
          </a:xfrm>
          <a:prstGeom prst="rect">
            <a:avLst/>
          </a:prstGeom>
        </p:spPr>
      </p:pic>
    </p:spTree>
    <p:extLst>
      <p:ext uri="{BB962C8B-B14F-4D97-AF65-F5344CB8AC3E}">
        <p14:creationId xmlns:p14="http://schemas.microsoft.com/office/powerpoint/2010/main" val="1059223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28600" y="1143000"/>
            <a:ext cx="8305800" cy="4038600"/>
          </a:xfrm>
        </p:spPr>
        <p:txBody>
          <a:bodyPr>
            <a:noAutofit/>
          </a:bodyPr>
          <a:lstStyle/>
          <a:p>
            <a:pPr algn="just">
              <a:lnSpc>
                <a:spcPct val="150000"/>
              </a:lnSpc>
              <a:buFont typeface="Wingdings" panose="05000000000000000000" pitchFamily="2" charset="2"/>
              <a:buChar char="q"/>
            </a:pPr>
            <a:r>
              <a:rPr lang="en-US" dirty="0">
                <a:latin typeface="Times New Roman" pitchFamily="18" charset="0"/>
                <a:cs typeface="Times New Roman" pitchFamily="18" charset="0"/>
              </a:rPr>
              <a:t>Magnetic induction in the range of 3.5–136 </a:t>
            </a:r>
            <a:r>
              <a:rPr lang="en-US" dirty="0" err="1">
                <a:latin typeface="Times New Roman" pitchFamily="18" charset="0"/>
                <a:cs typeface="Times New Roman" pitchFamily="18" charset="0"/>
              </a:rPr>
              <a:t>mTesla</a:t>
            </a:r>
            <a:endParaRPr lang="en-US" dirty="0">
              <a:latin typeface="Times New Roman" pitchFamily="18" charset="0"/>
              <a:cs typeface="Times New Roman" pitchFamily="18" charset="0"/>
            </a:endParaRPr>
          </a:p>
          <a:p>
            <a:pPr algn="just">
              <a:lnSpc>
                <a:spcPct val="150000"/>
              </a:lnSpc>
              <a:buFont typeface="Wingdings" panose="05000000000000000000" pitchFamily="2" charset="2"/>
              <a:buChar char="q"/>
            </a:pPr>
            <a:r>
              <a:rPr lang="en-US" dirty="0">
                <a:latin typeface="Times New Roman" pitchFamily="18" charset="0"/>
                <a:cs typeface="Times New Roman" pitchFamily="18" charset="0"/>
              </a:rPr>
              <a:t>Water flow direction should be from North magnetic pole to South magnetic pole</a:t>
            </a:r>
          </a:p>
          <a:p>
            <a:pPr algn="just">
              <a:lnSpc>
                <a:spcPct val="150000"/>
              </a:lnSpc>
              <a:buFont typeface="Wingdings" panose="05000000000000000000" pitchFamily="2" charset="2"/>
              <a:buChar char="q"/>
            </a:pPr>
            <a:r>
              <a:rPr lang="en-US" dirty="0">
                <a:latin typeface="Times New Roman" pitchFamily="18" charset="0"/>
                <a:cs typeface="Times New Roman" pitchFamily="18" charset="0"/>
              </a:rPr>
              <a:t> The magnets should be installed on the pipe between the main valve and the irrigation pipe.</a:t>
            </a:r>
          </a:p>
          <a:p>
            <a:pPr algn="just">
              <a:lnSpc>
                <a:spcPct val="150000"/>
              </a:lnSpc>
              <a:buFont typeface="Wingdings" panose="05000000000000000000" pitchFamily="2" charset="2"/>
              <a:buChar char="q"/>
            </a:pPr>
            <a:r>
              <a:rPr lang="en-US" dirty="0">
                <a:latin typeface="Times New Roman" pitchFamily="18" charset="0"/>
                <a:cs typeface="Times New Roman" pitchFamily="18" charset="0"/>
              </a:rPr>
              <a:t> The mounting plate serves to increase the magnetic field present inside the pipe</a:t>
            </a:r>
          </a:p>
        </p:txBody>
      </p:sp>
      <p:sp>
        <p:nvSpPr>
          <p:cNvPr id="4" name="TextBox 3">
            <a:extLst>
              <a:ext uri="{FF2B5EF4-FFF2-40B4-BE49-F238E27FC236}">
                <a16:creationId xmlns:a16="http://schemas.microsoft.com/office/drawing/2014/main" id="{B543D804-AF01-6CC5-367F-612F5D0B01CB}"/>
              </a:ext>
            </a:extLst>
          </p:cNvPr>
          <p:cNvSpPr txBox="1"/>
          <p:nvPr/>
        </p:nvSpPr>
        <p:spPr>
          <a:xfrm>
            <a:off x="228600" y="152400"/>
            <a:ext cx="2819400" cy="523220"/>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Magnetic Devices </a:t>
            </a:r>
          </a:p>
        </p:txBody>
      </p:sp>
    </p:spTree>
    <p:extLst>
      <p:ext uri="{BB962C8B-B14F-4D97-AF65-F5344CB8AC3E}">
        <p14:creationId xmlns:p14="http://schemas.microsoft.com/office/powerpoint/2010/main" val="14604290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2AB8F59-7FD3-256F-6D6C-9F93B200C326}"/>
              </a:ext>
            </a:extLst>
          </p:cNvPr>
          <p:cNvSpPr txBox="1"/>
          <p:nvPr/>
        </p:nvSpPr>
        <p:spPr>
          <a:xfrm>
            <a:off x="228600" y="990600"/>
            <a:ext cx="8305800" cy="4401205"/>
          </a:xfrm>
          <a:prstGeom prst="rect">
            <a:avLst/>
          </a:prstGeom>
          <a:noFill/>
        </p:spPr>
        <p:txBody>
          <a:bodyPr wrap="square">
            <a:spAutoFit/>
          </a:bodyPr>
          <a:lstStyle/>
          <a:p>
            <a:pPr algn="just"/>
            <a:r>
              <a:rPr lang="en-US" sz="2000" dirty="0">
                <a:effectLst/>
                <a:latin typeface="Times New Roman" panose="02020603050405020304" pitchFamily="18" charset="0"/>
              </a:rPr>
              <a:t>Typically, these devices are permanent magnets or electromagnets that attach to waterlines entering homes and businesses to “purify” or “condition” water supplies. Manufacturers adopt a variety of commercial names for their products from the complex—”patented directional controlled magnet,” “Perm-core,” and “Magnetizer”—to the simple— ”metal bar” or “plug-in treatment device.” Typically, the devices purportedly use electromagnetic fields to change the molecular makeup of various water constituents like calcium and iron to other more “inert” forms. The claimed result is a reduction or elimination of water contaminants. One manufacturer describes the magnetic treatment processes this way, “Water and minerals are subjected to violent intra-molecular vibrations and shock at the same time magnetic energy is being added, the mineral’s crystallization is upset and cohesion broken.” Sales representatives often persuade potential customers that they can rely on magnetic treatment devices to provide lifetime, energy-free home water treatment.</a:t>
            </a:r>
            <a:endParaRPr lang="en-US" sz="2000" dirty="0"/>
          </a:p>
        </p:txBody>
      </p:sp>
      <p:sp>
        <p:nvSpPr>
          <p:cNvPr id="7" name="TextBox 6">
            <a:extLst>
              <a:ext uri="{FF2B5EF4-FFF2-40B4-BE49-F238E27FC236}">
                <a16:creationId xmlns:a16="http://schemas.microsoft.com/office/drawing/2014/main" id="{7F10091F-BEAB-6225-5DCC-A8F487A1AB07}"/>
              </a:ext>
            </a:extLst>
          </p:cNvPr>
          <p:cNvSpPr txBox="1"/>
          <p:nvPr/>
        </p:nvSpPr>
        <p:spPr>
          <a:xfrm>
            <a:off x="318655" y="457200"/>
            <a:ext cx="4572000" cy="369332"/>
          </a:xfrm>
          <a:prstGeom prst="rect">
            <a:avLst/>
          </a:prstGeom>
          <a:noFill/>
        </p:spPr>
        <p:txBody>
          <a:bodyPr wrap="square">
            <a:spAutoFit/>
          </a:bodyPr>
          <a:lstStyle/>
          <a:p>
            <a:r>
              <a:rPr lang="en-US" sz="1800" b="1" dirty="0">
                <a:effectLst/>
                <a:latin typeface="Times New Roman" panose="02020603050405020304" pitchFamily="18" charset="0"/>
              </a:rPr>
              <a:t>What is a magnetic water treatment device</a:t>
            </a:r>
            <a:endParaRPr lang="en-US" dirty="0"/>
          </a:p>
        </p:txBody>
      </p:sp>
    </p:spTree>
    <p:extLst>
      <p:ext uri="{BB962C8B-B14F-4D97-AF65-F5344CB8AC3E}">
        <p14:creationId xmlns:p14="http://schemas.microsoft.com/office/powerpoint/2010/main" val="2923425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DFF43CC-A449-9A68-7DDB-B6FAF33D8C2F}"/>
              </a:ext>
            </a:extLst>
          </p:cNvPr>
          <p:cNvSpPr txBox="1"/>
          <p:nvPr/>
        </p:nvSpPr>
        <p:spPr>
          <a:xfrm>
            <a:off x="411866" y="1371600"/>
            <a:ext cx="7966276" cy="4117474"/>
          </a:xfrm>
          <a:prstGeom prst="rect">
            <a:avLst/>
          </a:prstGeom>
          <a:noFill/>
        </p:spPr>
        <p:txBody>
          <a:bodyPr wrap="square">
            <a:spAutoFit/>
          </a:bodyPr>
          <a:lstStyle/>
          <a:p>
            <a:pPr marL="342900" marR="0" lvl="0" indent="-342900" rtl="0">
              <a:lnSpc>
                <a:spcPts val="3215"/>
              </a:lnSpc>
              <a:spcBef>
                <a:spcPts val="0"/>
              </a:spcBef>
              <a:spcAft>
                <a:spcPts val="0"/>
              </a:spcAft>
              <a:buClr>
                <a:srgbClr val="000000"/>
              </a:buClr>
              <a:buSzPts val="1850"/>
              <a:buFont typeface="Wingdings" panose="05000000000000000000" pitchFamily="2" charset="2"/>
              <a:buChar char="q"/>
              <a:tabLst>
                <a:tab pos="156210" algn="l"/>
                <a:tab pos="2780030" algn="l"/>
              </a:tabLst>
            </a:pPr>
            <a:r>
              <a:rPr lang="en-US" sz="2400" u="none" strike="noStrike" spc="100" dirty="0">
                <a:effectLst/>
                <a:latin typeface="Times New Roman" panose="02020603050405020304" pitchFamily="18" charset="0"/>
                <a:ea typeface="Times New Roman" panose="02020603050405020304" pitchFamily="18" charset="0"/>
                <a:cs typeface="Times New Roman" panose="02020603050405020304" pitchFamily="18" charset="0"/>
              </a:rPr>
              <a:t>No Running Cost	</a:t>
            </a:r>
          </a:p>
          <a:p>
            <a:pPr marL="342900" marR="0" lvl="0" indent="-342900" rtl="0">
              <a:lnSpc>
                <a:spcPts val="3215"/>
              </a:lnSpc>
              <a:spcBef>
                <a:spcPts val="0"/>
              </a:spcBef>
              <a:spcAft>
                <a:spcPts val="0"/>
              </a:spcAft>
              <a:buClr>
                <a:srgbClr val="000000"/>
              </a:buClr>
              <a:buSzPts val="1850"/>
              <a:buFont typeface="Wingdings" panose="05000000000000000000" pitchFamily="2" charset="2"/>
              <a:buChar char="q"/>
              <a:tabLst>
                <a:tab pos="156210" algn="l"/>
                <a:tab pos="2780030" algn="l"/>
              </a:tabLst>
            </a:pPr>
            <a:r>
              <a:rPr lang="en-US" sz="2400" u="none" strike="noStrike" spc="100" dirty="0">
                <a:effectLst/>
                <a:latin typeface="Times New Roman" panose="02020603050405020304" pitchFamily="18" charset="0"/>
                <a:ea typeface="Times New Roman" panose="02020603050405020304" pitchFamily="18" charset="0"/>
                <a:cs typeface="Times New Roman" panose="02020603050405020304" pitchFamily="18" charset="0"/>
              </a:rPr>
              <a:t>No Maintenance</a:t>
            </a:r>
          </a:p>
          <a:p>
            <a:pPr marL="342900" marR="0" lvl="0" indent="-342900">
              <a:lnSpc>
                <a:spcPts val="3215"/>
              </a:lnSpc>
              <a:spcBef>
                <a:spcPts val="0"/>
              </a:spcBef>
              <a:spcAft>
                <a:spcPts val="0"/>
              </a:spcAft>
              <a:buClr>
                <a:srgbClr val="000000"/>
              </a:buClr>
              <a:buSzPts val="1850"/>
              <a:buFont typeface="Wingdings" panose="05000000000000000000" pitchFamily="2" charset="2"/>
              <a:buChar char="q"/>
              <a:tabLst>
                <a:tab pos="156210" algn="l"/>
                <a:tab pos="2777490" algn="l"/>
              </a:tabLst>
            </a:pPr>
            <a:r>
              <a:rPr lang="en-US" sz="2400" u="none" strike="noStrike" spc="100" dirty="0">
                <a:effectLst/>
                <a:latin typeface="Times New Roman" panose="02020603050405020304" pitchFamily="18" charset="0"/>
                <a:ea typeface="Times New Roman" panose="02020603050405020304" pitchFamily="18" charset="0"/>
                <a:cs typeface="Times New Roman" panose="02020603050405020304" pitchFamily="18" charset="0"/>
              </a:rPr>
              <a:t>No Operational Cost	</a:t>
            </a:r>
          </a:p>
          <a:p>
            <a:pPr marL="342900" marR="0" lvl="0" indent="-342900">
              <a:lnSpc>
                <a:spcPts val="3215"/>
              </a:lnSpc>
              <a:spcBef>
                <a:spcPts val="0"/>
              </a:spcBef>
              <a:spcAft>
                <a:spcPts val="0"/>
              </a:spcAft>
              <a:buClr>
                <a:srgbClr val="000000"/>
              </a:buClr>
              <a:buSzPts val="1850"/>
              <a:buFont typeface="Wingdings" panose="05000000000000000000" pitchFamily="2" charset="2"/>
              <a:buChar char="q"/>
              <a:tabLst>
                <a:tab pos="156210" algn="l"/>
                <a:tab pos="2777490" algn="l"/>
              </a:tabLst>
            </a:pPr>
            <a:r>
              <a:rPr lang="en-US" sz="2400" u="none" strike="noStrike" spc="100" dirty="0">
                <a:effectLst/>
                <a:latin typeface="Times New Roman" panose="02020603050405020304" pitchFamily="18" charset="0"/>
                <a:ea typeface="Times New Roman" panose="02020603050405020304" pitchFamily="18" charset="0"/>
                <a:cs typeface="Times New Roman" panose="02020603050405020304" pitchFamily="18" charset="0"/>
              </a:rPr>
              <a:t>Simple Installation</a:t>
            </a:r>
          </a:p>
          <a:p>
            <a:pPr marL="342900" marR="0" lvl="0" indent="-342900">
              <a:lnSpc>
                <a:spcPts val="3215"/>
              </a:lnSpc>
              <a:spcBef>
                <a:spcPts val="0"/>
              </a:spcBef>
              <a:spcAft>
                <a:spcPts val="0"/>
              </a:spcAft>
              <a:buClr>
                <a:srgbClr val="000000"/>
              </a:buClr>
              <a:buSzPts val="1850"/>
              <a:buFont typeface="Wingdings" panose="05000000000000000000" pitchFamily="2" charset="2"/>
              <a:buChar char="q"/>
              <a:tabLst>
                <a:tab pos="156210" algn="l"/>
                <a:tab pos="2777490" algn="l"/>
              </a:tabLst>
            </a:pPr>
            <a:r>
              <a:rPr lang="en-US" sz="2400" u="none" strike="noStrike" spc="100" dirty="0">
                <a:effectLst/>
                <a:latin typeface="Times New Roman" panose="02020603050405020304" pitchFamily="18" charset="0"/>
                <a:ea typeface="Times New Roman" panose="02020603050405020304" pitchFamily="18" charset="0"/>
                <a:cs typeface="Times New Roman" panose="02020603050405020304" pitchFamily="18" charset="0"/>
              </a:rPr>
              <a:t>No Raw Material Used	</a:t>
            </a:r>
          </a:p>
          <a:p>
            <a:pPr marL="342900" marR="0" lvl="0" indent="-342900">
              <a:lnSpc>
                <a:spcPts val="3215"/>
              </a:lnSpc>
              <a:spcBef>
                <a:spcPts val="0"/>
              </a:spcBef>
              <a:spcAft>
                <a:spcPts val="0"/>
              </a:spcAft>
              <a:buClr>
                <a:srgbClr val="000000"/>
              </a:buClr>
              <a:buSzPts val="1850"/>
              <a:buFont typeface="Wingdings" panose="05000000000000000000" pitchFamily="2" charset="2"/>
              <a:buChar char="q"/>
              <a:tabLst>
                <a:tab pos="156210" algn="l"/>
                <a:tab pos="2777490" algn="l"/>
              </a:tabLst>
            </a:pPr>
            <a:r>
              <a:rPr lang="en-US" sz="2400" u="none" strike="noStrike" spc="100" dirty="0">
                <a:effectLst/>
                <a:latin typeface="Times New Roman" panose="02020603050405020304" pitchFamily="18" charset="0"/>
                <a:ea typeface="Times New Roman" panose="02020603050405020304" pitchFamily="18" charset="0"/>
                <a:cs typeface="Times New Roman" panose="02020603050405020304" pitchFamily="18" charset="0"/>
              </a:rPr>
              <a:t>Product Life 15 years</a:t>
            </a:r>
          </a:p>
          <a:p>
            <a:pPr marL="342900" marR="0" lvl="0" indent="-342900">
              <a:lnSpc>
                <a:spcPts val="3215"/>
              </a:lnSpc>
              <a:spcBef>
                <a:spcPts val="0"/>
              </a:spcBef>
              <a:spcAft>
                <a:spcPts val="0"/>
              </a:spcAft>
              <a:buClr>
                <a:srgbClr val="000000"/>
              </a:buClr>
              <a:buSzPts val="1850"/>
              <a:buFont typeface="Wingdings" panose="05000000000000000000" pitchFamily="2" charset="2"/>
              <a:buChar char="q"/>
              <a:tabLst>
                <a:tab pos="156210" algn="l"/>
              </a:tabLst>
            </a:pPr>
            <a:r>
              <a:rPr lang="en-US" sz="2400" u="none" strike="noStrike" spc="100" dirty="0">
                <a:effectLst/>
                <a:latin typeface="Times New Roman" panose="02020603050405020304" pitchFamily="18" charset="0"/>
                <a:ea typeface="Times New Roman" panose="02020603050405020304" pitchFamily="18" charset="0"/>
                <a:cs typeface="Times New Roman" panose="02020603050405020304" pitchFamily="18" charset="0"/>
              </a:rPr>
              <a:t>No Space Constraint</a:t>
            </a:r>
          </a:p>
          <a:p>
            <a:pPr marL="342900" marR="254000" lvl="0" indent="-342900">
              <a:lnSpc>
                <a:spcPts val="2570"/>
              </a:lnSpc>
              <a:spcBef>
                <a:spcPts val="0"/>
              </a:spcBef>
              <a:spcAft>
                <a:spcPts val="875"/>
              </a:spcAft>
              <a:buClr>
                <a:srgbClr val="000000"/>
              </a:buClr>
              <a:buSzPts val="1850"/>
              <a:buFont typeface="Wingdings" panose="05000000000000000000" pitchFamily="2" charset="2"/>
              <a:buChar char="q"/>
              <a:tabLst>
                <a:tab pos="158750" algn="l"/>
              </a:tabLst>
            </a:pPr>
            <a:r>
              <a:rPr lang="en-US" sz="2400" u="none" strike="noStrike" spc="100" dirty="0">
                <a:effectLst/>
                <a:latin typeface="Times New Roman" panose="02020603050405020304" pitchFamily="18" charset="0"/>
                <a:ea typeface="Times New Roman" panose="02020603050405020304" pitchFamily="18" charset="0"/>
                <a:cs typeface="Times New Roman" panose="02020603050405020304" pitchFamily="18" charset="0"/>
              </a:rPr>
              <a:t>No Replacement of Parts</a:t>
            </a:r>
          </a:p>
          <a:p>
            <a:pPr marL="342900" marR="254000" indent="-342900">
              <a:lnSpc>
                <a:spcPts val="2570"/>
              </a:lnSpc>
              <a:spcAft>
                <a:spcPts val="875"/>
              </a:spcAft>
              <a:buClr>
                <a:srgbClr val="000000"/>
              </a:buClr>
              <a:buSzPts val="1850"/>
              <a:buFont typeface="Wingdings" panose="05000000000000000000" pitchFamily="2" charset="2"/>
              <a:buChar char="q"/>
              <a:tabLst>
                <a:tab pos="158750" algn="l"/>
              </a:tabLst>
            </a:pPr>
            <a:r>
              <a:rPr lang="en-US" sz="2400" u="none" strike="noStrike" spc="100" dirty="0">
                <a:effectLst/>
                <a:latin typeface="Times New Roman" panose="02020603050405020304" pitchFamily="18" charset="0"/>
                <a:ea typeface="Times New Roman" panose="02020603050405020304" pitchFamily="18" charset="0"/>
                <a:cs typeface="Times New Roman" panose="02020603050405020304" pitchFamily="18" charset="0"/>
              </a:rPr>
              <a:t>100% Chemical free technology with no side effects</a:t>
            </a:r>
          </a:p>
          <a:p>
            <a:pPr marL="342900" marR="0" lvl="0" indent="-342900">
              <a:lnSpc>
                <a:spcPts val="1850"/>
              </a:lnSpc>
              <a:spcBef>
                <a:spcPts val="0"/>
              </a:spcBef>
              <a:spcAft>
                <a:spcPts val="0"/>
              </a:spcAft>
              <a:buClr>
                <a:srgbClr val="000000"/>
              </a:buClr>
              <a:buSzPts val="1850"/>
              <a:buFont typeface="Wingdings" panose="05000000000000000000" pitchFamily="2" charset="2"/>
              <a:buChar char="q"/>
              <a:tabLst>
                <a:tab pos="158750" algn="l"/>
              </a:tabLst>
            </a:pPr>
            <a:r>
              <a:rPr lang="en-US" sz="2400" u="none" strike="noStrike" spc="100" dirty="0">
                <a:effectLst/>
                <a:latin typeface="Times New Roman" panose="02020603050405020304" pitchFamily="18" charset="0"/>
                <a:ea typeface="Times New Roman" panose="02020603050405020304" pitchFamily="18" charset="0"/>
                <a:cs typeface="Times New Roman" panose="02020603050405020304" pitchFamily="18" charset="0"/>
              </a:rPr>
              <a:t>No Electricity Required</a:t>
            </a:r>
          </a:p>
        </p:txBody>
      </p:sp>
      <p:sp>
        <p:nvSpPr>
          <p:cNvPr id="7" name="TextBox 6">
            <a:extLst>
              <a:ext uri="{FF2B5EF4-FFF2-40B4-BE49-F238E27FC236}">
                <a16:creationId xmlns:a16="http://schemas.microsoft.com/office/drawing/2014/main" id="{478CB7A6-B8B3-1FD4-1662-CE928E99A6C6}"/>
              </a:ext>
            </a:extLst>
          </p:cNvPr>
          <p:cNvSpPr txBox="1"/>
          <p:nvPr/>
        </p:nvSpPr>
        <p:spPr>
          <a:xfrm>
            <a:off x="381000" y="533400"/>
            <a:ext cx="5562600" cy="523220"/>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Features of Magnetic Devices</a:t>
            </a:r>
          </a:p>
        </p:txBody>
      </p:sp>
    </p:spTree>
    <p:extLst>
      <p:ext uri="{BB962C8B-B14F-4D97-AF65-F5344CB8AC3E}">
        <p14:creationId xmlns:p14="http://schemas.microsoft.com/office/powerpoint/2010/main" val="29017534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rPr>
              <a:t>Types </a:t>
            </a:r>
          </a:p>
        </p:txBody>
      </p:sp>
      <p:sp>
        <p:nvSpPr>
          <p:cNvPr id="3" name="Content Placeholder 2"/>
          <p:cNvSpPr>
            <a:spLocks noGrp="1"/>
          </p:cNvSpPr>
          <p:nvPr>
            <p:ph sz="quarter" idx="1"/>
          </p:nvPr>
        </p:nvSpPr>
        <p:spPr/>
        <p:txBody>
          <a:bodyPr/>
          <a:lstStyle/>
          <a:p>
            <a:pPr>
              <a:lnSpc>
                <a:spcPct val="150000"/>
              </a:lnSpc>
            </a:pPr>
            <a:r>
              <a:rPr lang="en-US" dirty="0">
                <a:latin typeface="Times New Roman" pitchFamily="18" charset="0"/>
                <a:cs typeface="Times New Roman" pitchFamily="18" charset="0"/>
              </a:rPr>
              <a:t>Temporary magnets</a:t>
            </a:r>
          </a:p>
          <a:p>
            <a:pPr>
              <a:lnSpc>
                <a:spcPct val="150000"/>
              </a:lnSpc>
            </a:pPr>
            <a:r>
              <a:rPr lang="en-US" dirty="0">
                <a:latin typeface="Times New Roman" pitchFamily="18" charset="0"/>
                <a:cs typeface="Times New Roman" pitchFamily="18" charset="0"/>
              </a:rPr>
              <a:t>Permanent magnets</a:t>
            </a:r>
          </a:p>
          <a:p>
            <a:pPr marL="0" indent="0">
              <a:lnSpc>
                <a:spcPct val="150000"/>
              </a:lnSpc>
              <a:buNone/>
            </a:pPr>
            <a:r>
              <a:rPr lang="en-US" dirty="0">
                <a:latin typeface="Times New Roman" pitchFamily="18" charset="0"/>
                <a:cs typeface="Times New Roman" pitchFamily="18" charset="0"/>
              </a:rPr>
              <a:t>                         Interior installed magnet</a:t>
            </a:r>
          </a:p>
          <a:p>
            <a:pPr marL="0" indent="0">
              <a:lnSpc>
                <a:spcPct val="150000"/>
              </a:lnSpc>
              <a:buNone/>
            </a:pPr>
            <a:r>
              <a:rPr lang="en-US" dirty="0">
                <a:latin typeface="Times New Roman" pitchFamily="18" charset="0"/>
                <a:cs typeface="Times New Roman" pitchFamily="18" charset="0"/>
              </a:rPr>
              <a:t>                         Exterior installed magnet</a:t>
            </a:r>
          </a:p>
        </p:txBody>
      </p:sp>
    </p:spTree>
    <p:extLst>
      <p:ext uri="{BB962C8B-B14F-4D97-AF65-F5344CB8AC3E}">
        <p14:creationId xmlns:p14="http://schemas.microsoft.com/office/powerpoint/2010/main" val="4059890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with medium confidence">
            <a:extLst>
              <a:ext uri="{FF2B5EF4-FFF2-40B4-BE49-F238E27FC236}">
                <a16:creationId xmlns:a16="http://schemas.microsoft.com/office/drawing/2014/main" id="{42A03F16-9E6B-5473-81CE-EC3C0977FB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524000"/>
            <a:ext cx="8476610" cy="3352800"/>
          </a:xfrm>
          <a:prstGeom prst="rect">
            <a:avLst/>
          </a:prstGeom>
        </p:spPr>
      </p:pic>
      <p:sp>
        <p:nvSpPr>
          <p:cNvPr id="7" name="TextBox 6">
            <a:extLst>
              <a:ext uri="{FF2B5EF4-FFF2-40B4-BE49-F238E27FC236}">
                <a16:creationId xmlns:a16="http://schemas.microsoft.com/office/drawing/2014/main" id="{61E24C3D-E444-8DEA-B0CE-02638061584C}"/>
              </a:ext>
            </a:extLst>
          </p:cNvPr>
          <p:cNvSpPr txBox="1"/>
          <p:nvPr/>
        </p:nvSpPr>
        <p:spPr>
          <a:xfrm>
            <a:off x="381000" y="457200"/>
            <a:ext cx="4572000" cy="458074"/>
          </a:xfrm>
          <a:prstGeom prst="rect">
            <a:avLst/>
          </a:prstGeom>
          <a:noFill/>
        </p:spPr>
        <p:txBody>
          <a:bodyPr wrap="square">
            <a:spAutoFit/>
          </a:bodyPr>
          <a:lstStyle/>
          <a:p>
            <a:pPr>
              <a:lnSpc>
                <a:spcPct val="150000"/>
              </a:lnSpc>
            </a:pPr>
            <a:r>
              <a:rPr lang="en-US" dirty="0">
                <a:latin typeface="Times New Roman" pitchFamily="18" charset="0"/>
                <a:cs typeface="Times New Roman" pitchFamily="18" charset="0"/>
              </a:rPr>
              <a:t>Temporary magnets</a:t>
            </a:r>
          </a:p>
        </p:txBody>
      </p:sp>
    </p:spTree>
    <p:extLst>
      <p:ext uri="{BB962C8B-B14F-4D97-AF65-F5344CB8AC3E}">
        <p14:creationId xmlns:p14="http://schemas.microsoft.com/office/powerpoint/2010/main" val="4708596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FDCE4264-D4FA-C579-88AC-D41024FDC9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295400"/>
            <a:ext cx="7899400" cy="3949700"/>
          </a:xfrm>
          <a:prstGeom prst="rect">
            <a:avLst/>
          </a:prstGeom>
        </p:spPr>
      </p:pic>
      <p:sp>
        <p:nvSpPr>
          <p:cNvPr id="7" name="TextBox 6">
            <a:extLst>
              <a:ext uri="{FF2B5EF4-FFF2-40B4-BE49-F238E27FC236}">
                <a16:creationId xmlns:a16="http://schemas.microsoft.com/office/drawing/2014/main" id="{E932BC02-2617-5EDA-AFE2-B30DFCB0A08F}"/>
              </a:ext>
            </a:extLst>
          </p:cNvPr>
          <p:cNvSpPr txBox="1"/>
          <p:nvPr/>
        </p:nvSpPr>
        <p:spPr>
          <a:xfrm>
            <a:off x="460664" y="457200"/>
            <a:ext cx="4572000" cy="458074"/>
          </a:xfrm>
          <a:prstGeom prst="rect">
            <a:avLst/>
          </a:prstGeom>
          <a:noFill/>
        </p:spPr>
        <p:txBody>
          <a:bodyPr wrap="square">
            <a:spAutoFit/>
          </a:bodyPr>
          <a:lstStyle/>
          <a:p>
            <a:pPr marL="0" indent="0">
              <a:lnSpc>
                <a:spcPct val="150000"/>
              </a:lnSpc>
              <a:buNone/>
            </a:pPr>
            <a:r>
              <a:rPr lang="en-US" dirty="0">
                <a:latin typeface="Times New Roman" pitchFamily="18" charset="0"/>
                <a:cs typeface="Times New Roman" pitchFamily="18" charset="0"/>
              </a:rPr>
              <a:t>Interior installed magnet</a:t>
            </a:r>
          </a:p>
        </p:txBody>
      </p:sp>
    </p:spTree>
    <p:extLst>
      <p:ext uri="{BB962C8B-B14F-4D97-AF65-F5344CB8AC3E}">
        <p14:creationId xmlns:p14="http://schemas.microsoft.com/office/powerpoint/2010/main" val="25347107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323698-DD37-222D-6F08-30EBFEA87D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6130" y="2167262"/>
            <a:ext cx="2381250" cy="2241839"/>
          </a:xfrm>
          <a:prstGeom prst="rect">
            <a:avLst/>
          </a:prstGeom>
        </p:spPr>
      </p:pic>
      <p:pic>
        <p:nvPicPr>
          <p:cNvPr id="7" name="Picture 6" descr="A picture containing text, appliance&#10;&#10;Description automatically generated">
            <a:extLst>
              <a:ext uri="{FF2B5EF4-FFF2-40B4-BE49-F238E27FC236}">
                <a16:creationId xmlns:a16="http://schemas.microsoft.com/office/drawing/2014/main" id="{CF196CA4-38FC-1768-0A9A-E04464F68A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480" y="27601"/>
            <a:ext cx="2143125" cy="2143125"/>
          </a:xfrm>
          <a:prstGeom prst="rect">
            <a:avLst/>
          </a:prstGeom>
        </p:spPr>
      </p:pic>
      <p:pic>
        <p:nvPicPr>
          <p:cNvPr id="2050" name="Picture 2" descr="6'' Magnetic Water Treatment Equipment Reduces Hydrogen Sulfide Smells -  Buy Magnetic Water Treatment,Magnetized Water Device,Magnetic Scale  Preventer Product on Alibaba.com">
            <a:extLst>
              <a:ext uri="{FF2B5EF4-FFF2-40B4-BE49-F238E27FC236}">
                <a16:creationId xmlns:a16="http://schemas.microsoft.com/office/drawing/2014/main" id="{ACBB63D6-408A-FCD8-F56D-488F7995F7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284019"/>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rentatron Powerful Permanent Magnet Water Conditioning Device - Applied  Magnets - Magnet4less">
            <a:extLst>
              <a:ext uri="{FF2B5EF4-FFF2-40B4-BE49-F238E27FC236}">
                <a16:creationId xmlns:a16="http://schemas.microsoft.com/office/drawing/2014/main" id="{44992E35-80D7-51FD-EAF7-9ECE758C74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135" y="4549293"/>
            <a:ext cx="2237368" cy="21426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Diagram, engineering drawing&#10;&#10;Description automatically generated">
            <a:extLst>
              <a:ext uri="{FF2B5EF4-FFF2-40B4-BE49-F238E27FC236}">
                <a16:creationId xmlns:a16="http://schemas.microsoft.com/office/drawing/2014/main" id="{D1F32230-36FD-C726-3D9D-C6F59F1D99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7380" y="2170726"/>
            <a:ext cx="2185123" cy="2238375"/>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E4089C04-29DF-C1B5-FFAD-BC9DEC7620E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6783" y="4575463"/>
            <a:ext cx="2840467" cy="2130350"/>
          </a:xfrm>
          <a:prstGeom prst="rect">
            <a:avLst/>
          </a:prstGeom>
        </p:spPr>
      </p:pic>
      <p:pic>
        <p:nvPicPr>
          <p:cNvPr id="15" name="Picture 14">
            <a:extLst>
              <a:ext uri="{FF2B5EF4-FFF2-40B4-BE49-F238E27FC236}">
                <a16:creationId xmlns:a16="http://schemas.microsoft.com/office/drawing/2014/main" id="{0B4E5509-5F1C-0907-B922-ACE24A60FC4F}"/>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45266" y="1998519"/>
            <a:ext cx="2486903"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53422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2D55FFEC-D68C-E67E-520F-C3350CF6D2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659424"/>
            <a:ext cx="8058150" cy="6198576"/>
          </a:xfrm>
          <a:prstGeom prst="rect">
            <a:avLst/>
          </a:prstGeom>
        </p:spPr>
      </p:pic>
      <p:sp>
        <p:nvSpPr>
          <p:cNvPr id="7" name="TextBox 6">
            <a:extLst>
              <a:ext uri="{FF2B5EF4-FFF2-40B4-BE49-F238E27FC236}">
                <a16:creationId xmlns:a16="http://schemas.microsoft.com/office/drawing/2014/main" id="{E61678BA-51EC-BB8B-FEA9-26EE4FB74C42}"/>
              </a:ext>
            </a:extLst>
          </p:cNvPr>
          <p:cNvSpPr txBox="1"/>
          <p:nvPr/>
        </p:nvSpPr>
        <p:spPr>
          <a:xfrm>
            <a:off x="228600" y="152400"/>
            <a:ext cx="4572000" cy="369332"/>
          </a:xfrm>
          <a:prstGeom prst="rect">
            <a:avLst/>
          </a:prstGeom>
          <a:noFill/>
        </p:spPr>
        <p:txBody>
          <a:bodyPr wrap="square">
            <a:spAutoFit/>
          </a:bodyPr>
          <a:lstStyle/>
          <a:p>
            <a:r>
              <a:rPr lang="en-US" dirty="0">
                <a:latin typeface="Times New Roman" pitchFamily="18" charset="0"/>
                <a:cs typeface="Times New Roman" pitchFamily="18" charset="0"/>
              </a:rPr>
              <a:t>Exterior installed magnet</a:t>
            </a:r>
            <a:endParaRPr lang="en-US" dirty="0"/>
          </a:p>
        </p:txBody>
      </p:sp>
    </p:spTree>
    <p:extLst>
      <p:ext uri="{BB962C8B-B14F-4D97-AF65-F5344CB8AC3E}">
        <p14:creationId xmlns:p14="http://schemas.microsoft.com/office/powerpoint/2010/main" val="3795871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A685A7-9D4D-0B71-9C80-A4D26ECBEDB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04800"/>
            <a:ext cx="7916570" cy="5562600"/>
          </a:xfrm>
          <a:prstGeom prst="rect">
            <a:avLst/>
          </a:prstGeom>
          <a:noFill/>
          <a:ln>
            <a:noFill/>
          </a:ln>
        </p:spPr>
      </p:pic>
      <p:sp>
        <p:nvSpPr>
          <p:cNvPr id="6" name="TextBox 5">
            <a:extLst>
              <a:ext uri="{FF2B5EF4-FFF2-40B4-BE49-F238E27FC236}">
                <a16:creationId xmlns:a16="http://schemas.microsoft.com/office/drawing/2014/main" id="{5ECABCC6-E2E2-263F-130D-D555D3329FD0}"/>
              </a:ext>
            </a:extLst>
          </p:cNvPr>
          <p:cNvSpPr txBox="1"/>
          <p:nvPr/>
        </p:nvSpPr>
        <p:spPr>
          <a:xfrm>
            <a:off x="2819400" y="6019800"/>
            <a:ext cx="3276600" cy="461665"/>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Magnetic Devices Range</a:t>
            </a:r>
          </a:p>
        </p:txBody>
      </p:sp>
    </p:spTree>
    <p:extLst>
      <p:ext uri="{BB962C8B-B14F-4D97-AF65-F5344CB8AC3E}">
        <p14:creationId xmlns:p14="http://schemas.microsoft.com/office/powerpoint/2010/main" val="30416072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ECABCC6-E2E2-263F-130D-D555D3329FD0}"/>
              </a:ext>
            </a:extLst>
          </p:cNvPr>
          <p:cNvSpPr txBox="1"/>
          <p:nvPr/>
        </p:nvSpPr>
        <p:spPr>
          <a:xfrm>
            <a:off x="2781300" y="6241857"/>
            <a:ext cx="3276600" cy="461665"/>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Magnetic Devices Range</a:t>
            </a:r>
          </a:p>
        </p:txBody>
      </p:sp>
      <p:pic>
        <p:nvPicPr>
          <p:cNvPr id="2" name="Picture 1">
            <a:extLst>
              <a:ext uri="{FF2B5EF4-FFF2-40B4-BE49-F238E27FC236}">
                <a16:creationId xmlns:a16="http://schemas.microsoft.com/office/drawing/2014/main" id="{38C7C7BE-D7C4-1E65-B2D5-471C9A56D38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37159"/>
            <a:ext cx="8077200" cy="6104697"/>
          </a:xfrm>
          <a:prstGeom prst="rect">
            <a:avLst/>
          </a:prstGeom>
          <a:noFill/>
          <a:ln>
            <a:noFill/>
          </a:ln>
        </p:spPr>
      </p:pic>
    </p:spTree>
    <p:extLst>
      <p:ext uri="{BB962C8B-B14F-4D97-AF65-F5344CB8AC3E}">
        <p14:creationId xmlns:p14="http://schemas.microsoft.com/office/powerpoint/2010/main" val="3922973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F650E61-8C06-4400-528C-4525D7912E38}"/>
              </a:ext>
            </a:extLst>
          </p:cNvPr>
          <p:cNvSpPr txBox="1"/>
          <p:nvPr/>
        </p:nvSpPr>
        <p:spPr>
          <a:xfrm>
            <a:off x="207818" y="914400"/>
            <a:ext cx="8392391" cy="2308324"/>
          </a:xfrm>
          <a:prstGeom prst="rect">
            <a:avLst/>
          </a:prstGeom>
          <a:noFill/>
        </p:spPr>
        <p:txBody>
          <a:bodyPr wrap="square">
            <a:spAutoFit/>
          </a:bodyPr>
          <a:lstStyle/>
          <a:p>
            <a:pPr algn="just"/>
            <a:r>
              <a:rPr lang="en-US" sz="2400" dirty="0">
                <a:latin typeface="Times New Roman" panose="02020603050405020304" pitchFamily="18" charset="0"/>
                <a:cs typeface="Times New Roman" panose="02020603050405020304" pitchFamily="18" charset="0"/>
              </a:rPr>
              <a:t>The magnetic filed is a magnetic force created in the apace around the body of magnetic. The magnetic field is the area around                     a magnet in which the effect of magnetism is felt.                                       We use the magnetic field as a tool to describe how the magnetic force is distributed in the space around and within something magnetic in nature.</a:t>
            </a:r>
          </a:p>
        </p:txBody>
      </p:sp>
      <p:pic>
        <p:nvPicPr>
          <p:cNvPr id="7" name="Picture 6">
            <a:extLst>
              <a:ext uri="{FF2B5EF4-FFF2-40B4-BE49-F238E27FC236}">
                <a16:creationId xmlns:a16="http://schemas.microsoft.com/office/drawing/2014/main" id="{4272B513-2AC1-32B4-97B9-27C18BA2BD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3429000"/>
            <a:ext cx="5638800" cy="2669032"/>
          </a:xfrm>
          <a:prstGeom prst="rect">
            <a:avLst/>
          </a:prstGeom>
        </p:spPr>
      </p:pic>
      <p:sp>
        <p:nvSpPr>
          <p:cNvPr id="9" name="TextBox 8">
            <a:extLst>
              <a:ext uri="{FF2B5EF4-FFF2-40B4-BE49-F238E27FC236}">
                <a16:creationId xmlns:a16="http://schemas.microsoft.com/office/drawing/2014/main" id="{E0678BD3-A734-AC3E-010D-A657B26FE21F}"/>
              </a:ext>
            </a:extLst>
          </p:cNvPr>
          <p:cNvSpPr txBox="1"/>
          <p:nvPr/>
        </p:nvSpPr>
        <p:spPr>
          <a:xfrm>
            <a:off x="2286000" y="6183868"/>
            <a:ext cx="4572000" cy="369332"/>
          </a:xfrm>
          <a:prstGeom prst="rect">
            <a:avLst/>
          </a:prstGeom>
          <a:noFill/>
        </p:spPr>
        <p:txBody>
          <a:bodyPr wrap="square">
            <a:spAutoFit/>
          </a:bodyPr>
          <a:lstStyle/>
          <a:p>
            <a:r>
              <a:rPr lang="en-US" i="1" dirty="0"/>
              <a:t>magnetic field lines plot for a bar magnet</a:t>
            </a:r>
            <a:endParaRPr lang="en-US" dirty="0"/>
          </a:p>
        </p:txBody>
      </p:sp>
      <p:sp>
        <p:nvSpPr>
          <p:cNvPr id="2" name="TextBox 1">
            <a:extLst>
              <a:ext uri="{FF2B5EF4-FFF2-40B4-BE49-F238E27FC236}">
                <a16:creationId xmlns:a16="http://schemas.microsoft.com/office/drawing/2014/main" id="{A1187FF9-B9FA-9303-7829-15794F6C4BEA}"/>
              </a:ext>
            </a:extLst>
          </p:cNvPr>
          <p:cNvSpPr txBox="1"/>
          <p:nvPr/>
        </p:nvSpPr>
        <p:spPr>
          <a:xfrm>
            <a:off x="228600" y="304800"/>
            <a:ext cx="5943600" cy="523220"/>
          </a:xfrm>
          <a:prstGeom prst="rect">
            <a:avLst/>
          </a:prstGeom>
          <a:noFill/>
        </p:spPr>
        <p:txBody>
          <a:bodyPr wrap="square">
            <a:spAutoFit/>
          </a:bodyPr>
          <a:lstStyle/>
          <a:p>
            <a:pPr algn="just"/>
            <a:r>
              <a:rPr lang="en-US" sz="2800" b="1" dirty="0">
                <a:latin typeface="Times New Roman" panose="02020603050405020304" pitchFamily="18" charset="0"/>
                <a:cs typeface="Times New Roman" panose="02020603050405020304" pitchFamily="18" charset="0"/>
              </a:rPr>
              <a:t>WHAT IS THE MAGNETIC FIELD </a:t>
            </a:r>
          </a:p>
        </p:txBody>
      </p:sp>
    </p:spTree>
    <p:extLst>
      <p:ext uri="{BB962C8B-B14F-4D97-AF65-F5344CB8AC3E}">
        <p14:creationId xmlns:p14="http://schemas.microsoft.com/office/powerpoint/2010/main" val="24137078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77703CD-3C33-718F-13E0-DAD90DE78FE6}"/>
              </a:ext>
            </a:extLst>
          </p:cNvPr>
          <p:cNvSpPr txBox="1"/>
          <p:nvPr/>
        </p:nvSpPr>
        <p:spPr>
          <a:xfrm>
            <a:off x="381000" y="1028343"/>
            <a:ext cx="8077200" cy="4801314"/>
          </a:xfrm>
          <a:prstGeom prst="rect">
            <a:avLst/>
          </a:prstGeom>
          <a:noFill/>
        </p:spPr>
        <p:txBody>
          <a:bodyPr wrap="square">
            <a:spAutoFit/>
          </a:bodyPr>
          <a:lstStyle/>
          <a:p>
            <a:pPr algn="just"/>
            <a:r>
              <a:rPr lang="en-US" dirty="0">
                <a:solidFill>
                  <a:srgbClr val="333333"/>
                </a:solidFill>
                <a:effectLst/>
                <a:latin typeface="times new roman" panose="02020603050405020304" pitchFamily="18" charset="0"/>
              </a:rPr>
              <a:t>Making use of great energy that generates from neodymium, iron, boron, rare earth and permanent magnetic material, with optimal design, and form a crest vertical center field. When water or fluid flow through the vertical magnetic field, it will produce an electromotive force, the lattice refinement, the original water fouling crystal particle size from about 3.39 microns to about 0.22 microns, flow rate will be faster, the electromotive force generated is greater, the effect is more ideal, to achieve the purpose of anti-scaling and scale removal.</a:t>
            </a:r>
          </a:p>
          <a:p>
            <a:pPr algn="just"/>
            <a:br>
              <a:rPr lang="en-US" dirty="0">
                <a:solidFill>
                  <a:srgbClr val="333333"/>
                </a:solidFill>
                <a:effectLst/>
                <a:latin typeface="times new roman" panose="02020603050405020304" pitchFamily="18" charset="0"/>
              </a:rPr>
            </a:br>
            <a:r>
              <a:rPr lang="en-US" dirty="0">
                <a:solidFill>
                  <a:srgbClr val="FF0000"/>
                </a:solidFill>
                <a:effectLst/>
                <a:latin typeface="times new roman" panose="02020603050405020304" pitchFamily="18" charset="0"/>
              </a:rPr>
              <a:t>Meanwhile, water flow is treated by magnetic field, lead to the electrical conductivity and osmotic pressure changed and microbial cell ruptured, and cells stop breeding, which achieves effect of sterilization and algae removal.</a:t>
            </a:r>
          </a:p>
          <a:p>
            <a:pPr algn="just"/>
            <a:br>
              <a:rPr lang="en-US" dirty="0">
                <a:solidFill>
                  <a:srgbClr val="333333"/>
                </a:solidFill>
                <a:effectLst/>
                <a:latin typeface="times new roman" panose="02020603050405020304" pitchFamily="18" charset="0"/>
              </a:rPr>
            </a:br>
            <a:r>
              <a:rPr lang="en-US" dirty="0">
                <a:solidFill>
                  <a:srgbClr val="333333"/>
                </a:solidFill>
                <a:effectLst/>
                <a:latin typeface="times new roman" panose="02020603050405020304" pitchFamily="18" charset="0"/>
              </a:rPr>
              <a:t>Since the water treated by magnetic field, it will produce tiny electron flow, which change Fe2O3· NH2O into stable Fe3O4 and generates black magnetic iron oxide which deposited onto the tube wall surface to form a film barrier layer, the oxygen in the water separated from the pipe wall, in this case, it will realize the purpose of rust removal and prevention.</a:t>
            </a:r>
            <a:endParaRPr lang="en-US" dirty="0"/>
          </a:p>
        </p:txBody>
      </p:sp>
      <p:sp>
        <p:nvSpPr>
          <p:cNvPr id="7" name="TextBox 6">
            <a:extLst>
              <a:ext uri="{FF2B5EF4-FFF2-40B4-BE49-F238E27FC236}">
                <a16:creationId xmlns:a16="http://schemas.microsoft.com/office/drawing/2014/main" id="{B0EF6DCC-9BBC-9D63-D9A0-9051E2180543}"/>
              </a:ext>
            </a:extLst>
          </p:cNvPr>
          <p:cNvSpPr txBox="1"/>
          <p:nvPr/>
        </p:nvSpPr>
        <p:spPr>
          <a:xfrm>
            <a:off x="381000" y="304800"/>
            <a:ext cx="4572000" cy="369332"/>
          </a:xfrm>
          <a:prstGeom prst="rect">
            <a:avLst/>
          </a:prstGeom>
          <a:noFill/>
        </p:spPr>
        <p:txBody>
          <a:bodyPr wrap="square">
            <a:spAutoFit/>
          </a:bodyPr>
          <a:lstStyle/>
          <a:p>
            <a:r>
              <a:rPr lang="en-US" dirty="0">
                <a:solidFill>
                  <a:srgbClr val="FF6600"/>
                </a:solidFill>
                <a:effectLst/>
                <a:latin typeface="times new roman" panose="02020603050405020304" pitchFamily="18" charset="0"/>
              </a:rPr>
              <a:t>Working principle</a:t>
            </a:r>
            <a:endParaRPr lang="en-US" dirty="0"/>
          </a:p>
        </p:txBody>
      </p:sp>
    </p:spTree>
    <p:extLst>
      <p:ext uri="{BB962C8B-B14F-4D97-AF65-F5344CB8AC3E}">
        <p14:creationId xmlns:p14="http://schemas.microsoft.com/office/powerpoint/2010/main" val="1675272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5">
            <a:extLst>
              <a:ext uri="{FF2B5EF4-FFF2-40B4-BE49-F238E27FC236}">
                <a16:creationId xmlns:a16="http://schemas.microsoft.com/office/drawing/2014/main" id="{CE27075A-BC27-F05B-B51A-4BB1E37C8F74}"/>
              </a:ext>
            </a:extLst>
          </p:cNvPr>
          <p:cNvSpPr>
            <a:spLocks noGrp="1"/>
          </p:cNvSpPr>
          <p:nvPr>
            <p:ph sz="quarter" idx="1"/>
          </p:nvPr>
        </p:nvSpPr>
        <p:spPr>
          <a:xfrm>
            <a:off x="228600" y="1066800"/>
            <a:ext cx="8382000" cy="2220191"/>
          </a:xfrm>
        </p:spPr>
        <p:txBody>
          <a:bodyPr>
            <a:normAutofit/>
          </a:bodyPr>
          <a:lstStyle/>
          <a:p>
            <a:pPr algn="just">
              <a:buFont typeface="Wingdings" panose="05000000000000000000" pitchFamily="2" charset="2"/>
              <a:buChar char="q"/>
            </a:pPr>
            <a:r>
              <a:rPr lang="en-US" sz="2000" dirty="0">
                <a:latin typeface="Times New Roman" pitchFamily="18" charset="0"/>
                <a:cs typeface="Times New Roman" pitchFamily="18" charset="0"/>
              </a:rPr>
              <a:t>Water passes through the magnetic field, all super- molecules vibrate</a:t>
            </a:r>
          </a:p>
          <a:p>
            <a:pPr algn="just">
              <a:buFont typeface="Wingdings" panose="05000000000000000000" pitchFamily="2" charset="2"/>
              <a:buChar char="q"/>
            </a:pPr>
            <a:r>
              <a:rPr lang="en-US" sz="2000" dirty="0">
                <a:latin typeface="Times New Roman" pitchFamily="18" charset="0"/>
                <a:cs typeface="Times New Roman" pitchFamily="18" charset="0"/>
              </a:rPr>
              <a:t>This will intensify the internal vibration of these super-molecules to the breaking point.</a:t>
            </a:r>
          </a:p>
          <a:p>
            <a:pPr algn="just">
              <a:buFont typeface="Wingdings" panose="05000000000000000000" pitchFamily="2" charset="2"/>
              <a:buChar char="q"/>
            </a:pPr>
            <a:r>
              <a:rPr lang="en-US" sz="2000" dirty="0">
                <a:latin typeface="Times New Roman" pitchFamily="18" charset="0"/>
                <a:cs typeface="Times New Roman" pitchFamily="18" charset="0"/>
              </a:rPr>
              <a:t>These super-molecules fracture and release their encaged particles (</a:t>
            </a:r>
            <a:r>
              <a:rPr lang="en-US" sz="2000" dirty="0" err="1">
                <a:latin typeface="Times New Roman" pitchFamily="18" charset="0"/>
                <a:cs typeface="Times New Roman" pitchFamily="18" charset="0"/>
              </a:rPr>
              <a:t>Ca,Mg</a:t>
            </a:r>
            <a:r>
              <a:rPr lang="en-US" sz="2000" dirty="0">
                <a:latin typeface="Times New Roman" pitchFamily="18" charset="0"/>
                <a:cs typeface="Times New Roman" pitchFamily="18" charset="0"/>
              </a:rPr>
              <a:t>).</a:t>
            </a:r>
          </a:p>
          <a:p>
            <a:pPr algn="just">
              <a:buFont typeface="Wingdings" panose="05000000000000000000" pitchFamily="2" charset="2"/>
              <a:buChar char="q"/>
            </a:pPr>
            <a:r>
              <a:rPr lang="en-US" sz="2000" dirty="0">
                <a:latin typeface="Times New Roman" pitchFamily="18" charset="0"/>
                <a:cs typeface="Times New Roman" pitchFamily="18" charset="0"/>
              </a:rPr>
              <a:t>Precipitates come out of solution as a sludge and can be easily removed from the system.</a:t>
            </a:r>
            <a:endParaRPr lang="en-US" sz="2000" dirty="0"/>
          </a:p>
        </p:txBody>
      </p:sp>
      <p:sp>
        <p:nvSpPr>
          <p:cNvPr id="6" name="TextBox 5">
            <a:extLst>
              <a:ext uri="{FF2B5EF4-FFF2-40B4-BE49-F238E27FC236}">
                <a16:creationId xmlns:a16="http://schemas.microsoft.com/office/drawing/2014/main" id="{55C1C0FA-4112-D6FE-0CF2-C48F89EEA3AD}"/>
              </a:ext>
            </a:extLst>
          </p:cNvPr>
          <p:cNvSpPr txBox="1"/>
          <p:nvPr/>
        </p:nvSpPr>
        <p:spPr>
          <a:xfrm>
            <a:off x="381000" y="381000"/>
            <a:ext cx="3200400" cy="400110"/>
          </a:xfrm>
          <a:prstGeom prst="rect">
            <a:avLst/>
          </a:prstGeom>
          <a:noFill/>
        </p:spPr>
        <p:txBody>
          <a:bodyPr wrap="square">
            <a:spAutoFit/>
          </a:bodyPr>
          <a:lstStyle/>
          <a:p>
            <a:r>
              <a:rPr lang="en-US" sz="2000" dirty="0">
                <a:solidFill>
                  <a:srgbClr val="333333"/>
                </a:solidFill>
                <a:effectLst/>
                <a:latin typeface="times new roman" panose="02020603050405020304" pitchFamily="18" charset="0"/>
              </a:rPr>
              <a:t>Working Principle Summery</a:t>
            </a:r>
            <a:endParaRPr lang="en-US" sz="2000" dirty="0"/>
          </a:p>
        </p:txBody>
      </p:sp>
    </p:spTree>
    <p:extLst>
      <p:ext uri="{BB962C8B-B14F-4D97-AF65-F5344CB8AC3E}">
        <p14:creationId xmlns:p14="http://schemas.microsoft.com/office/powerpoint/2010/main" val="39132994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with low confidence">
            <a:extLst>
              <a:ext uri="{FF2B5EF4-FFF2-40B4-BE49-F238E27FC236}">
                <a16:creationId xmlns:a16="http://schemas.microsoft.com/office/drawing/2014/main" id="{EDBE86A9-47CC-220A-0962-683BD1F95B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371600"/>
            <a:ext cx="7772400" cy="3971925"/>
          </a:xfrm>
          <a:prstGeom prst="rect">
            <a:avLst/>
          </a:prstGeom>
        </p:spPr>
      </p:pic>
    </p:spTree>
    <p:extLst>
      <p:ext uri="{BB962C8B-B14F-4D97-AF65-F5344CB8AC3E}">
        <p14:creationId xmlns:p14="http://schemas.microsoft.com/office/powerpoint/2010/main" val="35802916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49F8634-F9AB-D12C-2986-DD1B4939B557}"/>
              </a:ext>
            </a:extLst>
          </p:cNvPr>
          <p:cNvSpPr txBox="1"/>
          <p:nvPr/>
        </p:nvSpPr>
        <p:spPr>
          <a:xfrm>
            <a:off x="76200" y="1026066"/>
            <a:ext cx="8763000" cy="4805867"/>
          </a:xfrm>
          <a:prstGeom prst="rect">
            <a:avLst/>
          </a:prstGeom>
          <a:noFill/>
        </p:spPr>
        <p:txBody>
          <a:bodyPr wrap="square">
            <a:spAutoFit/>
          </a:bodyPr>
          <a:lstStyle/>
          <a:p>
            <a:pPr marL="285750" indent="-285750">
              <a:lnSpc>
                <a:spcPct val="150000"/>
              </a:lnSpc>
              <a:buFont typeface="Wingdings" panose="05000000000000000000" pitchFamily="2" charset="2"/>
              <a:buChar char="Ø"/>
            </a:pPr>
            <a:r>
              <a:rPr lang="en-US" sz="2300" dirty="0">
                <a:solidFill>
                  <a:srgbClr val="333333"/>
                </a:solidFill>
                <a:effectLst/>
                <a:latin typeface="times new roman" panose="02020603050405020304" pitchFamily="18" charset="0"/>
              </a:rPr>
              <a:t>Clear and to prevent pipe scale and rust build</a:t>
            </a:r>
          </a:p>
          <a:p>
            <a:pPr marL="285750" indent="-285750">
              <a:lnSpc>
                <a:spcPct val="150000"/>
              </a:lnSpc>
              <a:buFont typeface="Wingdings" panose="05000000000000000000" pitchFamily="2" charset="2"/>
              <a:buChar char="Ø"/>
            </a:pPr>
            <a:r>
              <a:rPr lang="en-US" sz="2300" dirty="0">
                <a:solidFill>
                  <a:srgbClr val="333333"/>
                </a:solidFill>
                <a:effectLst/>
                <a:latin typeface="times new roman" panose="02020603050405020304" pitchFamily="18" charset="0"/>
              </a:rPr>
              <a:t>Environmental pollution does not use chemicals</a:t>
            </a:r>
          </a:p>
          <a:p>
            <a:pPr marL="285750" indent="-285750">
              <a:lnSpc>
                <a:spcPct val="150000"/>
              </a:lnSpc>
              <a:buFont typeface="Wingdings" panose="05000000000000000000" pitchFamily="2" charset="2"/>
              <a:buChar char="Ø"/>
            </a:pPr>
            <a:r>
              <a:rPr lang="en-US" sz="2300" dirty="0">
                <a:solidFill>
                  <a:srgbClr val="333333"/>
                </a:solidFill>
                <a:effectLst/>
                <a:latin typeface="times new roman" panose="02020603050405020304" pitchFamily="18" charset="0"/>
              </a:rPr>
              <a:t>Not energy, long lifespan for effective running.</a:t>
            </a:r>
          </a:p>
          <a:p>
            <a:pPr marL="285750" indent="-285750">
              <a:lnSpc>
                <a:spcPct val="150000"/>
              </a:lnSpc>
              <a:buFont typeface="Wingdings" panose="05000000000000000000" pitchFamily="2" charset="2"/>
              <a:buChar char="Ø"/>
            </a:pPr>
            <a:r>
              <a:rPr lang="en-US" sz="2300" dirty="0">
                <a:solidFill>
                  <a:srgbClr val="333333"/>
                </a:solidFill>
                <a:effectLst/>
                <a:latin typeface="times new roman" panose="02020603050405020304" pitchFamily="18" charset="0"/>
              </a:rPr>
              <a:t>No expert management of low maintenance costs</a:t>
            </a:r>
          </a:p>
          <a:p>
            <a:pPr marL="285750" indent="-285750">
              <a:lnSpc>
                <a:spcPct val="150000"/>
              </a:lnSpc>
              <a:buFont typeface="Wingdings" panose="05000000000000000000" pitchFamily="2" charset="2"/>
              <a:buChar char="Ø"/>
            </a:pPr>
            <a:r>
              <a:rPr lang="en-US" sz="2300" dirty="0">
                <a:solidFill>
                  <a:srgbClr val="333333"/>
                </a:solidFill>
                <a:effectLst/>
                <a:latin typeface="times new roman" panose="02020603050405020304" pitchFamily="18" charset="0"/>
              </a:rPr>
              <a:t>Small, simple and quick installation</a:t>
            </a:r>
          </a:p>
          <a:p>
            <a:pPr marL="285750" indent="-285750">
              <a:lnSpc>
                <a:spcPct val="150000"/>
              </a:lnSpc>
              <a:buFont typeface="Wingdings" panose="05000000000000000000" pitchFamily="2" charset="2"/>
              <a:buChar char="Ø"/>
            </a:pPr>
            <a:r>
              <a:rPr lang="en-US" sz="2300" dirty="0">
                <a:solidFill>
                  <a:srgbClr val="333333"/>
                </a:solidFill>
                <a:effectLst/>
                <a:latin typeface="times new roman" panose="02020603050405020304" pitchFamily="18" charset="0"/>
              </a:rPr>
              <a:t>Process to achieve zero emissions, save a lot of water</a:t>
            </a:r>
          </a:p>
          <a:p>
            <a:pPr marL="285750" indent="-285750">
              <a:lnSpc>
                <a:spcPct val="150000"/>
              </a:lnSpc>
              <a:buFont typeface="Wingdings" panose="05000000000000000000" pitchFamily="2" charset="2"/>
              <a:buChar char="Ø"/>
            </a:pPr>
            <a:r>
              <a:rPr lang="en-US" sz="2300" dirty="0">
                <a:solidFill>
                  <a:srgbClr val="333333"/>
                </a:solidFill>
                <a:effectLst/>
                <a:latin typeface="times new roman" panose="02020603050405020304" pitchFamily="18" charset="0"/>
              </a:rPr>
              <a:t>Improve the system heat transfer efficiency, energy saving (15%-30%)</a:t>
            </a:r>
          </a:p>
          <a:p>
            <a:pPr marL="285750" indent="-285750">
              <a:lnSpc>
                <a:spcPct val="150000"/>
              </a:lnSpc>
              <a:buFont typeface="Wingdings" panose="05000000000000000000" pitchFamily="2" charset="2"/>
              <a:buChar char="Ø"/>
            </a:pPr>
            <a:r>
              <a:rPr lang="en-US" sz="2300" dirty="0">
                <a:solidFill>
                  <a:srgbClr val="333333"/>
                </a:solidFill>
                <a:effectLst/>
                <a:latin typeface="times new roman" panose="02020603050405020304" pitchFamily="18" charset="0"/>
              </a:rPr>
              <a:t>Descaling process can produce hydrogen peroxide and reduce bacteria content in water</a:t>
            </a:r>
            <a:endParaRPr lang="en-US" sz="2300" dirty="0"/>
          </a:p>
        </p:txBody>
      </p:sp>
      <p:sp>
        <p:nvSpPr>
          <p:cNvPr id="7" name="TextBox 6">
            <a:extLst>
              <a:ext uri="{FF2B5EF4-FFF2-40B4-BE49-F238E27FC236}">
                <a16:creationId xmlns:a16="http://schemas.microsoft.com/office/drawing/2014/main" id="{E7A89D7D-E1FA-68B2-C3A4-9587C3C0D456}"/>
              </a:ext>
            </a:extLst>
          </p:cNvPr>
          <p:cNvSpPr txBox="1"/>
          <p:nvPr/>
        </p:nvSpPr>
        <p:spPr>
          <a:xfrm>
            <a:off x="304800" y="264133"/>
            <a:ext cx="4724400" cy="461665"/>
          </a:xfrm>
          <a:prstGeom prst="rect">
            <a:avLst/>
          </a:prstGeom>
          <a:noFill/>
        </p:spPr>
        <p:txBody>
          <a:bodyPr wrap="square">
            <a:spAutoFit/>
          </a:bodyPr>
          <a:lstStyle/>
          <a:p>
            <a:r>
              <a:rPr lang="en-US" sz="2400" dirty="0">
                <a:solidFill>
                  <a:srgbClr val="FF6600"/>
                </a:solidFill>
                <a:effectLst/>
                <a:latin typeface="times new roman" panose="02020603050405020304" pitchFamily="18" charset="0"/>
              </a:rPr>
              <a:t>PRODUCT CHARACTERISTICS</a:t>
            </a:r>
            <a:endParaRPr lang="en-US" sz="2400" dirty="0"/>
          </a:p>
        </p:txBody>
      </p:sp>
    </p:spTree>
    <p:extLst>
      <p:ext uri="{BB962C8B-B14F-4D97-AF65-F5344CB8AC3E}">
        <p14:creationId xmlns:p14="http://schemas.microsoft.com/office/powerpoint/2010/main" val="3209229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E5A2EA5-8B81-9E1D-483B-276DCE3DA8D5}"/>
              </a:ext>
            </a:extLst>
          </p:cNvPr>
          <p:cNvSpPr txBox="1"/>
          <p:nvPr/>
        </p:nvSpPr>
        <p:spPr>
          <a:xfrm>
            <a:off x="304800" y="1066800"/>
            <a:ext cx="8077200" cy="4457952"/>
          </a:xfrm>
          <a:prstGeom prst="rect">
            <a:avLst/>
          </a:prstGeom>
          <a:noFill/>
        </p:spPr>
        <p:txBody>
          <a:bodyPr wrap="square">
            <a:spAutoFit/>
          </a:bodyPr>
          <a:lstStyle/>
          <a:p>
            <a:pPr marL="285750" indent="-285750">
              <a:lnSpc>
                <a:spcPct val="150000"/>
              </a:lnSpc>
              <a:buFont typeface="Wingdings" panose="05000000000000000000" pitchFamily="2" charset="2"/>
              <a:buChar char="Ø"/>
            </a:pPr>
            <a:r>
              <a:rPr lang="en-US" sz="2400" dirty="0">
                <a:solidFill>
                  <a:srgbClr val="333333"/>
                </a:solidFill>
                <a:effectLst/>
                <a:latin typeface="Times New Roman" panose="02020603050405020304" pitchFamily="18" charset="0"/>
                <a:cs typeface="Times New Roman" panose="02020603050405020304" pitchFamily="18" charset="0"/>
              </a:rPr>
              <a:t>Central Air Conditioning System</a:t>
            </a:r>
          </a:p>
          <a:p>
            <a:pPr marL="285750" indent="-285750">
              <a:lnSpc>
                <a:spcPct val="150000"/>
              </a:lnSpc>
              <a:buFont typeface="Wingdings" panose="05000000000000000000" pitchFamily="2" charset="2"/>
              <a:buChar char="Ø"/>
            </a:pPr>
            <a:r>
              <a:rPr lang="en-US" sz="2400" dirty="0">
                <a:solidFill>
                  <a:srgbClr val="333333"/>
                </a:solidFill>
                <a:effectLst/>
                <a:latin typeface="Times New Roman" panose="02020603050405020304" pitchFamily="18" charset="0"/>
                <a:cs typeface="Times New Roman" panose="02020603050405020304" pitchFamily="18" charset="0"/>
              </a:rPr>
              <a:t>Industrial cooling water system</a:t>
            </a:r>
          </a:p>
          <a:p>
            <a:pPr marL="285750" indent="-285750">
              <a:lnSpc>
                <a:spcPct val="150000"/>
              </a:lnSpc>
              <a:buFont typeface="Wingdings" panose="05000000000000000000" pitchFamily="2" charset="2"/>
              <a:buChar char="Ø"/>
            </a:pPr>
            <a:r>
              <a:rPr lang="en-US" sz="2400" dirty="0">
                <a:solidFill>
                  <a:srgbClr val="333333"/>
                </a:solidFill>
                <a:effectLst/>
                <a:latin typeface="Times New Roman" panose="02020603050405020304" pitchFamily="18" charset="0"/>
                <a:cs typeface="Times New Roman" panose="02020603050405020304" pitchFamily="18" charset="0"/>
              </a:rPr>
              <a:t>Landscape, swimming pool system</a:t>
            </a:r>
          </a:p>
          <a:p>
            <a:pPr marL="285750" indent="-285750">
              <a:lnSpc>
                <a:spcPct val="150000"/>
              </a:lnSpc>
              <a:buFont typeface="Wingdings" panose="05000000000000000000" pitchFamily="2" charset="2"/>
              <a:buChar char="Ø"/>
            </a:pPr>
            <a:r>
              <a:rPr lang="en-US" sz="2400" dirty="0">
                <a:solidFill>
                  <a:srgbClr val="333333"/>
                </a:solidFill>
                <a:latin typeface="Times New Roman" panose="02020603050405020304" pitchFamily="18" charset="0"/>
                <a:cs typeface="Times New Roman" panose="02020603050405020304" pitchFamily="18" charset="0"/>
              </a:rPr>
              <a:t>Eliminate scaling by magnetic field</a:t>
            </a:r>
            <a:endParaRPr lang="en-US" sz="2400" dirty="0">
              <a:solidFill>
                <a:srgbClr val="333333"/>
              </a:solidFill>
              <a:effectLst/>
              <a:latin typeface="Times New Roman" panose="02020603050405020304" pitchFamily="18" charset="0"/>
              <a:cs typeface="Times New Roman" panose="02020603050405020304" pitchFamily="18" charset="0"/>
            </a:endParaRPr>
          </a:p>
          <a:p>
            <a:pPr marL="285750" indent="-285750">
              <a:lnSpc>
                <a:spcPct val="150000"/>
              </a:lnSpc>
              <a:buFont typeface="Wingdings" panose="05000000000000000000" pitchFamily="2" charset="2"/>
              <a:buChar char="Ø"/>
            </a:pPr>
            <a:r>
              <a:rPr lang="en-US" sz="2400" dirty="0">
                <a:solidFill>
                  <a:srgbClr val="333333"/>
                </a:solidFill>
                <a:effectLst/>
                <a:latin typeface="Times New Roman" panose="02020603050405020304" pitchFamily="18" charset="0"/>
                <a:cs typeface="Times New Roman" panose="02020603050405020304" pitchFamily="18" charset="0"/>
              </a:rPr>
              <a:t>Heat exchange system, heating system</a:t>
            </a:r>
          </a:p>
          <a:p>
            <a:pPr marL="285750" indent="-285750">
              <a:lnSpc>
                <a:spcPct val="150000"/>
              </a:lnSpc>
              <a:buFont typeface="Wingdings" panose="05000000000000000000" pitchFamily="2" charset="2"/>
              <a:buChar char="Ø"/>
            </a:pPr>
            <a:r>
              <a:rPr lang="en-US" sz="2400" dirty="0">
                <a:solidFill>
                  <a:srgbClr val="333333"/>
                </a:solidFill>
                <a:effectLst/>
                <a:latin typeface="Times New Roman" panose="02020603050405020304" pitchFamily="18" charset="0"/>
                <a:cs typeface="Times New Roman" panose="02020603050405020304" pitchFamily="18" charset="0"/>
              </a:rPr>
              <a:t>Production and domestic hot water supply system</a:t>
            </a:r>
          </a:p>
          <a:p>
            <a:pPr marL="285750" indent="-285750">
              <a:lnSpc>
                <a:spcPct val="150000"/>
              </a:lnSpc>
              <a:buFont typeface="Wingdings" panose="05000000000000000000" pitchFamily="2" charset="2"/>
              <a:buChar char="Ø"/>
            </a:pPr>
            <a:r>
              <a:rPr lang="en-US" sz="2400" dirty="0">
                <a:solidFill>
                  <a:srgbClr val="333333"/>
                </a:solidFill>
                <a:latin typeface="Times New Roman" panose="02020603050405020304" pitchFamily="18" charset="0"/>
                <a:cs typeface="Times New Roman" panose="02020603050405020304" pitchFamily="18" charset="0"/>
              </a:rPr>
              <a:t>Impact of magnetic water diary</a:t>
            </a:r>
          </a:p>
          <a:p>
            <a:pPr marL="285750" indent="-285750">
              <a:lnSpc>
                <a:spcPct val="150000"/>
              </a:lnSpc>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Magnetic Water Treatment in the Agriculture Industry </a:t>
            </a:r>
          </a:p>
        </p:txBody>
      </p:sp>
      <p:sp>
        <p:nvSpPr>
          <p:cNvPr id="13" name="TextBox 12">
            <a:extLst>
              <a:ext uri="{FF2B5EF4-FFF2-40B4-BE49-F238E27FC236}">
                <a16:creationId xmlns:a16="http://schemas.microsoft.com/office/drawing/2014/main" id="{33897040-E57A-60B3-7AEA-078C0ACD6FF4}"/>
              </a:ext>
            </a:extLst>
          </p:cNvPr>
          <p:cNvSpPr txBox="1"/>
          <p:nvPr/>
        </p:nvSpPr>
        <p:spPr>
          <a:xfrm>
            <a:off x="228600" y="402610"/>
            <a:ext cx="5029200" cy="523220"/>
          </a:xfrm>
          <a:prstGeom prst="rect">
            <a:avLst/>
          </a:prstGeom>
          <a:noFill/>
        </p:spPr>
        <p:txBody>
          <a:bodyPr wrap="square">
            <a:spAutoFit/>
          </a:bodyPr>
          <a:lstStyle/>
          <a:p>
            <a:r>
              <a:rPr lang="en-US" sz="2800" dirty="0">
                <a:solidFill>
                  <a:srgbClr val="FF6600"/>
                </a:solidFill>
                <a:effectLst/>
                <a:latin typeface="times new roman" panose="02020603050405020304" pitchFamily="18" charset="0"/>
              </a:rPr>
              <a:t>ENGINEERING APPLICATION</a:t>
            </a:r>
            <a:endParaRPr lang="en-US" sz="2800" dirty="0"/>
          </a:p>
        </p:txBody>
      </p:sp>
    </p:spTree>
    <p:extLst>
      <p:ext uri="{BB962C8B-B14F-4D97-AF65-F5344CB8AC3E}">
        <p14:creationId xmlns:p14="http://schemas.microsoft.com/office/powerpoint/2010/main" val="30901022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EE813FA8-FC9F-0B24-F5F1-293105CCE3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533400"/>
            <a:ext cx="7907852" cy="5550592"/>
          </a:xfrm>
          <a:prstGeom prst="rect">
            <a:avLst/>
          </a:prstGeom>
        </p:spPr>
      </p:pic>
    </p:spTree>
    <p:extLst>
      <p:ext uri="{BB962C8B-B14F-4D97-AF65-F5344CB8AC3E}">
        <p14:creationId xmlns:p14="http://schemas.microsoft.com/office/powerpoint/2010/main" val="31954624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3E4B6A17-7387-D50B-0510-E992531461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1295400"/>
            <a:ext cx="7696200" cy="4114800"/>
          </a:xfrm>
          <a:prstGeom prst="rect">
            <a:avLst/>
          </a:prstGeom>
        </p:spPr>
      </p:pic>
    </p:spTree>
    <p:extLst>
      <p:ext uri="{BB962C8B-B14F-4D97-AF65-F5344CB8AC3E}">
        <p14:creationId xmlns:p14="http://schemas.microsoft.com/office/powerpoint/2010/main" val="19946420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een&#10;&#10;Description automatically generated">
            <a:extLst>
              <a:ext uri="{FF2B5EF4-FFF2-40B4-BE49-F238E27FC236}">
                <a16:creationId xmlns:a16="http://schemas.microsoft.com/office/drawing/2014/main" id="{94365021-9ACB-AFFD-3E9F-D4A9F9067E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429" y="564497"/>
            <a:ext cx="7647142" cy="5729005"/>
          </a:xfrm>
          <a:prstGeom prst="rect">
            <a:avLst/>
          </a:prstGeom>
        </p:spPr>
      </p:pic>
    </p:spTree>
    <p:extLst>
      <p:ext uri="{BB962C8B-B14F-4D97-AF65-F5344CB8AC3E}">
        <p14:creationId xmlns:p14="http://schemas.microsoft.com/office/powerpoint/2010/main" val="4696441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A054BAFE-9AE1-6D44-1489-3305EB38DFA2}"/>
              </a:ext>
            </a:extLst>
          </p:cNvPr>
          <p:cNvSpPr>
            <a:spLocks noGrp="1" noChangeArrowheads="1"/>
          </p:cNvSpPr>
          <p:nvPr>
            <p:ph type="ctrTitle"/>
          </p:nvPr>
        </p:nvSpPr>
        <p:spPr>
          <a:xfrm>
            <a:off x="609600" y="381000"/>
            <a:ext cx="4572000" cy="533400"/>
          </a:xfrm>
          <a:noFill/>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2"/>
                  </a:outerShdw>
                </a:effectLst>
              </a14:hiddenEffects>
            </a:ext>
          </a:extLst>
        </p:spPr>
        <p:txBody>
          <a:bodyPr lIns="90488" tIns="44450" rIns="90488" bIns="44450" anchor="ctr">
            <a:normAutofit fontScale="90000"/>
          </a:bodyPr>
          <a:lstStyle/>
          <a:p>
            <a:pPr eaLnBrk="1" hangingPunct="1"/>
            <a:r>
              <a:rPr lang="en-GB" altLang="en-US" sz="4000" dirty="0">
                <a:latin typeface="Times New Roman" panose="02020603050405020304" pitchFamily="18" charset="0"/>
                <a:cs typeface="Times New Roman" panose="02020603050405020304" pitchFamily="18" charset="0"/>
              </a:rPr>
              <a:t>Scale – What Is It ? </a:t>
            </a:r>
          </a:p>
        </p:txBody>
      </p:sp>
      <p:pic>
        <p:nvPicPr>
          <p:cNvPr id="5124" name="Picture 5">
            <a:extLst>
              <a:ext uri="{FF2B5EF4-FFF2-40B4-BE49-F238E27FC236}">
                <a16:creationId xmlns:a16="http://schemas.microsoft.com/office/drawing/2014/main" id="{F84E9CD6-7B3A-BEEF-8853-504B2F5C5C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2924175"/>
            <a:ext cx="5040313" cy="33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 Box 6">
            <a:extLst>
              <a:ext uri="{FF2B5EF4-FFF2-40B4-BE49-F238E27FC236}">
                <a16:creationId xmlns:a16="http://schemas.microsoft.com/office/drawing/2014/main" id="{956681E3-2360-902E-41B5-D4AFFDF15494}"/>
              </a:ext>
            </a:extLst>
          </p:cNvPr>
          <p:cNvSpPr txBox="1">
            <a:spLocks noChangeArrowheads="1"/>
          </p:cNvSpPr>
          <p:nvPr/>
        </p:nvSpPr>
        <p:spPr bwMode="auto">
          <a:xfrm>
            <a:off x="669131" y="1219200"/>
            <a:ext cx="78041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en-US" altLang="en-US" dirty="0"/>
              <a:t>Minerals such as Magnesium &amp; Calcium when heated up will adhere to the pipes and plumbing system </a:t>
            </a:r>
          </a:p>
        </p:txBody>
      </p:sp>
    </p:spTree>
    <p:extLst>
      <p:ext uri="{BB962C8B-B14F-4D97-AF65-F5344CB8AC3E}">
        <p14:creationId xmlns:p14="http://schemas.microsoft.com/office/powerpoint/2010/main" val="17894445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821A1D4E-B264-D748-170C-2F48022A65CF}"/>
              </a:ext>
            </a:extLst>
          </p:cNvPr>
          <p:cNvSpPr>
            <a:spLocks noGrp="1" noChangeArrowheads="1"/>
          </p:cNvSpPr>
          <p:nvPr>
            <p:ph type="body" idx="1"/>
          </p:nvPr>
        </p:nvSpPr>
        <p:spPr>
          <a:xfrm>
            <a:off x="876300" y="4519285"/>
            <a:ext cx="7391400" cy="523220"/>
          </a:xfrm>
        </p:spPr>
        <p:txBody>
          <a:bodyPr/>
          <a:lstStyle/>
          <a:p>
            <a:pPr algn="ctr" eaLnBrk="1" hangingPunct="1">
              <a:buFontTx/>
              <a:buNone/>
            </a:pPr>
            <a:r>
              <a:rPr lang="en-US" altLang="en-US" dirty="0"/>
              <a:t>Causes scale built-up on the pipes and appliances</a:t>
            </a:r>
          </a:p>
          <a:p>
            <a:pPr eaLnBrk="1" hangingPunct="1"/>
            <a:endParaRPr lang="en-US" altLang="en-US" dirty="0"/>
          </a:p>
        </p:txBody>
      </p:sp>
      <p:sp>
        <p:nvSpPr>
          <p:cNvPr id="7172" name="AutoShape 4">
            <a:extLst>
              <a:ext uri="{FF2B5EF4-FFF2-40B4-BE49-F238E27FC236}">
                <a16:creationId xmlns:a16="http://schemas.microsoft.com/office/drawing/2014/main" id="{F21AD569-6E20-F93E-80FD-0A873B8094E4}"/>
              </a:ext>
            </a:extLst>
          </p:cNvPr>
          <p:cNvSpPr>
            <a:spLocks noChangeArrowheads="1"/>
          </p:cNvSpPr>
          <p:nvPr/>
        </p:nvSpPr>
        <p:spPr bwMode="auto">
          <a:xfrm>
            <a:off x="4800600" y="1341438"/>
            <a:ext cx="3384550" cy="2736850"/>
          </a:xfrm>
          <a:prstGeom prst="downArrowCallout">
            <a:avLst>
              <a:gd name="adj1" fmla="val 30916"/>
              <a:gd name="adj2" fmla="val 30916"/>
              <a:gd name="adj3" fmla="val 16667"/>
              <a:gd name="adj4" fmla="val 66667"/>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20000"/>
              </a:spcBef>
            </a:pPr>
            <a:r>
              <a:rPr lang="en-US" altLang="en-US" dirty="0"/>
              <a:t>Changes of temperature </a:t>
            </a:r>
          </a:p>
          <a:p>
            <a:pPr algn="ctr" eaLnBrk="1" hangingPunct="1">
              <a:spcBef>
                <a:spcPct val="20000"/>
              </a:spcBef>
            </a:pPr>
            <a:r>
              <a:rPr lang="en-US" altLang="en-US" dirty="0"/>
              <a:t>     heating 	</a:t>
            </a:r>
          </a:p>
          <a:p>
            <a:pPr algn="ctr" eaLnBrk="1" hangingPunct="1"/>
            <a:endParaRPr lang="en-US" altLang="en-US" dirty="0"/>
          </a:p>
        </p:txBody>
      </p:sp>
      <p:sp>
        <p:nvSpPr>
          <p:cNvPr id="7173" name="AutoShape 5">
            <a:extLst>
              <a:ext uri="{FF2B5EF4-FFF2-40B4-BE49-F238E27FC236}">
                <a16:creationId xmlns:a16="http://schemas.microsoft.com/office/drawing/2014/main" id="{911216E4-9C04-3A8A-3ADA-5E08D5B50274}"/>
              </a:ext>
            </a:extLst>
          </p:cNvPr>
          <p:cNvSpPr>
            <a:spLocks noChangeArrowheads="1"/>
          </p:cNvSpPr>
          <p:nvPr/>
        </p:nvSpPr>
        <p:spPr bwMode="auto">
          <a:xfrm>
            <a:off x="533400" y="1341438"/>
            <a:ext cx="3455987" cy="2736850"/>
          </a:xfrm>
          <a:prstGeom prst="downArrowCallout">
            <a:avLst>
              <a:gd name="adj1" fmla="val 31569"/>
              <a:gd name="adj2" fmla="val 31569"/>
              <a:gd name="adj3" fmla="val 16667"/>
              <a:gd name="adj4" fmla="val 66667"/>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20000"/>
              </a:spcBef>
            </a:pPr>
            <a:r>
              <a:rPr lang="en-US" altLang="en-US" dirty="0"/>
              <a:t>Changes in of temperature </a:t>
            </a:r>
          </a:p>
          <a:p>
            <a:pPr algn="ctr" eaLnBrk="1" hangingPunct="1">
              <a:spcBef>
                <a:spcPct val="20000"/>
              </a:spcBef>
            </a:pPr>
            <a:r>
              <a:rPr lang="en-US" altLang="en-US" dirty="0"/>
              <a:t> cooling</a:t>
            </a:r>
          </a:p>
          <a:p>
            <a:pPr algn="ctr" eaLnBrk="1" hangingPunct="1"/>
            <a:endParaRPr lang="en-US" altLang="en-US" dirty="0"/>
          </a:p>
        </p:txBody>
      </p:sp>
      <p:sp>
        <p:nvSpPr>
          <p:cNvPr id="9" name="TextBox 8">
            <a:extLst>
              <a:ext uri="{FF2B5EF4-FFF2-40B4-BE49-F238E27FC236}">
                <a16:creationId xmlns:a16="http://schemas.microsoft.com/office/drawing/2014/main" id="{C1AC25CE-5F21-F8E8-CE53-824F9950F85B}"/>
              </a:ext>
            </a:extLst>
          </p:cNvPr>
          <p:cNvSpPr txBox="1"/>
          <p:nvPr/>
        </p:nvSpPr>
        <p:spPr>
          <a:xfrm>
            <a:off x="3009900" y="377221"/>
            <a:ext cx="3124200" cy="523220"/>
          </a:xfrm>
          <a:prstGeom prst="rect">
            <a:avLst/>
          </a:prstGeom>
          <a:noFill/>
        </p:spPr>
        <p:txBody>
          <a:bodyPr wrap="square">
            <a:spAutoFit/>
          </a:bodyPr>
          <a:lstStyle/>
          <a:p>
            <a:pPr algn="ctr"/>
            <a:r>
              <a:rPr lang="en-US" sz="2800" dirty="0">
                <a:latin typeface="Times New Roman" panose="02020603050405020304" pitchFamily="18" charset="0"/>
                <a:cs typeface="Times New Roman" panose="02020603050405020304" pitchFamily="18" charset="0"/>
              </a:rPr>
              <a:t>What Causes Scale?</a:t>
            </a:r>
          </a:p>
        </p:txBody>
      </p:sp>
    </p:spTree>
    <p:extLst>
      <p:ext uri="{BB962C8B-B14F-4D97-AF65-F5344CB8AC3E}">
        <p14:creationId xmlns:p14="http://schemas.microsoft.com/office/powerpoint/2010/main" val="38735332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A75E5F6-F2C8-FE74-9E80-D3FED8438580}"/>
                  </a:ext>
                </a:extLst>
              </p:cNvPr>
              <p:cNvSpPr txBox="1"/>
              <p:nvPr/>
            </p:nvSpPr>
            <p:spPr>
              <a:xfrm>
                <a:off x="152400" y="304800"/>
                <a:ext cx="8458200" cy="6001643"/>
              </a:xfrm>
              <a:prstGeom prst="rect">
                <a:avLst/>
              </a:prstGeom>
              <a:noFill/>
            </p:spPr>
            <p:txBody>
              <a:bodyPr wrap="square">
                <a:spAutoFit/>
              </a:bodyPr>
              <a:lstStyle/>
              <a:p>
                <a:pPr algn="just"/>
                <a:r>
                  <a:rPr lang="en-US" sz="2400" dirty="0">
                    <a:latin typeface="Times New Roman" panose="02020603050405020304" pitchFamily="18" charset="0"/>
                    <a:cs typeface="Times New Roman" panose="02020603050405020304" pitchFamily="18" charset="0"/>
                  </a:rPr>
                  <a:t>Magnets are rated in gauss. The gauss was named for the German scientist Carl Friedrich Gauss. Before 1932 the name was applied to the unit of magnetic-field strength now called the oersted, and it is sometimes still used in this sense (e.g., the Earth may be said to have a magnetic-field strength of about one gauss).</a:t>
                </a:r>
              </a:p>
              <a:p>
                <a:pPr algn="just"/>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Units of the magnetic field </a:t>
                </a:r>
              </a:p>
              <a:p>
                <a:pPr algn="just"/>
                <a:r>
                  <a:rPr lang="en-US" sz="2400" dirty="0">
                    <a:latin typeface="Times New Roman" panose="02020603050405020304" pitchFamily="18" charset="0"/>
                    <a:cs typeface="Times New Roman" panose="02020603050405020304" pitchFamily="18" charset="0"/>
                  </a:rPr>
                  <a:t>Tesla: is defined as the field intensity generating one newton (N)    of force per ampere (A) of current per meter of conductor</a:t>
                </a:r>
              </a:p>
              <a:p>
                <a:pPr algn="just"/>
                <a:r>
                  <a:rPr lang="en-US" sz="2400" dirty="0">
                    <a:latin typeface="Times New Roman" panose="02020603050405020304" pitchFamily="18" charset="0"/>
                    <a:cs typeface="Times New Roman" panose="02020603050405020304" pitchFamily="18" charset="0"/>
                  </a:rPr>
                  <a:t>Milli tesla = </a:t>
                </a:r>
                <a14:m>
                  <m:oMath xmlns:m="http://schemas.openxmlformats.org/officeDocument/2006/math">
                    <m:sSup>
                      <m:sSupPr>
                        <m:ctrlPr>
                          <a:rPr lang="en-US" sz="2400" b="0" i="1" smtClean="0">
                            <a:latin typeface="Cambria Math" panose="02040503050406030204" pitchFamily="18" charset="0"/>
                            <a:cs typeface="Times New Roman" panose="02020603050405020304" pitchFamily="18" charset="0"/>
                          </a:rPr>
                        </m:ctrlPr>
                      </m:sSupPr>
                      <m:e>
                        <m:r>
                          <a:rPr lang="en-US" sz="2400" b="0" i="1" smtClean="0">
                            <a:latin typeface="Cambria Math" panose="02040503050406030204" pitchFamily="18" charset="0"/>
                            <a:cs typeface="Times New Roman" panose="02020603050405020304" pitchFamily="18" charset="0"/>
                          </a:rPr>
                          <m:t>10</m:t>
                        </m:r>
                      </m:e>
                      <m:sup>
                        <m:r>
                          <a:rPr lang="en-US" sz="2400" b="0" i="1" smtClean="0">
                            <a:latin typeface="Cambria Math" panose="02040503050406030204" pitchFamily="18" charset="0"/>
                            <a:cs typeface="Times New Roman" panose="02020603050405020304" pitchFamily="18" charset="0"/>
                          </a:rPr>
                          <m:t>−3</m:t>
                        </m:r>
                      </m:sup>
                    </m:sSup>
                  </m:oMath>
                </a14:m>
                <a:r>
                  <a:rPr lang="en-US" sz="2400" dirty="0">
                    <a:latin typeface="Times New Roman" panose="02020603050405020304" pitchFamily="18" charset="0"/>
                    <a:cs typeface="Times New Roman" panose="02020603050405020304" pitchFamily="18" charset="0"/>
                  </a:rPr>
                  <a:t> T</a:t>
                </a:r>
              </a:p>
              <a:p>
                <a:pPr algn="just"/>
                <a:r>
                  <a:rPr lang="en-US" sz="2400" dirty="0">
                    <a:latin typeface="Times New Roman" panose="02020603050405020304" pitchFamily="18" charset="0"/>
                    <a:cs typeface="Times New Roman" panose="02020603050405020304" pitchFamily="18" charset="0"/>
                  </a:rPr>
                  <a:t>Micro tesla =</a:t>
                </a:r>
                <a:r>
                  <a:rPr lang="en-US" sz="2400" b="0" dirty="0">
                    <a:cs typeface="Times New Roman" panose="02020603050405020304" pitchFamily="18" charset="0"/>
                  </a:rPr>
                  <a:t> </a:t>
                </a:r>
                <a14:m>
                  <m:oMath xmlns:m="http://schemas.openxmlformats.org/officeDocument/2006/math">
                    <m:sSup>
                      <m:sSupPr>
                        <m:ctrlPr>
                          <a:rPr lang="en-US" sz="2400" b="0" i="1" smtClean="0">
                            <a:latin typeface="Cambria Math" panose="02040503050406030204" pitchFamily="18" charset="0"/>
                            <a:cs typeface="Times New Roman" panose="02020603050405020304" pitchFamily="18" charset="0"/>
                          </a:rPr>
                        </m:ctrlPr>
                      </m:sSupPr>
                      <m:e>
                        <m:r>
                          <a:rPr lang="en-US" sz="2400" b="0" i="1" smtClean="0">
                            <a:latin typeface="Cambria Math" panose="02040503050406030204" pitchFamily="18" charset="0"/>
                            <a:cs typeface="Times New Roman" panose="02020603050405020304" pitchFamily="18" charset="0"/>
                          </a:rPr>
                          <m:t>10</m:t>
                        </m:r>
                      </m:e>
                      <m:sup>
                        <m:r>
                          <a:rPr lang="en-US" sz="2400" b="0" i="1" smtClean="0">
                            <a:latin typeface="Cambria Math" panose="02040503050406030204" pitchFamily="18" charset="0"/>
                            <a:cs typeface="Times New Roman" panose="02020603050405020304" pitchFamily="18" charset="0"/>
                          </a:rPr>
                          <m:t>−6</m:t>
                        </m:r>
                      </m:sup>
                    </m:sSup>
                  </m:oMath>
                </a14:m>
                <a:r>
                  <a:rPr lang="en-US" sz="2400" dirty="0">
                    <a:latin typeface="Times New Roman" panose="02020603050405020304" pitchFamily="18" charset="0"/>
                    <a:cs typeface="Times New Roman" panose="02020603050405020304" pitchFamily="18" charset="0"/>
                  </a:rPr>
                  <a:t> T</a:t>
                </a:r>
              </a:p>
              <a:p>
                <a:pPr algn="just"/>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In the centimeter–gram–second system (CGS) the unit will be </a:t>
                </a:r>
              </a:p>
              <a:p>
                <a:pPr algn="just"/>
                <a:r>
                  <a:rPr lang="en-US" sz="2400" dirty="0">
                    <a:latin typeface="Times New Roman" panose="02020603050405020304" pitchFamily="18" charset="0"/>
                    <a:cs typeface="Times New Roman" panose="02020603050405020304" pitchFamily="18" charset="0"/>
                  </a:rPr>
                  <a:t>Gauss</a:t>
                </a:r>
              </a:p>
              <a:p>
                <a:pPr algn="just"/>
                <a:r>
                  <a:rPr lang="en-US" sz="2400" dirty="0">
                    <a:latin typeface="Times New Roman" panose="02020603050405020304" pitchFamily="18" charset="0"/>
                    <a:cs typeface="Times New Roman" panose="02020603050405020304" pitchFamily="18" charset="0"/>
                  </a:rPr>
                  <a:t>1 Tesla = 10000 gauss</a:t>
                </a:r>
              </a:p>
              <a:p>
                <a:pPr algn="just"/>
                <a:r>
                  <a:rPr lang="en-US" sz="2400" dirty="0">
                    <a:latin typeface="Times New Roman" panose="02020603050405020304" pitchFamily="18" charset="0"/>
                    <a:cs typeface="Times New Roman" panose="02020603050405020304" pitchFamily="18" charset="0"/>
                  </a:rPr>
                  <a:t>1 micro tesla = 0.01 Gauss</a:t>
                </a:r>
              </a:p>
            </p:txBody>
          </p:sp>
        </mc:Choice>
        <mc:Fallback xmlns="">
          <p:sp>
            <p:nvSpPr>
              <p:cNvPr id="5" name="TextBox 4">
                <a:extLst>
                  <a:ext uri="{FF2B5EF4-FFF2-40B4-BE49-F238E27FC236}">
                    <a16:creationId xmlns:a16="http://schemas.microsoft.com/office/drawing/2014/main" id="{FA75E5F6-F2C8-FE74-9E80-D3FED8438580}"/>
                  </a:ext>
                </a:extLst>
              </p:cNvPr>
              <p:cNvSpPr txBox="1">
                <a:spLocks noRot="1" noChangeAspect="1" noMove="1" noResize="1" noEditPoints="1" noAdjustHandles="1" noChangeArrowheads="1" noChangeShapeType="1" noTextEdit="1"/>
              </p:cNvSpPr>
              <p:nvPr/>
            </p:nvSpPr>
            <p:spPr>
              <a:xfrm>
                <a:off x="152400" y="304800"/>
                <a:ext cx="8458200" cy="6001643"/>
              </a:xfrm>
              <a:prstGeom prst="rect">
                <a:avLst/>
              </a:prstGeom>
              <a:blipFill>
                <a:blip r:embed="rId2"/>
                <a:stretch>
                  <a:fillRect l="-1081" t="-812" r="-1009" b="-1320"/>
                </a:stretch>
              </a:blipFill>
            </p:spPr>
            <p:txBody>
              <a:bodyPr/>
              <a:lstStyle/>
              <a:p>
                <a:r>
                  <a:rPr lang="en-US">
                    <a:noFill/>
                  </a:rPr>
                  <a:t> </a:t>
                </a:r>
              </a:p>
            </p:txBody>
          </p:sp>
        </mc:Fallback>
      </mc:AlternateContent>
    </p:spTree>
    <p:extLst>
      <p:ext uri="{BB962C8B-B14F-4D97-AF65-F5344CB8AC3E}">
        <p14:creationId xmlns:p14="http://schemas.microsoft.com/office/powerpoint/2010/main" val="25740780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a:extLst>
              <a:ext uri="{FF2B5EF4-FFF2-40B4-BE49-F238E27FC236}">
                <a16:creationId xmlns:a16="http://schemas.microsoft.com/office/drawing/2014/main" id="{71005DEB-D945-FE3B-6901-D3976AE8AEC2}"/>
              </a:ext>
            </a:extLst>
          </p:cNvPr>
          <p:cNvSpPr>
            <a:spLocks noGrp="1" noChangeArrowheads="1"/>
          </p:cNvSpPr>
          <p:nvPr>
            <p:ph type="body" idx="1"/>
          </p:nvPr>
        </p:nvSpPr>
        <p:spPr>
          <a:xfrm>
            <a:off x="685800" y="1295401"/>
            <a:ext cx="6234113" cy="2362199"/>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marL="228600" indent="-228600" eaLnBrk="1" hangingPunct="1"/>
            <a:r>
              <a:rPr lang="en-GB" altLang="en-US" sz="2400" dirty="0">
                <a:solidFill>
                  <a:schemeClr val="tx2"/>
                </a:solidFill>
                <a:latin typeface="Times New Roman" panose="02020603050405020304" pitchFamily="18" charset="0"/>
                <a:cs typeface="Times New Roman" panose="02020603050405020304" pitchFamily="18" charset="0"/>
              </a:rPr>
              <a:t>Loss of heat </a:t>
            </a:r>
            <a:r>
              <a:rPr lang="en-US" altLang="en-US" sz="2400" dirty="0">
                <a:solidFill>
                  <a:schemeClr val="tx2"/>
                </a:solidFill>
                <a:latin typeface="Times New Roman" panose="02020603050405020304" pitchFamily="18" charset="0"/>
                <a:cs typeface="Times New Roman" panose="02020603050405020304" pitchFamily="18" charset="0"/>
              </a:rPr>
              <a:t>efficiency </a:t>
            </a:r>
            <a:endParaRPr lang="en-GB" altLang="en-US" sz="2400" dirty="0">
              <a:solidFill>
                <a:schemeClr val="tx2"/>
              </a:solidFill>
              <a:latin typeface="Times New Roman" panose="02020603050405020304" pitchFamily="18" charset="0"/>
              <a:cs typeface="Times New Roman" panose="02020603050405020304" pitchFamily="18" charset="0"/>
            </a:endParaRPr>
          </a:p>
          <a:p>
            <a:pPr marL="228600" indent="-228600" eaLnBrk="1" hangingPunct="1"/>
            <a:r>
              <a:rPr lang="en-GB" altLang="en-US" sz="2400" dirty="0">
                <a:solidFill>
                  <a:schemeClr val="tx2"/>
                </a:solidFill>
                <a:latin typeface="Times New Roman" panose="02020603050405020304" pitchFamily="18" charset="0"/>
                <a:cs typeface="Times New Roman" panose="02020603050405020304" pitchFamily="18" charset="0"/>
              </a:rPr>
              <a:t>Reduced flow rates</a:t>
            </a:r>
          </a:p>
          <a:p>
            <a:pPr marL="228600" indent="-228600" eaLnBrk="1" hangingPunct="1"/>
            <a:r>
              <a:rPr lang="en-GB" altLang="en-US" sz="2400" dirty="0">
                <a:solidFill>
                  <a:schemeClr val="tx2"/>
                </a:solidFill>
                <a:latin typeface="Times New Roman" panose="02020603050405020304" pitchFamily="18" charset="0"/>
                <a:cs typeface="Times New Roman" panose="02020603050405020304" pitchFamily="18" charset="0"/>
              </a:rPr>
              <a:t>Failure of equipment</a:t>
            </a:r>
          </a:p>
          <a:p>
            <a:pPr marL="228600" indent="-228600" eaLnBrk="1" hangingPunct="1"/>
            <a:r>
              <a:rPr lang="en-GB" altLang="en-US" sz="2400" dirty="0">
                <a:solidFill>
                  <a:schemeClr val="tx2"/>
                </a:solidFill>
                <a:latin typeface="Times New Roman" panose="02020603050405020304" pitchFamily="18" charset="0"/>
                <a:cs typeface="Times New Roman" panose="02020603050405020304" pitchFamily="18" charset="0"/>
              </a:rPr>
              <a:t>Expensive maintenance</a:t>
            </a:r>
          </a:p>
          <a:p>
            <a:pPr marL="228600" indent="-228600" eaLnBrk="1" hangingPunct="1"/>
            <a:r>
              <a:rPr lang="en-GB" altLang="en-US" sz="2400" dirty="0">
                <a:solidFill>
                  <a:schemeClr val="tx2"/>
                </a:solidFill>
                <a:latin typeface="Times New Roman" panose="02020603050405020304" pitchFamily="18" charset="0"/>
                <a:cs typeface="Times New Roman" panose="02020603050405020304" pitchFamily="18" charset="0"/>
              </a:rPr>
              <a:t>Causes corrosion</a:t>
            </a:r>
          </a:p>
        </p:txBody>
      </p:sp>
      <p:sp>
        <p:nvSpPr>
          <p:cNvPr id="6" name="TextBox 5">
            <a:extLst>
              <a:ext uri="{FF2B5EF4-FFF2-40B4-BE49-F238E27FC236}">
                <a16:creationId xmlns:a16="http://schemas.microsoft.com/office/drawing/2014/main" id="{A8EF83B9-0A1C-F469-59F0-D8977E1432BF}"/>
              </a:ext>
            </a:extLst>
          </p:cNvPr>
          <p:cNvSpPr txBox="1"/>
          <p:nvPr/>
        </p:nvSpPr>
        <p:spPr>
          <a:xfrm>
            <a:off x="609600" y="609600"/>
            <a:ext cx="4572000" cy="523220"/>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Problems Caused By Scale</a:t>
            </a:r>
          </a:p>
        </p:txBody>
      </p:sp>
    </p:spTree>
    <p:extLst>
      <p:ext uri="{BB962C8B-B14F-4D97-AF65-F5344CB8AC3E}">
        <p14:creationId xmlns:p14="http://schemas.microsoft.com/office/powerpoint/2010/main" val="24099878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AutoShape 8">
            <a:extLst>
              <a:ext uri="{FF2B5EF4-FFF2-40B4-BE49-F238E27FC236}">
                <a16:creationId xmlns:a16="http://schemas.microsoft.com/office/drawing/2014/main" id="{BB037368-5009-3E8F-9D6F-EBDDDC686F09}"/>
              </a:ext>
            </a:extLst>
          </p:cNvPr>
          <p:cNvSpPr>
            <a:spLocks noChangeArrowheads="1"/>
          </p:cNvSpPr>
          <p:nvPr/>
        </p:nvSpPr>
        <p:spPr bwMode="auto">
          <a:xfrm>
            <a:off x="6656965" y="3335916"/>
            <a:ext cx="1728788" cy="1295400"/>
          </a:xfrm>
          <a:prstGeom prst="roundRect">
            <a:avLst>
              <a:gd name="adj" fmla="val 16667"/>
            </a:avLst>
          </a:pr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ctr" eaLnBrk="1" hangingPunct="1"/>
            <a:endParaRPr lang="en-US" altLang="en-US" dirty="0"/>
          </a:p>
          <a:p>
            <a:pPr algn="ctr" eaLnBrk="1" hangingPunct="1"/>
            <a:endParaRPr lang="en-US" altLang="en-US" dirty="0"/>
          </a:p>
          <a:p>
            <a:pPr algn="ctr" eaLnBrk="1" hangingPunct="1"/>
            <a:r>
              <a:rPr lang="en-US" altLang="en-US" dirty="0"/>
              <a:t>Ice Makers</a:t>
            </a:r>
          </a:p>
          <a:p>
            <a:pPr algn="ctr" eaLnBrk="1" hangingPunct="1"/>
            <a:endParaRPr lang="en-US" altLang="en-US" dirty="0"/>
          </a:p>
          <a:p>
            <a:pPr algn="ctr" eaLnBrk="1" hangingPunct="1"/>
            <a:endParaRPr lang="en-US" altLang="en-US" dirty="0"/>
          </a:p>
        </p:txBody>
      </p:sp>
      <p:sp>
        <p:nvSpPr>
          <p:cNvPr id="11268" name="AutoShape 9">
            <a:extLst>
              <a:ext uri="{FF2B5EF4-FFF2-40B4-BE49-F238E27FC236}">
                <a16:creationId xmlns:a16="http://schemas.microsoft.com/office/drawing/2014/main" id="{F83B0D75-C1E3-7ECF-9BD0-47409132EA13}"/>
              </a:ext>
            </a:extLst>
          </p:cNvPr>
          <p:cNvSpPr>
            <a:spLocks noChangeArrowheads="1"/>
          </p:cNvSpPr>
          <p:nvPr/>
        </p:nvSpPr>
        <p:spPr bwMode="auto">
          <a:xfrm>
            <a:off x="5105257" y="5199493"/>
            <a:ext cx="1728787" cy="1295400"/>
          </a:xfrm>
          <a:prstGeom prst="roundRect">
            <a:avLst>
              <a:gd name="adj" fmla="val 16667"/>
            </a:avLst>
          </a:pr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ctr" eaLnBrk="1" hangingPunct="1"/>
            <a:endParaRPr lang="en-US" altLang="en-US" dirty="0"/>
          </a:p>
          <a:p>
            <a:pPr algn="ctr" eaLnBrk="1" hangingPunct="1"/>
            <a:endParaRPr lang="en-US" altLang="en-US" dirty="0"/>
          </a:p>
          <a:p>
            <a:pPr algn="ctr" eaLnBrk="1" hangingPunct="1"/>
            <a:r>
              <a:rPr lang="en-US" altLang="en-US" dirty="0"/>
              <a:t>Boilers</a:t>
            </a:r>
          </a:p>
          <a:p>
            <a:pPr algn="ctr" eaLnBrk="1" hangingPunct="1"/>
            <a:endParaRPr lang="en-US" altLang="en-US" dirty="0"/>
          </a:p>
          <a:p>
            <a:pPr algn="ctr" eaLnBrk="1" hangingPunct="1"/>
            <a:endParaRPr lang="en-US" altLang="en-US" dirty="0"/>
          </a:p>
        </p:txBody>
      </p:sp>
      <p:sp>
        <p:nvSpPr>
          <p:cNvPr id="11269" name="AutoShape 10">
            <a:extLst>
              <a:ext uri="{FF2B5EF4-FFF2-40B4-BE49-F238E27FC236}">
                <a16:creationId xmlns:a16="http://schemas.microsoft.com/office/drawing/2014/main" id="{7567E827-A1FE-DF94-A5D6-69A987FE3CBF}"/>
              </a:ext>
            </a:extLst>
          </p:cNvPr>
          <p:cNvSpPr>
            <a:spLocks noChangeArrowheads="1"/>
          </p:cNvSpPr>
          <p:nvPr/>
        </p:nvSpPr>
        <p:spPr bwMode="auto">
          <a:xfrm>
            <a:off x="2771775" y="5229225"/>
            <a:ext cx="1728788" cy="1295400"/>
          </a:xfrm>
          <a:prstGeom prst="roundRect">
            <a:avLst>
              <a:gd name="adj" fmla="val 16667"/>
            </a:avLst>
          </a:pr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ctr" eaLnBrk="1" hangingPunct="1"/>
            <a:endParaRPr lang="en-US" altLang="en-US" dirty="0"/>
          </a:p>
          <a:p>
            <a:pPr algn="ctr" eaLnBrk="1" hangingPunct="1"/>
            <a:endParaRPr lang="en-US" altLang="en-US" dirty="0"/>
          </a:p>
          <a:p>
            <a:pPr algn="ctr" eaLnBrk="1" hangingPunct="1"/>
            <a:r>
              <a:rPr lang="en-US" altLang="en-US" dirty="0"/>
              <a:t>Water Pipes</a:t>
            </a:r>
          </a:p>
          <a:p>
            <a:pPr algn="ctr" eaLnBrk="1" hangingPunct="1"/>
            <a:endParaRPr lang="en-US" altLang="en-US" dirty="0"/>
          </a:p>
          <a:p>
            <a:pPr algn="ctr" eaLnBrk="1" hangingPunct="1"/>
            <a:endParaRPr lang="en-US" altLang="en-US" dirty="0"/>
          </a:p>
        </p:txBody>
      </p:sp>
      <p:sp>
        <p:nvSpPr>
          <p:cNvPr id="11270" name="AutoShape 11">
            <a:extLst>
              <a:ext uri="{FF2B5EF4-FFF2-40B4-BE49-F238E27FC236}">
                <a16:creationId xmlns:a16="http://schemas.microsoft.com/office/drawing/2014/main" id="{2FEC0673-B13D-63CF-3949-22D04F2B095D}"/>
              </a:ext>
            </a:extLst>
          </p:cNvPr>
          <p:cNvSpPr>
            <a:spLocks noChangeArrowheads="1"/>
          </p:cNvSpPr>
          <p:nvPr/>
        </p:nvSpPr>
        <p:spPr bwMode="auto">
          <a:xfrm>
            <a:off x="5018810" y="1538005"/>
            <a:ext cx="1728788" cy="1295400"/>
          </a:xfrm>
          <a:prstGeom prst="roundRect">
            <a:avLst>
              <a:gd name="adj" fmla="val 16667"/>
            </a:avLst>
          </a:pr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ctr" eaLnBrk="1" hangingPunct="1"/>
            <a:endParaRPr lang="en-US" altLang="en-US" dirty="0"/>
          </a:p>
          <a:p>
            <a:pPr algn="ctr" eaLnBrk="1" hangingPunct="1"/>
            <a:endParaRPr lang="en-US" altLang="en-US" dirty="0"/>
          </a:p>
          <a:p>
            <a:pPr algn="ctr" eaLnBrk="1" hangingPunct="1"/>
            <a:r>
              <a:rPr lang="en-US" altLang="en-US" dirty="0"/>
              <a:t>Water </a:t>
            </a:r>
          </a:p>
          <a:p>
            <a:pPr algn="ctr" eaLnBrk="1" hangingPunct="1"/>
            <a:r>
              <a:rPr lang="en-US" altLang="en-US" dirty="0"/>
              <a:t>Heaters</a:t>
            </a:r>
          </a:p>
          <a:p>
            <a:pPr algn="ctr" eaLnBrk="1" hangingPunct="1"/>
            <a:endParaRPr lang="en-US" altLang="en-US" dirty="0"/>
          </a:p>
          <a:p>
            <a:pPr algn="ctr" eaLnBrk="1" hangingPunct="1"/>
            <a:endParaRPr lang="en-US" altLang="en-US" dirty="0"/>
          </a:p>
        </p:txBody>
      </p:sp>
      <p:sp>
        <p:nvSpPr>
          <p:cNvPr id="11271" name="AutoShape 12">
            <a:extLst>
              <a:ext uri="{FF2B5EF4-FFF2-40B4-BE49-F238E27FC236}">
                <a16:creationId xmlns:a16="http://schemas.microsoft.com/office/drawing/2014/main" id="{AD196A6A-1522-8824-19F6-D60B746288DD}"/>
              </a:ext>
            </a:extLst>
          </p:cNvPr>
          <p:cNvSpPr>
            <a:spLocks noChangeArrowheads="1"/>
          </p:cNvSpPr>
          <p:nvPr/>
        </p:nvSpPr>
        <p:spPr bwMode="auto">
          <a:xfrm>
            <a:off x="792163" y="3335916"/>
            <a:ext cx="1728788" cy="1295400"/>
          </a:xfrm>
          <a:prstGeom prst="roundRect">
            <a:avLst>
              <a:gd name="adj" fmla="val 16667"/>
            </a:avLst>
          </a:pr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ctr" eaLnBrk="1" hangingPunct="1"/>
            <a:endParaRPr lang="en-US" altLang="en-US" dirty="0"/>
          </a:p>
          <a:p>
            <a:pPr algn="ctr" eaLnBrk="1" hangingPunct="1"/>
            <a:endParaRPr lang="en-US" altLang="en-US" dirty="0"/>
          </a:p>
          <a:p>
            <a:pPr algn="ctr" eaLnBrk="1" hangingPunct="1"/>
            <a:r>
              <a:rPr lang="en-US" altLang="en-US" dirty="0"/>
              <a:t>Dishwashers</a:t>
            </a:r>
          </a:p>
          <a:p>
            <a:pPr algn="ctr" eaLnBrk="1" hangingPunct="1"/>
            <a:endParaRPr lang="en-US" altLang="en-US" dirty="0"/>
          </a:p>
          <a:p>
            <a:pPr algn="ctr" eaLnBrk="1" hangingPunct="1"/>
            <a:endParaRPr lang="en-US" altLang="en-US" dirty="0"/>
          </a:p>
        </p:txBody>
      </p:sp>
      <p:sp>
        <p:nvSpPr>
          <p:cNvPr id="11272" name="AutoShape 13">
            <a:extLst>
              <a:ext uri="{FF2B5EF4-FFF2-40B4-BE49-F238E27FC236}">
                <a16:creationId xmlns:a16="http://schemas.microsoft.com/office/drawing/2014/main" id="{0F1CBAF9-37BC-A801-F65E-1E352BE2AE76}"/>
              </a:ext>
            </a:extLst>
          </p:cNvPr>
          <p:cNvSpPr>
            <a:spLocks noChangeArrowheads="1"/>
          </p:cNvSpPr>
          <p:nvPr/>
        </p:nvSpPr>
        <p:spPr bwMode="auto">
          <a:xfrm>
            <a:off x="2396403" y="1495279"/>
            <a:ext cx="1728788" cy="1295400"/>
          </a:xfrm>
          <a:prstGeom prst="roundRect">
            <a:avLst>
              <a:gd name="adj" fmla="val 16667"/>
            </a:avLst>
          </a:pr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ctr" eaLnBrk="1" hangingPunct="1"/>
            <a:endParaRPr lang="en-US" altLang="en-US" dirty="0"/>
          </a:p>
          <a:p>
            <a:pPr algn="ctr" eaLnBrk="1" hangingPunct="1"/>
            <a:r>
              <a:rPr lang="en-US" altLang="en-US" dirty="0"/>
              <a:t>Washing </a:t>
            </a:r>
          </a:p>
          <a:p>
            <a:pPr algn="ctr" eaLnBrk="1" hangingPunct="1"/>
            <a:r>
              <a:rPr lang="en-US" altLang="en-US" dirty="0"/>
              <a:t>Machines</a:t>
            </a:r>
          </a:p>
          <a:p>
            <a:pPr algn="ctr" eaLnBrk="1" hangingPunct="1"/>
            <a:endParaRPr lang="en-US" altLang="en-US" dirty="0"/>
          </a:p>
        </p:txBody>
      </p:sp>
      <p:sp>
        <p:nvSpPr>
          <p:cNvPr id="11273" name="AutoShape 14">
            <a:extLst>
              <a:ext uri="{FF2B5EF4-FFF2-40B4-BE49-F238E27FC236}">
                <a16:creationId xmlns:a16="http://schemas.microsoft.com/office/drawing/2014/main" id="{653891E9-430F-2519-A055-B6D75AC6A749}"/>
              </a:ext>
            </a:extLst>
          </p:cNvPr>
          <p:cNvSpPr>
            <a:spLocks noChangeArrowheads="1"/>
          </p:cNvSpPr>
          <p:nvPr/>
        </p:nvSpPr>
        <p:spPr bwMode="auto">
          <a:xfrm>
            <a:off x="3344863" y="3306184"/>
            <a:ext cx="2305050" cy="1295400"/>
          </a:xfrm>
          <a:prstGeom prst="roundRect">
            <a:avLst>
              <a:gd name="adj" fmla="val 16667"/>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altLang="en-US" dirty="0"/>
              <a:t>Reduces The Life </a:t>
            </a:r>
          </a:p>
          <a:p>
            <a:pPr algn="ctr" eaLnBrk="1" hangingPunct="1"/>
            <a:r>
              <a:rPr lang="en-US" altLang="en-US" dirty="0"/>
              <a:t>Of Appliances</a:t>
            </a:r>
          </a:p>
        </p:txBody>
      </p:sp>
      <p:sp>
        <p:nvSpPr>
          <p:cNvPr id="11274" name="Line 15">
            <a:extLst>
              <a:ext uri="{FF2B5EF4-FFF2-40B4-BE49-F238E27FC236}">
                <a16:creationId xmlns:a16="http://schemas.microsoft.com/office/drawing/2014/main" id="{BCE79D65-BD53-B50F-20DD-56877275C40A}"/>
              </a:ext>
            </a:extLst>
          </p:cNvPr>
          <p:cNvSpPr>
            <a:spLocks noChangeShapeType="1"/>
          </p:cNvSpPr>
          <p:nvPr/>
        </p:nvSpPr>
        <p:spPr bwMode="auto">
          <a:xfrm>
            <a:off x="3679754" y="2801359"/>
            <a:ext cx="287338" cy="5048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5" name="Line 16">
            <a:extLst>
              <a:ext uri="{FF2B5EF4-FFF2-40B4-BE49-F238E27FC236}">
                <a16:creationId xmlns:a16="http://schemas.microsoft.com/office/drawing/2014/main" id="{DB93FFCA-1CBE-4312-0D14-9C9F8E3BF5A6}"/>
              </a:ext>
            </a:extLst>
          </p:cNvPr>
          <p:cNvSpPr>
            <a:spLocks noChangeShapeType="1"/>
          </p:cNvSpPr>
          <p:nvPr/>
        </p:nvSpPr>
        <p:spPr bwMode="auto">
          <a:xfrm flipH="1">
            <a:off x="5018810" y="2822723"/>
            <a:ext cx="358775" cy="5048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6" name="Line 17">
            <a:extLst>
              <a:ext uri="{FF2B5EF4-FFF2-40B4-BE49-F238E27FC236}">
                <a16:creationId xmlns:a16="http://schemas.microsoft.com/office/drawing/2014/main" id="{80037E54-B1FE-7C24-2C7F-FECA8E02C046}"/>
              </a:ext>
            </a:extLst>
          </p:cNvPr>
          <p:cNvSpPr>
            <a:spLocks noChangeShapeType="1"/>
          </p:cNvSpPr>
          <p:nvPr/>
        </p:nvSpPr>
        <p:spPr bwMode="auto">
          <a:xfrm>
            <a:off x="5642986" y="3962474"/>
            <a:ext cx="1008062" cy="418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1277" name="Line 18">
            <a:extLst>
              <a:ext uri="{FF2B5EF4-FFF2-40B4-BE49-F238E27FC236}">
                <a16:creationId xmlns:a16="http://schemas.microsoft.com/office/drawing/2014/main" id="{990E0C26-29B4-0A9C-5CAD-BB8CECB1F5A1}"/>
              </a:ext>
            </a:extLst>
          </p:cNvPr>
          <p:cNvSpPr>
            <a:spLocks noChangeShapeType="1"/>
          </p:cNvSpPr>
          <p:nvPr/>
        </p:nvSpPr>
        <p:spPr bwMode="auto">
          <a:xfrm flipH="1">
            <a:off x="3677226" y="4631316"/>
            <a:ext cx="361373" cy="568177"/>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8" name="Line 19">
            <a:extLst>
              <a:ext uri="{FF2B5EF4-FFF2-40B4-BE49-F238E27FC236}">
                <a16:creationId xmlns:a16="http://schemas.microsoft.com/office/drawing/2014/main" id="{C7D4CA8A-8F24-EAB0-086F-05A461C69E60}"/>
              </a:ext>
            </a:extLst>
          </p:cNvPr>
          <p:cNvSpPr>
            <a:spLocks noChangeShapeType="1"/>
          </p:cNvSpPr>
          <p:nvPr/>
        </p:nvSpPr>
        <p:spPr bwMode="auto">
          <a:xfrm flipV="1">
            <a:off x="2555875" y="3983616"/>
            <a:ext cx="78898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9" name="Line 20">
            <a:extLst>
              <a:ext uri="{FF2B5EF4-FFF2-40B4-BE49-F238E27FC236}">
                <a16:creationId xmlns:a16="http://schemas.microsoft.com/office/drawing/2014/main" id="{BF641FEF-CC5D-2770-9FBE-4AB5973BCCCE}"/>
              </a:ext>
            </a:extLst>
          </p:cNvPr>
          <p:cNvSpPr>
            <a:spLocks noChangeShapeType="1"/>
          </p:cNvSpPr>
          <p:nvPr/>
        </p:nvSpPr>
        <p:spPr bwMode="auto">
          <a:xfrm>
            <a:off x="5105257" y="4601584"/>
            <a:ext cx="544656" cy="61927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TextBox 18">
            <a:extLst>
              <a:ext uri="{FF2B5EF4-FFF2-40B4-BE49-F238E27FC236}">
                <a16:creationId xmlns:a16="http://schemas.microsoft.com/office/drawing/2014/main" id="{BDEC7A66-BD9B-11FF-E410-AF195731DF01}"/>
              </a:ext>
            </a:extLst>
          </p:cNvPr>
          <p:cNvSpPr txBox="1"/>
          <p:nvPr/>
        </p:nvSpPr>
        <p:spPr>
          <a:xfrm>
            <a:off x="1754982" y="540248"/>
            <a:ext cx="5484812" cy="461665"/>
          </a:xfrm>
          <a:prstGeom prst="rect">
            <a:avLst/>
          </a:prstGeom>
          <a:noFill/>
        </p:spPr>
        <p:txBody>
          <a:bodyPr wrap="square">
            <a:spAutoFit/>
          </a:bodyPr>
          <a:lstStyle/>
          <a:p>
            <a:r>
              <a:rPr lang="en-US" sz="2400" b="1" dirty="0">
                <a:solidFill>
                  <a:srgbClr val="FF0000"/>
                </a:solidFill>
                <a:latin typeface="Times New Roman" panose="02020603050405020304" pitchFamily="18" charset="0"/>
                <a:cs typeface="Times New Roman" panose="02020603050405020304" pitchFamily="18" charset="0"/>
              </a:rPr>
              <a:t>Where Do We Find Scale At Our Home?</a:t>
            </a:r>
          </a:p>
        </p:txBody>
      </p:sp>
    </p:spTree>
    <p:extLst>
      <p:ext uri="{BB962C8B-B14F-4D97-AF65-F5344CB8AC3E}">
        <p14:creationId xmlns:p14="http://schemas.microsoft.com/office/powerpoint/2010/main" val="22555036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10;&#10;Description automatically generated">
            <a:extLst>
              <a:ext uri="{FF2B5EF4-FFF2-40B4-BE49-F238E27FC236}">
                <a16:creationId xmlns:a16="http://schemas.microsoft.com/office/drawing/2014/main" id="{A5AF1512-1DE4-A6BC-2135-5BB3B54D5E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399" y="311330"/>
            <a:ext cx="6351447" cy="2847975"/>
          </a:xfrm>
          <a:prstGeom prst="rect">
            <a:avLst/>
          </a:prstGeom>
        </p:spPr>
      </p:pic>
      <p:pic>
        <p:nvPicPr>
          <p:cNvPr id="7" name="Picture 6" descr="A picture containing indoor, kitchenware, different, sliced&#10;&#10;Description automatically generated">
            <a:extLst>
              <a:ext uri="{FF2B5EF4-FFF2-40B4-BE49-F238E27FC236}">
                <a16:creationId xmlns:a16="http://schemas.microsoft.com/office/drawing/2014/main" id="{32FA0494-E532-9093-57AE-5FF95874FA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3453115"/>
            <a:ext cx="6351447" cy="3086803"/>
          </a:xfrm>
          <a:prstGeom prst="rect">
            <a:avLst/>
          </a:prstGeom>
        </p:spPr>
      </p:pic>
    </p:spTree>
    <p:extLst>
      <p:ext uri="{BB962C8B-B14F-4D97-AF65-F5344CB8AC3E}">
        <p14:creationId xmlns:p14="http://schemas.microsoft.com/office/powerpoint/2010/main" val="8717286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9">
            <a:extLst>
              <a:ext uri="{FF2B5EF4-FFF2-40B4-BE49-F238E27FC236}">
                <a16:creationId xmlns:a16="http://schemas.microsoft.com/office/drawing/2014/main" id="{856DE304-0BC9-EC70-7240-8BB63C3CFE7D}"/>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62000" y="381000"/>
            <a:ext cx="3251200" cy="2168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2" name="Picture 11">
            <a:extLst>
              <a:ext uri="{FF2B5EF4-FFF2-40B4-BE49-F238E27FC236}">
                <a16:creationId xmlns:a16="http://schemas.microsoft.com/office/drawing/2014/main" id="{F8EAF495-99DC-71CF-199C-5650C0C5EF16}"/>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800600" y="381000"/>
            <a:ext cx="3251200" cy="2168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4">
            <a:extLst>
              <a:ext uri="{FF2B5EF4-FFF2-40B4-BE49-F238E27FC236}">
                <a16:creationId xmlns:a16="http://schemas.microsoft.com/office/drawing/2014/main" id="{8AD4AF68-6D2A-6A4E-950C-1F76832EB5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581400"/>
            <a:ext cx="325120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6">
            <a:extLst>
              <a:ext uri="{FF2B5EF4-FFF2-40B4-BE49-F238E27FC236}">
                <a16:creationId xmlns:a16="http://schemas.microsoft.com/office/drawing/2014/main" id="{D4584614-794B-E806-1D74-C3B1EC5B5E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6636" y="3581400"/>
            <a:ext cx="325120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967100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1FCFBD4-C87B-F8D8-FD97-242067C4911E}"/>
              </a:ext>
            </a:extLst>
          </p:cNvPr>
          <p:cNvSpPr txBox="1"/>
          <p:nvPr/>
        </p:nvSpPr>
        <p:spPr>
          <a:xfrm>
            <a:off x="381000" y="381000"/>
            <a:ext cx="8153400" cy="2308324"/>
          </a:xfrm>
          <a:prstGeom prst="rect">
            <a:avLst/>
          </a:prstGeom>
          <a:noFill/>
        </p:spPr>
        <p:txBody>
          <a:bodyPr wrap="square">
            <a:spAutoFit/>
          </a:bodyPr>
          <a:lstStyle/>
          <a:p>
            <a:pPr algn="just"/>
            <a:r>
              <a:rPr lang="en-US" sz="2400" dirty="0">
                <a:latin typeface="Times New Roman" panose="02020603050405020304" pitchFamily="18" charset="0"/>
                <a:cs typeface="Times New Roman" panose="02020603050405020304" pitchFamily="18" charset="0"/>
              </a:rPr>
              <a:t>Magnetic treatment has shown significant removal of scale from the pipe walls. Remarkable removal of scale achieved in higher magnetic field strength by 30%. Higher magnetic strength                  had higher removal of scale compared to lower strength. Magnetized samples formed a larger crystal that led to water softening.</a:t>
            </a:r>
          </a:p>
        </p:txBody>
      </p:sp>
      <p:pic>
        <p:nvPicPr>
          <p:cNvPr id="10" name="Picture 9">
            <a:extLst>
              <a:ext uri="{FF2B5EF4-FFF2-40B4-BE49-F238E27FC236}">
                <a16:creationId xmlns:a16="http://schemas.microsoft.com/office/drawing/2014/main" id="{37F06D9E-DEAD-81DA-3C8E-8D170C32EB72}"/>
              </a:ext>
            </a:extLst>
          </p:cNvPr>
          <p:cNvPicPr>
            <a:picLocks noChangeAspect="1"/>
          </p:cNvPicPr>
          <p:nvPr/>
        </p:nvPicPr>
        <p:blipFill>
          <a:blip r:embed="rId2"/>
          <a:stretch>
            <a:fillRect/>
          </a:stretch>
        </p:blipFill>
        <p:spPr>
          <a:xfrm>
            <a:off x="2438400" y="2579509"/>
            <a:ext cx="3868623" cy="3833560"/>
          </a:xfrm>
          <a:prstGeom prst="rect">
            <a:avLst/>
          </a:prstGeom>
        </p:spPr>
      </p:pic>
    </p:spTree>
    <p:extLst>
      <p:ext uri="{BB962C8B-B14F-4D97-AF65-F5344CB8AC3E}">
        <p14:creationId xmlns:p14="http://schemas.microsoft.com/office/powerpoint/2010/main" val="29804696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4">
            <a:extLst>
              <a:ext uri="{FF2B5EF4-FFF2-40B4-BE49-F238E27FC236}">
                <a16:creationId xmlns:a16="http://schemas.microsoft.com/office/drawing/2014/main" id="{E824C728-A757-9141-62F0-7254430D046F}"/>
              </a:ext>
            </a:extLst>
          </p:cNvPr>
          <p:cNvSpPr>
            <a:spLocks noChangeArrowheads="1"/>
          </p:cNvSpPr>
          <p:nvPr/>
        </p:nvSpPr>
        <p:spPr bwMode="auto">
          <a:xfrm>
            <a:off x="381000" y="483105"/>
            <a:ext cx="4595812"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lnSpc>
                <a:spcPct val="90000"/>
              </a:lnSpc>
              <a:buFontTx/>
              <a:buNone/>
            </a:pPr>
            <a:r>
              <a:rPr lang="en-US" altLang="en-US" b="1" dirty="0">
                <a:solidFill>
                  <a:schemeClr val="accent2"/>
                </a:solidFill>
                <a:latin typeface="Times New Roman" panose="02020603050405020304" pitchFamily="18" charset="0"/>
                <a:cs typeface="Times New Roman" panose="02020603050405020304" pitchFamily="18" charset="0"/>
              </a:rPr>
              <a:t>How Does Hydrocar Works?</a:t>
            </a:r>
            <a:endParaRPr lang="en-GB" altLang="en-US" b="1" dirty="0">
              <a:solidFill>
                <a:schemeClr val="accent2"/>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7B13B329-952A-1E6C-5DC7-7FEB875D3CEB}"/>
              </a:ext>
            </a:extLst>
          </p:cNvPr>
          <p:cNvSpPr txBox="1"/>
          <p:nvPr/>
        </p:nvSpPr>
        <p:spPr>
          <a:xfrm>
            <a:off x="500062" y="1473705"/>
            <a:ext cx="8110538" cy="2308324"/>
          </a:xfrm>
          <a:prstGeom prst="rect">
            <a:avLst/>
          </a:prstGeom>
          <a:noFill/>
        </p:spPr>
        <p:txBody>
          <a:bodyPr wrap="square">
            <a:spAutoFit/>
          </a:bodyPr>
          <a:lstStyle/>
          <a:p>
            <a:pPr algn="just"/>
            <a:r>
              <a:rPr lang="en-US" sz="2400" dirty="0">
                <a:latin typeface="Times New Roman" panose="02020603050405020304" pitchFamily="18" charset="0"/>
                <a:cs typeface="Times New Roman" panose="02020603050405020304" pitchFamily="18" charset="0"/>
              </a:rPr>
              <a:t>Patented electronic technology induces electric fields through the entire plumbing system. These fields produce nuclei which adhere to the minerals in the water. Even when the water is heated up, the minerals will not clog the pipes, and will remain suspended and will wash away with the water flow. It will also dissolve existing buildup.</a:t>
            </a:r>
          </a:p>
        </p:txBody>
      </p:sp>
      <p:pic>
        <p:nvPicPr>
          <p:cNvPr id="8" name="Picture 14">
            <a:extLst>
              <a:ext uri="{FF2B5EF4-FFF2-40B4-BE49-F238E27FC236}">
                <a16:creationId xmlns:a16="http://schemas.microsoft.com/office/drawing/2014/main" id="{4A1F3590-BA3B-F9A7-5E20-552D8535DF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9751" y="3920909"/>
            <a:ext cx="2752622" cy="2111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a:extLst>
              <a:ext uri="{FF2B5EF4-FFF2-40B4-BE49-F238E27FC236}">
                <a16:creationId xmlns:a16="http://schemas.microsoft.com/office/drawing/2014/main" id="{882D540D-D37D-AA4C-1706-F70BC96AF4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936567"/>
            <a:ext cx="1976211" cy="2111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53870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1CA7DF4D-81B0-07EB-CCC2-9F5B42BE258F}"/>
              </a:ext>
            </a:extLst>
          </p:cNvPr>
          <p:cNvSpPr>
            <a:spLocks noGrp="1" noChangeArrowheads="1"/>
          </p:cNvSpPr>
          <p:nvPr>
            <p:ph type="ctrTitle"/>
          </p:nvPr>
        </p:nvSpPr>
        <p:spPr>
          <a:xfrm>
            <a:off x="418235" y="569769"/>
            <a:ext cx="8349456" cy="609600"/>
          </a:xfrm>
          <a:noFill/>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2"/>
                  </a:outerShdw>
                </a:effectLst>
              </a14:hiddenEffects>
            </a:ext>
          </a:extLst>
        </p:spPr>
        <p:txBody>
          <a:bodyPr lIns="90488" tIns="44450" rIns="90488" bIns="44450" anchor="ctr">
            <a:noAutofit/>
          </a:bodyPr>
          <a:lstStyle/>
          <a:p>
            <a:pPr algn="ctr" eaLnBrk="1" hangingPunct="1"/>
            <a:r>
              <a:rPr lang="en-US" altLang="en-US" sz="2800" dirty="0">
                <a:latin typeface="Times New Roman" panose="02020603050405020304" pitchFamily="18" charset="0"/>
                <a:cs typeface="Times New Roman" panose="02020603050405020304" pitchFamily="18" charset="0"/>
              </a:rPr>
              <a:t>One Compact Unit For Whole House Solutions</a:t>
            </a:r>
            <a:endParaRPr lang="en-GB" altLang="en-US" sz="2800" dirty="0">
              <a:latin typeface="Times New Roman" panose="02020603050405020304" pitchFamily="18" charset="0"/>
              <a:cs typeface="Times New Roman" panose="02020603050405020304" pitchFamily="18" charset="0"/>
            </a:endParaRPr>
          </a:p>
        </p:txBody>
      </p:sp>
      <p:sp>
        <p:nvSpPr>
          <p:cNvPr id="25603" name="Rectangle 3">
            <a:extLst>
              <a:ext uri="{FF2B5EF4-FFF2-40B4-BE49-F238E27FC236}">
                <a16:creationId xmlns:a16="http://schemas.microsoft.com/office/drawing/2014/main" id="{D0A1E364-43FF-170E-DC1C-7655CBA31685}"/>
              </a:ext>
            </a:extLst>
          </p:cNvPr>
          <p:cNvSpPr>
            <a:spLocks noGrp="1" noChangeArrowheads="1"/>
          </p:cNvSpPr>
          <p:nvPr>
            <p:ph type="subTitle" idx="1"/>
          </p:nvPr>
        </p:nvSpPr>
        <p:spPr>
          <a:xfrm>
            <a:off x="675409" y="1295400"/>
            <a:ext cx="4277591" cy="4572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marL="342900" indent="-342900" algn="l" eaLnBrk="1" hangingPunct="1"/>
            <a:r>
              <a:rPr lang="en-GB" altLang="en-US" sz="3200" b="1" dirty="0">
                <a:solidFill>
                  <a:schemeClr val="accent2"/>
                </a:solidFill>
              </a:rPr>
              <a:t>How Does It Work?</a:t>
            </a:r>
          </a:p>
        </p:txBody>
      </p:sp>
      <p:sp>
        <p:nvSpPr>
          <p:cNvPr id="25604" name="Rectangle 4">
            <a:extLst>
              <a:ext uri="{FF2B5EF4-FFF2-40B4-BE49-F238E27FC236}">
                <a16:creationId xmlns:a16="http://schemas.microsoft.com/office/drawing/2014/main" id="{7822634F-BEDD-5CE1-2C89-62C272FFA553}"/>
              </a:ext>
            </a:extLst>
          </p:cNvPr>
          <p:cNvSpPr>
            <a:spLocks noChangeArrowheads="1"/>
          </p:cNvSpPr>
          <p:nvPr/>
        </p:nvSpPr>
        <p:spPr bwMode="auto">
          <a:xfrm>
            <a:off x="644236" y="1981200"/>
            <a:ext cx="8349456" cy="1264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125000"/>
              </a:lnSpc>
              <a:spcBef>
                <a:spcPct val="0"/>
              </a:spcBef>
              <a:buFont typeface="Wingdings" panose="05000000000000000000" pitchFamily="2" charset="2"/>
              <a:buChar char="Ø"/>
            </a:pPr>
            <a:r>
              <a:rPr lang="en-GB" altLang="en-US" sz="2000" b="1" dirty="0">
                <a:latin typeface="Times New Roman" panose="02020603050405020304" pitchFamily="18" charset="0"/>
                <a:cs typeface="Times New Roman" panose="02020603050405020304" pitchFamily="18" charset="0"/>
              </a:rPr>
              <a:t>Induces signal LONGITUDINALLY through the entire system</a:t>
            </a:r>
          </a:p>
          <a:p>
            <a:pPr eaLnBrk="1" hangingPunct="1">
              <a:lnSpc>
                <a:spcPct val="125000"/>
              </a:lnSpc>
              <a:spcBef>
                <a:spcPct val="0"/>
              </a:spcBef>
              <a:buFont typeface="Wingdings" panose="05000000000000000000" pitchFamily="2" charset="2"/>
              <a:buChar char="Ø"/>
            </a:pPr>
            <a:r>
              <a:rPr lang="en-GB" altLang="en-US" sz="2000" b="1" dirty="0">
                <a:latin typeface="Times New Roman" panose="02020603050405020304" pitchFamily="18" charset="0"/>
                <a:cs typeface="Times New Roman" panose="02020603050405020304" pitchFamily="18" charset="0"/>
              </a:rPr>
              <a:t>Both up and down stream</a:t>
            </a:r>
          </a:p>
          <a:p>
            <a:pPr eaLnBrk="1" hangingPunct="1">
              <a:lnSpc>
                <a:spcPct val="125000"/>
              </a:lnSpc>
              <a:spcBef>
                <a:spcPct val="0"/>
              </a:spcBef>
              <a:buFont typeface="Wingdings" panose="05000000000000000000" pitchFamily="2" charset="2"/>
              <a:buChar char="Ø"/>
            </a:pPr>
            <a:r>
              <a:rPr lang="en-GB" altLang="en-US" sz="2000" b="1" dirty="0">
                <a:latin typeface="Times New Roman" panose="02020603050405020304" pitchFamily="18" charset="0"/>
                <a:cs typeface="Times New Roman" panose="02020603050405020304" pitchFamily="18" charset="0"/>
              </a:rPr>
              <a:t>Treats static water</a:t>
            </a:r>
          </a:p>
        </p:txBody>
      </p:sp>
      <p:pic>
        <p:nvPicPr>
          <p:cNvPr id="25605" name="Picture 7">
            <a:extLst>
              <a:ext uri="{FF2B5EF4-FFF2-40B4-BE49-F238E27FC236}">
                <a16:creationId xmlns:a16="http://schemas.microsoft.com/office/drawing/2014/main" id="{DE8355B2-2049-CDAC-A72A-A929A73DAD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3845" y="3429000"/>
            <a:ext cx="2200275" cy="308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66648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11">
            <a:extLst>
              <a:ext uri="{FF2B5EF4-FFF2-40B4-BE49-F238E27FC236}">
                <a16:creationId xmlns:a16="http://schemas.microsoft.com/office/drawing/2014/main" id="{B3C62C02-7F14-DD55-93DC-892DB1E42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269" y="2050777"/>
            <a:ext cx="2786062"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14">
            <a:extLst>
              <a:ext uri="{FF2B5EF4-FFF2-40B4-BE49-F238E27FC236}">
                <a16:creationId xmlns:a16="http://schemas.microsoft.com/office/drawing/2014/main" id="{F018F1EF-6217-354B-B636-7536F312D2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0613" y="2052350"/>
            <a:ext cx="2849563"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4" name="Group 20">
            <a:extLst>
              <a:ext uri="{FF2B5EF4-FFF2-40B4-BE49-F238E27FC236}">
                <a16:creationId xmlns:a16="http://schemas.microsoft.com/office/drawing/2014/main" id="{FAFE7486-B4E9-3BDD-674E-A805030665E5}"/>
              </a:ext>
            </a:extLst>
          </p:cNvPr>
          <p:cNvGrpSpPr>
            <a:grpSpLocks/>
          </p:cNvGrpSpPr>
          <p:nvPr/>
        </p:nvGrpSpPr>
        <p:grpSpPr bwMode="auto">
          <a:xfrm>
            <a:off x="2124075" y="3933825"/>
            <a:ext cx="1143000" cy="1143000"/>
            <a:chOff x="1632" y="2928"/>
            <a:chExt cx="720" cy="720"/>
          </a:xfrm>
        </p:grpSpPr>
        <p:sp>
          <p:nvSpPr>
            <p:cNvPr id="27661" name="Oval 16">
              <a:extLst>
                <a:ext uri="{FF2B5EF4-FFF2-40B4-BE49-F238E27FC236}">
                  <a16:creationId xmlns:a16="http://schemas.microsoft.com/office/drawing/2014/main" id="{FAA8CD61-AB88-B08D-86C4-EB934B05A18C}"/>
                </a:ext>
              </a:extLst>
            </p:cNvPr>
            <p:cNvSpPr>
              <a:spLocks noChangeArrowheads="1"/>
            </p:cNvSpPr>
            <p:nvPr/>
          </p:nvSpPr>
          <p:spPr bwMode="auto">
            <a:xfrm>
              <a:off x="1728" y="3024"/>
              <a:ext cx="528" cy="528"/>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ctr" eaLnBrk="1" hangingPunct="1"/>
              <a:endParaRPr lang="en-GB" altLang="en-US"/>
            </a:p>
          </p:txBody>
        </p:sp>
        <p:sp>
          <p:nvSpPr>
            <p:cNvPr id="27662" name="Oval 18">
              <a:extLst>
                <a:ext uri="{FF2B5EF4-FFF2-40B4-BE49-F238E27FC236}">
                  <a16:creationId xmlns:a16="http://schemas.microsoft.com/office/drawing/2014/main" id="{21C94823-63C0-DA66-12BD-AA7E727CCF83}"/>
                </a:ext>
              </a:extLst>
            </p:cNvPr>
            <p:cNvSpPr>
              <a:spLocks noChangeArrowheads="1"/>
            </p:cNvSpPr>
            <p:nvPr/>
          </p:nvSpPr>
          <p:spPr bwMode="auto">
            <a:xfrm>
              <a:off x="1680" y="2976"/>
              <a:ext cx="624" cy="624"/>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sp>
          <p:nvSpPr>
            <p:cNvPr id="27663" name="Oval 19">
              <a:extLst>
                <a:ext uri="{FF2B5EF4-FFF2-40B4-BE49-F238E27FC236}">
                  <a16:creationId xmlns:a16="http://schemas.microsoft.com/office/drawing/2014/main" id="{EA653792-8631-BCB4-47B4-4F07C32B1F45}"/>
                </a:ext>
              </a:extLst>
            </p:cNvPr>
            <p:cNvSpPr>
              <a:spLocks noChangeArrowheads="1"/>
            </p:cNvSpPr>
            <p:nvPr/>
          </p:nvSpPr>
          <p:spPr bwMode="auto">
            <a:xfrm>
              <a:off x="1632" y="2928"/>
              <a:ext cx="720" cy="72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grpSp>
      <p:grpSp>
        <p:nvGrpSpPr>
          <p:cNvPr id="27655" name="Group 21">
            <a:extLst>
              <a:ext uri="{FF2B5EF4-FFF2-40B4-BE49-F238E27FC236}">
                <a16:creationId xmlns:a16="http://schemas.microsoft.com/office/drawing/2014/main" id="{2517C8E5-070C-9EAA-09EC-94CD9641D749}"/>
              </a:ext>
            </a:extLst>
          </p:cNvPr>
          <p:cNvGrpSpPr>
            <a:grpSpLocks/>
          </p:cNvGrpSpPr>
          <p:nvPr/>
        </p:nvGrpSpPr>
        <p:grpSpPr bwMode="auto">
          <a:xfrm>
            <a:off x="6943725" y="2932474"/>
            <a:ext cx="1295400" cy="1295400"/>
            <a:chOff x="1632" y="2928"/>
            <a:chExt cx="720" cy="720"/>
          </a:xfrm>
        </p:grpSpPr>
        <p:sp>
          <p:nvSpPr>
            <p:cNvPr id="27658" name="Oval 22">
              <a:extLst>
                <a:ext uri="{FF2B5EF4-FFF2-40B4-BE49-F238E27FC236}">
                  <a16:creationId xmlns:a16="http://schemas.microsoft.com/office/drawing/2014/main" id="{D0F16081-95B5-8359-B7AB-8B7B9D8CF667}"/>
                </a:ext>
              </a:extLst>
            </p:cNvPr>
            <p:cNvSpPr>
              <a:spLocks noChangeArrowheads="1"/>
            </p:cNvSpPr>
            <p:nvPr/>
          </p:nvSpPr>
          <p:spPr bwMode="auto">
            <a:xfrm>
              <a:off x="1728" y="3024"/>
              <a:ext cx="528" cy="528"/>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ctr" eaLnBrk="1" hangingPunct="1"/>
              <a:endParaRPr lang="en-GB" altLang="en-US"/>
            </a:p>
          </p:txBody>
        </p:sp>
        <p:sp>
          <p:nvSpPr>
            <p:cNvPr id="27659" name="Oval 23">
              <a:extLst>
                <a:ext uri="{FF2B5EF4-FFF2-40B4-BE49-F238E27FC236}">
                  <a16:creationId xmlns:a16="http://schemas.microsoft.com/office/drawing/2014/main" id="{447BCBA1-7FA7-D1CC-4E65-4181060644E8}"/>
                </a:ext>
              </a:extLst>
            </p:cNvPr>
            <p:cNvSpPr>
              <a:spLocks noChangeArrowheads="1"/>
            </p:cNvSpPr>
            <p:nvPr/>
          </p:nvSpPr>
          <p:spPr bwMode="auto">
            <a:xfrm>
              <a:off x="1680" y="2976"/>
              <a:ext cx="624" cy="624"/>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sp>
          <p:nvSpPr>
            <p:cNvPr id="27660" name="Oval 24">
              <a:extLst>
                <a:ext uri="{FF2B5EF4-FFF2-40B4-BE49-F238E27FC236}">
                  <a16:creationId xmlns:a16="http://schemas.microsoft.com/office/drawing/2014/main" id="{E92EC382-139A-AD73-6201-9A705B2C0DE5}"/>
                </a:ext>
              </a:extLst>
            </p:cNvPr>
            <p:cNvSpPr>
              <a:spLocks noChangeArrowheads="1"/>
            </p:cNvSpPr>
            <p:nvPr/>
          </p:nvSpPr>
          <p:spPr bwMode="auto">
            <a:xfrm>
              <a:off x="1632" y="2928"/>
              <a:ext cx="720" cy="72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grpSp>
      <p:sp>
        <p:nvSpPr>
          <p:cNvPr id="27656" name="Text Box 25">
            <a:extLst>
              <a:ext uri="{FF2B5EF4-FFF2-40B4-BE49-F238E27FC236}">
                <a16:creationId xmlns:a16="http://schemas.microsoft.com/office/drawing/2014/main" id="{ADEEA7C7-6B08-F939-8EC3-F7E955462A88}"/>
              </a:ext>
            </a:extLst>
          </p:cNvPr>
          <p:cNvSpPr txBox="1">
            <a:spLocks noChangeArrowheads="1"/>
          </p:cNvSpPr>
          <p:nvPr/>
        </p:nvSpPr>
        <p:spPr bwMode="auto">
          <a:xfrm>
            <a:off x="1835150" y="5897563"/>
            <a:ext cx="13890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sp>
        <p:nvSpPr>
          <p:cNvPr id="27657" name="Text Box 26">
            <a:extLst>
              <a:ext uri="{FF2B5EF4-FFF2-40B4-BE49-F238E27FC236}">
                <a16:creationId xmlns:a16="http://schemas.microsoft.com/office/drawing/2014/main" id="{6DDFCD36-D0CD-9D4F-6E9C-104D4B54125F}"/>
              </a:ext>
            </a:extLst>
          </p:cNvPr>
          <p:cNvSpPr txBox="1">
            <a:spLocks noChangeArrowheads="1"/>
          </p:cNvSpPr>
          <p:nvPr/>
        </p:nvSpPr>
        <p:spPr bwMode="auto">
          <a:xfrm>
            <a:off x="685800" y="5493791"/>
            <a:ext cx="7329487"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just" eaLnBrk="1" hangingPunct="1"/>
            <a:r>
              <a:rPr lang="en-US" altLang="en-US" sz="2200" b="1" dirty="0"/>
              <a:t>The compact unit is easily installed on all types of pipes in residential homes. simply click on, plug in, and switch it on</a:t>
            </a:r>
            <a:endParaRPr lang="en-US" altLang="en-US" sz="2200" dirty="0"/>
          </a:p>
        </p:txBody>
      </p:sp>
      <p:sp>
        <p:nvSpPr>
          <p:cNvPr id="17" name="TextBox 16">
            <a:extLst>
              <a:ext uri="{FF2B5EF4-FFF2-40B4-BE49-F238E27FC236}">
                <a16:creationId xmlns:a16="http://schemas.microsoft.com/office/drawing/2014/main" id="{25A3638A-1305-D4E2-917A-CFE65C1C88F2}"/>
              </a:ext>
            </a:extLst>
          </p:cNvPr>
          <p:cNvSpPr txBox="1"/>
          <p:nvPr/>
        </p:nvSpPr>
        <p:spPr>
          <a:xfrm>
            <a:off x="3017043" y="847643"/>
            <a:ext cx="2667000" cy="523220"/>
          </a:xfrm>
          <a:prstGeom prst="rect">
            <a:avLst/>
          </a:prstGeom>
          <a:noFill/>
        </p:spPr>
        <p:txBody>
          <a:bodyPr wrap="square">
            <a:spAutoFit/>
          </a:bodyPr>
          <a:lstStyle/>
          <a:p>
            <a:r>
              <a:rPr lang="en-US" sz="2800" dirty="0"/>
              <a:t>Easy To Install</a:t>
            </a:r>
          </a:p>
        </p:txBody>
      </p:sp>
    </p:spTree>
    <p:extLst>
      <p:ext uri="{BB962C8B-B14F-4D97-AF65-F5344CB8AC3E}">
        <p14:creationId xmlns:p14="http://schemas.microsoft.com/office/powerpoint/2010/main" val="11863339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7256DB66-083D-AD4E-7EB0-BF608FD2020A}"/>
              </a:ext>
            </a:extLst>
          </p:cNvPr>
          <p:cNvSpPr>
            <a:spLocks noGrp="1" noChangeArrowheads="1"/>
          </p:cNvSpPr>
          <p:nvPr>
            <p:ph type="ctrTitle"/>
          </p:nvPr>
        </p:nvSpPr>
        <p:spPr>
          <a:xfrm>
            <a:off x="898129" y="576408"/>
            <a:ext cx="7935118" cy="609600"/>
          </a:xfrm>
          <a:noFill/>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2"/>
                  </a:outerShdw>
                </a:effectLst>
              </a14:hiddenEffects>
            </a:ext>
          </a:extLst>
        </p:spPr>
        <p:txBody>
          <a:bodyPr lIns="90488" tIns="44450" rIns="90488" bIns="44450" anchor="ctr">
            <a:noAutofit/>
          </a:bodyPr>
          <a:lstStyle/>
          <a:p>
            <a:pPr algn="ctr" eaLnBrk="1" hangingPunct="1"/>
            <a:r>
              <a:rPr lang="en-GB" altLang="en-US" sz="2400" dirty="0">
                <a:latin typeface="Times New Roman" panose="02020603050405020304" pitchFamily="18" charset="0"/>
                <a:cs typeface="Times New Roman" panose="02020603050405020304" pitchFamily="18" charset="0"/>
              </a:rPr>
              <a:t>Prevent Scale Build Up </a:t>
            </a:r>
            <a:r>
              <a:rPr lang="en-US" altLang="en-US" sz="2400" dirty="0">
                <a:latin typeface="Times New Roman" panose="02020603050405020304" pitchFamily="18" charset="0"/>
                <a:cs typeface="Times New Roman" panose="02020603050405020304" pitchFamily="18" charset="0"/>
              </a:rPr>
              <a:t>&amp; Breaks Up Existing Scale</a:t>
            </a:r>
            <a:endParaRPr lang="en-GB" altLang="en-US" sz="2400" dirty="0">
              <a:latin typeface="Times New Roman" panose="02020603050405020304" pitchFamily="18" charset="0"/>
              <a:cs typeface="Times New Roman" panose="02020603050405020304" pitchFamily="18" charset="0"/>
            </a:endParaRPr>
          </a:p>
        </p:txBody>
      </p:sp>
      <p:sp>
        <p:nvSpPr>
          <p:cNvPr id="31747" name="Rectangle 4">
            <a:extLst>
              <a:ext uri="{FF2B5EF4-FFF2-40B4-BE49-F238E27FC236}">
                <a16:creationId xmlns:a16="http://schemas.microsoft.com/office/drawing/2014/main" id="{63D3EAE8-E273-9773-85F9-6C51C12ECAAA}"/>
              </a:ext>
            </a:extLst>
          </p:cNvPr>
          <p:cNvSpPr>
            <a:spLocks noChangeArrowheads="1"/>
          </p:cNvSpPr>
          <p:nvPr/>
        </p:nvSpPr>
        <p:spPr bwMode="auto">
          <a:xfrm>
            <a:off x="1497806" y="1565853"/>
            <a:ext cx="2913063"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buClr>
                <a:schemeClr val="tx2"/>
              </a:buClr>
              <a:buFont typeface="Wingdings" panose="05000000000000000000" pitchFamily="2" charset="2"/>
              <a:buChar char="Ø"/>
            </a:pPr>
            <a:r>
              <a:rPr lang="en-GB" altLang="en-US" sz="2400" dirty="0">
                <a:solidFill>
                  <a:schemeClr val="tx2"/>
                </a:solidFill>
                <a:latin typeface="Times New Roman" panose="02020603050405020304" pitchFamily="18" charset="0"/>
                <a:cs typeface="Times New Roman" panose="02020603050405020304" pitchFamily="18" charset="0"/>
              </a:rPr>
              <a:t>Model – </a:t>
            </a:r>
            <a:r>
              <a:rPr lang="en-GB" altLang="en-US" sz="2400" dirty="0">
                <a:latin typeface="Times New Roman" panose="02020603050405020304" pitchFamily="18" charset="0"/>
                <a:cs typeface="Times New Roman" panose="02020603050405020304" pitchFamily="18" charset="0"/>
              </a:rPr>
              <a:t>HC44</a:t>
            </a:r>
          </a:p>
          <a:p>
            <a:pPr algn="ctr">
              <a:buClr>
                <a:schemeClr val="tx2"/>
              </a:buClr>
              <a:buFontTx/>
              <a:buNone/>
            </a:pPr>
            <a:r>
              <a:rPr lang="en-GB" altLang="en-US" sz="2000" b="1" dirty="0">
                <a:latin typeface="Times New Roman" panose="02020603050405020304" pitchFamily="18" charset="0"/>
                <a:cs typeface="Times New Roman" panose="02020603050405020304" pitchFamily="18" charset="0"/>
              </a:rPr>
              <a:t>(pipe size 1”)</a:t>
            </a:r>
          </a:p>
          <a:p>
            <a:pPr algn="ctr">
              <a:buClr>
                <a:schemeClr val="tx2"/>
              </a:buClr>
              <a:buFontTx/>
              <a:buNone/>
            </a:pPr>
            <a:r>
              <a:rPr lang="en-US" altLang="en-US" sz="1400" b="1" dirty="0">
                <a:latin typeface="Times New Roman" panose="02020603050405020304" pitchFamily="18" charset="0"/>
                <a:cs typeface="Times New Roman" panose="02020603050405020304" pitchFamily="18" charset="0"/>
              </a:rPr>
              <a:t>(House up to 3 Baths )</a:t>
            </a:r>
            <a:r>
              <a:rPr lang="en-US" altLang="en-US" sz="2400" dirty="0">
                <a:latin typeface="Times New Roman" panose="02020603050405020304" pitchFamily="18" charset="0"/>
                <a:cs typeface="Times New Roman" panose="02020603050405020304" pitchFamily="18" charset="0"/>
              </a:rPr>
              <a:t> </a:t>
            </a:r>
            <a:endParaRPr lang="en-GB" altLang="en-US" sz="2400" dirty="0">
              <a:latin typeface="Times New Roman" panose="02020603050405020304" pitchFamily="18" charset="0"/>
              <a:cs typeface="Times New Roman" panose="02020603050405020304" pitchFamily="18" charset="0"/>
            </a:endParaRPr>
          </a:p>
        </p:txBody>
      </p:sp>
      <p:sp>
        <p:nvSpPr>
          <p:cNvPr id="31748" name="Rectangle 9">
            <a:extLst>
              <a:ext uri="{FF2B5EF4-FFF2-40B4-BE49-F238E27FC236}">
                <a16:creationId xmlns:a16="http://schemas.microsoft.com/office/drawing/2014/main" id="{9933F139-00F0-4BC5-A1AE-C4DE531AFE32}"/>
              </a:ext>
            </a:extLst>
          </p:cNvPr>
          <p:cNvSpPr>
            <a:spLocks noChangeArrowheads="1"/>
          </p:cNvSpPr>
          <p:nvPr/>
        </p:nvSpPr>
        <p:spPr bwMode="auto">
          <a:xfrm>
            <a:off x="1541067" y="4245336"/>
            <a:ext cx="3097212" cy="783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 typeface="Wingdings" panose="05000000000000000000" pitchFamily="2" charset="2"/>
              <a:buChar char="Ø"/>
            </a:pPr>
            <a:r>
              <a:rPr lang="en-US" altLang="en-US" sz="2400" dirty="0">
                <a:solidFill>
                  <a:schemeClr val="tx2"/>
                </a:solidFill>
                <a:latin typeface="Times New Roman" panose="02020603050405020304" pitchFamily="18" charset="0"/>
                <a:cs typeface="Times New Roman" panose="02020603050405020304" pitchFamily="18" charset="0"/>
              </a:rPr>
              <a:t>  Maximum Power: </a:t>
            </a:r>
          </a:p>
          <a:p>
            <a:pPr algn="ctr" eaLnBrk="1" hangingPunct="1">
              <a:spcBef>
                <a:spcPct val="0"/>
              </a:spcBef>
              <a:buFontTx/>
              <a:buNone/>
            </a:pPr>
            <a:r>
              <a:rPr lang="en-US" altLang="en-US" sz="2400" dirty="0">
                <a:solidFill>
                  <a:schemeClr val="tx2"/>
                </a:solidFill>
                <a:latin typeface="Times New Roman" panose="02020603050405020304" pitchFamily="18" charset="0"/>
                <a:cs typeface="Times New Roman" panose="02020603050405020304" pitchFamily="18" charset="0"/>
              </a:rPr>
              <a:t> 1.2 Watts</a:t>
            </a:r>
            <a:endParaRPr lang="en-GB" altLang="en-US" sz="2400" dirty="0">
              <a:solidFill>
                <a:schemeClr val="tx2"/>
              </a:solidFill>
              <a:latin typeface="Times New Roman" panose="02020603050405020304" pitchFamily="18" charset="0"/>
              <a:cs typeface="Times New Roman" panose="02020603050405020304" pitchFamily="18" charset="0"/>
            </a:endParaRPr>
          </a:p>
        </p:txBody>
      </p:sp>
      <p:sp>
        <p:nvSpPr>
          <p:cNvPr id="31750" name="Rectangle 13">
            <a:extLst>
              <a:ext uri="{FF2B5EF4-FFF2-40B4-BE49-F238E27FC236}">
                <a16:creationId xmlns:a16="http://schemas.microsoft.com/office/drawing/2014/main" id="{ABE51735-CD7B-6C18-D3EC-C1C43DFEB741}"/>
              </a:ext>
            </a:extLst>
          </p:cNvPr>
          <p:cNvSpPr>
            <a:spLocks noChangeArrowheads="1"/>
          </p:cNvSpPr>
          <p:nvPr/>
        </p:nvSpPr>
        <p:spPr bwMode="auto">
          <a:xfrm>
            <a:off x="1534320" y="2876550"/>
            <a:ext cx="2913062"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buClr>
                <a:schemeClr val="tx2"/>
              </a:buClr>
              <a:buFont typeface="Wingdings" panose="05000000000000000000" pitchFamily="2" charset="2"/>
              <a:buChar char="Ø"/>
            </a:pPr>
            <a:r>
              <a:rPr lang="en-GB" altLang="en-US" sz="2400" dirty="0">
                <a:solidFill>
                  <a:schemeClr val="tx2"/>
                </a:solidFill>
              </a:rPr>
              <a:t>Model – </a:t>
            </a:r>
            <a:r>
              <a:rPr lang="en-GB" altLang="en-US" sz="2400" dirty="0"/>
              <a:t>HS40</a:t>
            </a:r>
          </a:p>
          <a:p>
            <a:pPr algn="ctr">
              <a:buClr>
                <a:schemeClr val="tx2"/>
              </a:buClr>
              <a:buFontTx/>
              <a:buNone/>
            </a:pPr>
            <a:r>
              <a:rPr lang="en-GB" altLang="en-US" sz="2000" b="1" dirty="0"/>
              <a:t>(pipe size 2”)</a:t>
            </a:r>
          </a:p>
          <a:p>
            <a:pPr algn="ctr">
              <a:buClr>
                <a:schemeClr val="tx2"/>
              </a:buClr>
              <a:buFontTx/>
              <a:buNone/>
            </a:pPr>
            <a:r>
              <a:rPr lang="en-US" altLang="en-US" sz="1400" b="1" dirty="0">
                <a:latin typeface="Times New Roman" panose="02020603050405020304" pitchFamily="18" charset="0"/>
                <a:cs typeface="Times New Roman" panose="02020603050405020304" pitchFamily="18" charset="0"/>
              </a:rPr>
              <a:t>(Larger Capacity )</a:t>
            </a:r>
            <a:r>
              <a:rPr lang="en-US" altLang="en-US" sz="2400" dirty="0">
                <a:latin typeface="Times New Roman" panose="02020603050405020304" pitchFamily="18" charset="0"/>
                <a:cs typeface="Times New Roman" panose="02020603050405020304" pitchFamily="18" charset="0"/>
              </a:rPr>
              <a:t> </a:t>
            </a:r>
            <a:endParaRPr lang="en-GB" altLang="en-US" sz="2400" dirty="0">
              <a:latin typeface="Times New Roman" panose="02020603050405020304" pitchFamily="18" charset="0"/>
              <a:cs typeface="Times New Roman" panose="02020603050405020304" pitchFamily="18" charset="0"/>
            </a:endParaRPr>
          </a:p>
        </p:txBody>
      </p:sp>
      <p:pic>
        <p:nvPicPr>
          <p:cNvPr id="31751" name="Picture 14">
            <a:extLst>
              <a:ext uri="{FF2B5EF4-FFF2-40B4-BE49-F238E27FC236}">
                <a16:creationId xmlns:a16="http://schemas.microsoft.com/office/drawing/2014/main" id="{98A5A5F7-AB18-E3B0-9449-627B9F5DEED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65688" y="1939925"/>
            <a:ext cx="3810000"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23271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B00E0F87-255E-F39A-CFC0-6DBCEA35C628}"/>
              </a:ext>
            </a:extLst>
          </p:cNvPr>
          <p:cNvSpPr>
            <a:spLocks noGrp="1" noChangeArrowheads="1"/>
          </p:cNvSpPr>
          <p:nvPr>
            <p:ph type="title"/>
          </p:nvPr>
        </p:nvSpPr>
        <p:spPr>
          <a:xfrm>
            <a:off x="1066801" y="260350"/>
            <a:ext cx="4114800" cy="609600"/>
          </a:xfrm>
          <a:noFill/>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2"/>
                  </a:outerShdw>
                </a:effectLst>
              </a14:hiddenEffects>
            </a:ext>
          </a:extLst>
        </p:spPr>
        <p:txBody>
          <a:bodyPr lIns="90488" tIns="44450" rIns="90488" bIns="44450"/>
          <a:lstStyle/>
          <a:p>
            <a:pPr eaLnBrk="1" hangingPunct="1"/>
            <a:r>
              <a:rPr lang="en-US" altLang="en-US" dirty="0">
                <a:latin typeface="Times New Roman" panose="02020603050405020304" pitchFamily="18" charset="0"/>
                <a:cs typeface="Times New Roman" panose="02020603050405020304" pitchFamily="18" charset="0"/>
              </a:rPr>
              <a:t>The Superior Solution</a:t>
            </a:r>
            <a:endParaRPr lang="en-GB" altLang="en-US" dirty="0">
              <a:latin typeface="Times New Roman" panose="02020603050405020304" pitchFamily="18" charset="0"/>
              <a:cs typeface="Times New Roman" panose="02020603050405020304" pitchFamily="18" charset="0"/>
            </a:endParaRPr>
          </a:p>
        </p:txBody>
      </p:sp>
      <p:sp>
        <p:nvSpPr>
          <p:cNvPr id="33795" name="Rectangle 11">
            <a:extLst>
              <a:ext uri="{FF2B5EF4-FFF2-40B4-BE49-F238E27FC236}">
                <a16:creationId xmlns:a16="http://schemas.microsoft.com/office/drawing/2014/main" id="{50DDF567-5233-BABA-4539-53149692E8C5}"/>
              </a:ext>
            </a:extLst>
          </p:cNvPr>
          <p:cNvSpPr>
            <a:spLocks noGrp="1" noChangeArrowheads="1"/>
          </p:cNvSpPr>
          <p:nvPr>
            <p:ph type="body" sz="half" idx="1"/>
          </p:nvPr>
        </p:nvSpPr>
        <p:spPr>
          <a:xfrm>
            <a:off x="396154" y="990600"/>
            <a:ext cx="7833446" cy="4800600"/>
          </a:xfrm>
        </p:spPr>
        <p:txBody>
          <a:bodyPr/>
          <a:lstStyle/>
          <a:p>
            <a:pPr lvl="1" eaLnBrk="1" hangingPunct="1">
              <a:lnSpc>
                <a:spcPct val="80000"/>
              </a:lnSpc>
              <a:buFont typeface="Wingdings" panose="05000000000000000000" pitchFamily="2" charset="2"/>
              <a:buChar char="ü"/>
            </a:pPr>
            <a:r>
              <a:rPr lang="en-US" altLang="en-US" sz="2400" dirty="0">
                <a:latin typeface="Times New Roman" panose="02020603050405020304" pitchFamily="18" charset="0"/>
                <a:cs typeface="Times New Roman" panose="02020603050405020304" pitchFamily="18" charset="0"/>
              </a:rPr>
              <a:t>Prevents &amp; removes existing limescale </a:t>
            </a:r>
            <a:endParaRPr lang="en-GB" altLang="en-US" sz="2400" dirty="0">
              <a:latin typeface="Times New Roman" panose="02020603050405020304" pitchFamily="18" charset="0"/>
              <a:cs typeface="Times New Roman" panose="02020603050405020304" pitchFamily="18" charset="0"/>
            </a:endParaRPr>
          </a:p>
          <a:p>
            <a:pPr lvl="1" eaLnBrk="1" hangingPunct="1">
              <a:lnSpc>
                <a:spcPct val="80000"/>
              </a:lnSpc>
              <a:buFont typeface="Wingdings" panose="05000000000000000000" pitchFamily="2" charset="2"/>
              <a:buChar char="ü"/>
            </a:pPr>
            <a:r>
              <a:rPr lang="en-US" altLang="en-US" sz="2400" dirty="0">
                <a:latin typeface="Times New Roman" panose="02020603050405020304" pitchFamily="18" charset="0"/>
                <a:cs typeface="Times New Roman" panose="02020603050405020304" pitchFamily="18" charset="0"/>
              </a:rPr>
              <a:t>Environmentally friendly, no chemicals or salts </a:t>
            </a:r>
            <a:endParaRPr lang="en-GB" altLang="en-US" sz="2400" dirty="0">
              <a:latin typeface="Times New Roman" panose="02020603050405020304" pitchFamily="18" charset="0"/>
              <a:cs typeface="Times New Roman" panose="02020603050405020304" pitchFamily="18" charset="0"/>
            </a:endParaRPr>
          </a:p>
          <a:p>
            <a:pPr lvl="1" eaLnBrk="1" hangingPunct="1">
              <a:lnSpc>
                <a:spcPct val="80000"/>
              </a:lnSpc>
              <a:buFont typeface="Wingdings" panose="05000000000000000000" pitchFamily="2" charset="2"/>
              <a:buChar char="ü"/>
            </a:pPr>
            <a:r>
              <a:rPr lang="en-US" altLang="en-US" sz="2400" dirty="0">
                <a:latin typeface="Times New Roman" panose="02020603050405020304" pitchFamily="18" charset="0"/>
                <a:cs typeface="Times New Roman" panose="02020603050405020304" pitchFamily="18" charset="0"/>
              </a:rPr>
              <a:t>No maintenance-no salt bags, no filters </a:t>
            </a:r>
          </a:p>
          <a:p>
            <a:pPr lvl="1" eaLnBrk="1" hangingPunct="1">
              <a:lnSpc>
                <a:spcPct val="80000"/>
              </a:lnSpc>
              <a:buFont typeface="Wingdings" panose="05000000000000000000" pitchFamily="2" charset="2"/>
              <a:buChar char="ü"/>
            </a:pPr>
            <a:r>
              <a:rPr lang="en-US" altLang="en-US" sz="2400" dirty="0">
                <a:latin typeface="Times New Roman" panose="02020603050405020304" pitchFamily="18" charset="0"/>
                <a:cs typeface="Times New Roman" panose="02020603050405020304" pitchFamily="18" charset="0"/>
              </a:rPr>
              <a:t>No more clogged pipes, boilers and hot water heaters </a:t>
            </a:r>
            <a:endParaRPr lang="en-GB" altLang="en-US" sz="2400" dirty="0">
              <a:latin typeface="Times New Roman" panose="02020603050405020304" pitchFamily="18" charset="0"/>
              <a:cs typeface="Times New Roman" panose="02020603050405020304" pitchFamily="18" charset="0"/>
            </a:endParaRPr>
          </a:p>
          <a:p>
            <a:pPr lvl="1" eaLnBrk="1" hangingPunct="1">
              <a:lnSpc>
                <a:spcPct val="80000"/>
              </a:lnSpc>
              <a:buFont typeface="Wingdings" panose="05000000000000000000" pitchFamily="2" charset="2"/>
              <a:buChar char="ü"/>
            </a:pPr>
            <a:r>
              <a:rPr lang="en-US" altLang="en-US" sz="2400" dirty="0">
                <a:latin typeface="Times New Roman" panose="02020603050405020304" pitchFamily="18" charset="0"/>
                <a:cs typeface="Times New Roman" panose="02020603050405020304" pitchFamily="18" charset="0"/>
              </a:rPr>
              <a:t>Increased water pressure </a:t>
            </a:r>
            <a:endParaRPr lang="en-GB" altLang="en-US" sz="2400" dirty="0">
              <a:latin typeface="Times New Roman" panose="02020603050405020304" pitchFamily="18" charset="0"/>
              <a:cs typeface="Times New Roman" panose="02020603050405020304" pitchFamily="18" charset="0"/>
            </a:endParaRPr>
          </a:p>
          <a:p>
            <a:pPr lvl="1" eaLnBrk="1" hangingPunct="1">
              <a:lnSpc>
                <a:spcPct val="80000"/>
              </a:lnSpc>
              <a:buFont typeface="Wingdings" panose="05000000000000000000" pitchFamily="2" charset="2"/>
              <a:buChar char="ü"/>
            </a:pPr>
            <a:r>
              <a:rPr lang="en-US" altLang="en-US" sz="2400" dirty="0">
                <a:latin typeface="Times New Roman" panose="02020603050405020304" pitchFamily="18" charset="0"/>
                <a:cs typeface="Times New Roman" panose="02020603050405020304" pitchFamily="18" charset="0"/>
              </a:rPr>
              <a:t>Protects washing machines &amp; dishwashers, faucets and shower heads </a:t>
            </a:r>
            <a:endParaRPr lang="en-GB" altLang="en-US" sz="2400" dirty="0">
              <a:latin typeface="Times New Roman" panose="02020603050405020304" pitchFamily="18" charset="0"/>
              <a:cs typeface="Times New Roman" panose="02020603050405020304" pitchFamily="18" charset="0"/>
            </a:endParaRPr>
          </a:p>
          <a:p>
            <a:pPr lvl="1" eaLnBrk="1" hangingPunct="1">
              <a:lnSpc>
                <a:spcPct val="80000"/>
              </a:lnSpc>
              <a:buFont typeface="Wingdings" panose="05000000000000000000" pitchFamily="2" charset="2"/>
              <a:buChar char="ü"/>
            </a:pPr>
            <a:r>
              <a:rPr lang="en-US" altLang="en-US" sz="2400" dirty="0">
                <a:latin typeface="Times New Roman" panose="02020603050405020304" pitchFamily="18" charset="0"/>
                <a:cs typeface="Times New Roman" panose="02020603050405020304" pitchFamily="18" charset="0"/>
              </a:rPr>
              <a:t>Protects 24 hours a day / 7 days a week </a:t>
            </a:r>
            <a:endParaRPr lang="en-GB" altLang="en-US" sz="2400" dirty="0">
              <a:latin typeface="Times New Roman" panose="02020603050405020304" pitchFamily="18" charset="0"/>
              <a:cs typeface="Times New Roman" panose="02020603050405020304" pitchFamily="18" charset="0"/>
            </a:endParaRPr>
          </a:p>
          <a:p>
            <a:pPr lvl="1" eaLnBrk="1" hangingPunct="1">
              <a:lnSpc>
                <a:spcPct val="80000"/>
              </a:lnSpc>
              <a:buFont typeface="Wingdings" panose="05000000000000000000" pitchFamily="2" charset="2"/>
              <a:buChar char="ü"/>
            </a:pPr>
            <a:r>
              <a:rPr lang="en-US" altLang="en-US" sz="2400" dirty="0">
                <a:latin typeface="Times New Roman" panose="02020603050405020304" pitchFamily="18" charset="0"/>
                <a:cs typeface="Times New Roman" panose="02020603050405020304" pitchFamily="18" charset="0"/>
              </a:rPr>
              <a:t>Provides whole house protection </a:t>
            </a:r>
            <a:endParaRPr lang="en-GB" altLang="en-US" sz="2400" dirty="0">
              <a:latin typeface="Times New Roman" panose="02020603050405020304" pitchFamily="18" charset="0"/>
              <a:cs typeface="Times New Roman" panose="02020603050405020304" pitchFamily="18" charset="0"/>
            </a:endParaRPr>
          </a:p>
          <a:p>
            <a:pPr lvl="1" eaLnBrk="1" hangingPunct="1">
              <a:lnSpc>
                <a:spcPct val="80000"/>
              </a:lnSpc>
              <a:buFont typeface="Wingdings" panose="05000000000000000000" pitchFamily="2" charset="2"/>
              <a:buChar char="ü"/>
            </a:pPr>
            <a:r>
              <a:rPr lang="en-US" altLang="en-US" sz="2400" dirty="0">
                <a:latin typeface="Times New Roman" panose="02020603050405020304" pitchFamily="18" charset="0"/>
                <a:cs typeface="Times New Roman" panose="02020603050405020304" pitchFamily="18" charset="0"/>
              </a:rPr>
              <a:t>Works in all types of water flow</a:t>
            </a:r>
          </a:p>
          <a:p>
            <a:pPr lvl="1" eaLnBrk="1" hangingPunct="1">
              <a:lnSpc>
                <a:spcPct val="80000"/>
              </a:lnSpc>
              <a:buFont typeface="Wingdings" panose="05000000000000000000" pitchFamily="2" charset="2"/>
              <a:buChar char="ü"/>
            </a:pPr>
            <a:r>
              <a:rPr lang="en-US" altLang="en-US" sz="2400" dirty="0">
                <a:latin typeface="Times New Roman" panose="02020603050405020304" pitchFamily="18" charset="0"/>
                <a:cs typeface="Times New Roman" panose="02020603050405020304" pitchFamily="18" charset="0"/>
              </a:rPr>
              <a:t>Works on all kinds of pipes </a:t>
            </a:r>
          </a:p>
          <a:p>
            <a:pPr lvl="1" eaLnBrk="1" hangingPunct="1">
              <a:lnSpc>
                <a:spcPct val="80000"/>
              </a:lnSpc>
              <a:buFont typeface="Wingdings" panose="05000000000000000000" pitchFamily="2" charset="2"/>
              <a:buChar char="ü"/>
            </a:pPr>
            <a:r>
              <a:rPr lang="en-US" altLang="en-US" sz="2400" dirty="0">
                <a:latin typeface="Times New Roman" panose="02020603050405020304" pitchFamily="18" charset="0"/>
                <a:cs typeface="Times New Roman" panose="02020603050405020304" pitchFamily="18" charset="0"/>
              </a:rPr>
              <a:t>Does not require plumbing &amp; is very easy to install </a:t>
            </a:r>
          </a:p>
          <a:p>
            <a:pPr lvl="1" eaLnBrk="1" hangingPunct="1">
              <a:lnSpc>
                <a:spcPct val="80000"/>
              </a:lnSpc>
              <a:buFont typeface="Wingdings" panose="05000000000000000000" pitchFamily="2" charset="2"/>
              <a:buChar char="ü"/>
            </a:pPr>
            <a:r>
              <a:rPr lang="en-US" altLang="en-US" sz="2400" dirty="0">
                <a:latin typeface="Times New Roman" panose="02020603050405020304" pitchFamily="18" charset="0"/>
                <a:cs typeface="Times New Roman" panose="02020603050405020304" pitchFamily="18" charset="0"/>
              </a:rPr>
              <a:t>Unique worldwide patented technology </a:t>
            </a:r>
          </a:p>
        </p:txBody>
      </p:sp>
    </p:spTree>
    <p:extLst>
      <p:ext uri="{BB962C8B-B14F-4D97-AF65-F5344CB8AC3E}">
        <p14:creationId xmlns:p14="http://schemas.microsoft.com/office/powerpoint/2010/main" val="4154870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324FCE-E2E0-AE0D-06FB-93E8A7EF70E1}"/>
              </a:ext>
            </a:extLst>
          </p:cNvPr>
          <p:cNvSpPr txBox="1"/>
          <p:nvPr/>
        </p:nvSpPr>
        <p:spPr>
          <a:xfrm>
            <a:off x="304800" y="982176"/>
            <a:ext cx="8077200" cy="4893647"/>
          </a:xfrm>
          <a:prstGeom prst="rect">
            <a:avLst/>
          </a:prstGeom>
          <a:noFill/>
        </p:spPr>
        <p:txBody>
          <a:bodyPr wrap="square">
            <a:spAutoFit/>
          </a:bodyPr>
          <a:lstStyle/>
          <a:p>
            <a:pPr algn="just"/>
            <a:r>
              <a:rPr lang="en-US" sz="2400" dirty="0">
                <a:latin typeface="Times New Roman" panose="02020603050405020304" pitchFamily="18" charset="0"/>
                <a:cs typeface="Times New Roman" panose="02020603050405020304" pitchFamily="18" charset="0"/>
              </a:rPr>
              <a:t>Water can be magnetized when subjected to Magnetic field , and some important properties of magnetized water have become useful in industries associated with its </a:t>
            </a:r>
            <a:r>
              <a:rPr lang="en-US" sz="2400" dirty="0">
                <a:solidFill>
                  <a:srgbClr val="FF0000"/>
                </a:solidFill>
                <a:latin typeface="Times New Roman" panose="02020603050405020304" pitchFamily="18" charset="0"/>
                <a:cs typeface="Times New Roman" panose="02020603050405020304" pitchFamily="18" charset="0"/>
              </a:rPr>
              <a:t>surface tension, pH, viscosity, electrical conductivity, and scale formation inhibition</a:t>
            </a:r>
            <a:r>
              <a:rPr lang="en-US" sz="2400" dirty="0">
                <a:latin typeface="Times New Roman" panose="02020603050405020304" pitchFamily="18" charset="0"/>
                <a:cs typeface="Times New Roman" panose="02020603050405020304" pitchFamily="18" charset="0"/>
              </a:rPr>
              <a:t>. Magnetic treatment does not change the chemistry of the water, but It alters the structure and property of liquid water resulting in improvement of filtration properties and increase dissolving properties of water.</a:t>
            </a:r>
          </a:p>
          <a:p>
            <a:pPr algn="just"/>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Magnetohydrodynamic (MHD) (magnetofluid dynamics or hydromagnetic) is the study of the dynamics of electrically conducting fluids. Examples of such fluids include, liquid metals, and salt water or electrolytes. </a:t>
            </a:r>
          </a:p>
        </p:txBody>
      </p:sp>
      <p:sp>
        <p:nvSpPr>
          <p:cNvPr id="4" name="TextBox 3">
            <a:extLst>
              <a:ext uri="{FF2B5EF4-FFF2-40B4-BE49-F238E27FC236}">
                <a16:creationId xmlns:a16="http://schemas.microsoft.com/office/drawing/2014/main" id="{7CA4A69E-3C28-0391-07ED-FE23595BC403}"/>
              </a:ext>
            </a:extLst>
          </p:cNvPr>
          <p:cNvSpPr txBox="1"/>
          <p:nvPr/>
        </p:nvSpPr>
        <p:spPr>
          <a:xfrm>
            <a:off x="304800" y="457200"/>
            <a:ext cx="5721927" cy="461665"/>
          </a:xfrm>
          <a:prstGeom prst="rect">
            <a:avLst/>
          </a:prstGeom>
          <a:noFill/>
        </p:spPr>
        <p:txBody>
          <a:bodyPr wrap="square">
            <a:spAutoFit/>
          </a:bodyPr>
          <a:lstStyle/>
          <a:p>
            <a:r>
              <a:rPr lang="en-US" sz="2400" b="1" dirty="0">
                <a:latin typeface="Times New Roman" panose="02020603050405020304" pitchFamily="18" charset="0"/>
                <a:cs typeface="Times New Roman" panose="02020603050405020304" pitchFamily="18" charset="0"/>
              </a:rPr>
              <a:t>WHAT MAGNETIC TECHNOLOGY DO</a:t>
            </a:r>
          </a:p>
        </p:txBody>
      </p:sp>
    </p:spTree>
    <p:extLst>
      <p:ext uri="{BB962C8B-B14F-4D97-AF65-F5344CB8AC3E}">
        <p14:creationId xmlns:p14="http://schemas.microsoft.com/office/powerpoint/2010/main" val="42188301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7A9C718-9188-BF63-528F-D57091C53821}"/>
              </a:ext>
            </a:extLst>
          </p:cNvPr>
          <p:cNvSpPr txBox="1"/>
          <p:nvPr/>
        </p:nvSpPr>
        <p:spPr>
          <a:xfrm>
            <a:off x="304800" y="685800"/>
            <a:ext cx="8077200" cy="6001643"/>
          </a:xfrm>
          <a:prstGeom prst="rect">
            <a:avLst/>
          </a:prstGeom>
          <a:noFill/>
        </p:spPr>
        <p:txBody>
          <a:bodyPr wrap="square">
            <a:spAutoFit/>
          </a:bodyPr>
          <a:lstStyle/>
          <a:p>
            <a:pPr marL="342900" indent="-342900">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Milk</a:t>
            </a:r>
          </a:p>
          <a:p>
            <a:pPr marL="342900" indent="-342900">
              <a:buFont typeface="Wingdings" panose="05000000000000000000" pitchFamily="2" charset="2"/>
              <a:buChar char="ü"/>
            </a:pPr>
            <a:r>
              <a:rPr lang="en-US" sz="2400" dirty="0">
                <a:latin typeface="Times New Roman" panose="02020603050405020304" pitchFamily="18" charset="0"/>
                <a:cs typeface="Times New Roman" panose="02020603050405020304" pitchFamily="18" charset="0"/>
              </a:rPr>
              <a:t>Increase milk production by 10% to 15%</a:t>
            </a:r>
          </a:p>
          <a:p>
            <a:pPr marL="342900" indent="-342900">
              <a:buFont typeface="Wingdings" panose="05000000000000000000" pitchFamily="2" charset="2"/>
              <a:buChar char="ü"/>
            </a:pPr>
            <a:r>
              <a:rPr lang="en-US" sz="2400" dirty="0">
                <a:latin typeface="Times New Roman" panose="02020603050405020304" pitchFamily="18" charset="0"/>
                <a:cs typeface="Times New Roman" panose="02020603050405020304" pitchFamily="18" charset="0"/>
              </a:rPr>
              <a:t>Increase fat content of milk by 0.13 - 0.15%</a:t>
            </a:r>
          </a:p>
          <a:p>
            <a:pPr marL="342900" indent="-342900">
              <a:buFont typeface="Wingdings" panose="05000000000000000000" pitchFamily="2" charset="2"/>
              <a:buChar char="ü"/>
            </a:pPr>
            <a:r>
              <a:rPr lang="en-US" sz="2400" dirty="0">
                <a:latin typeface="Times New Roman" panose="02020603050405020304" pitchFamily="18" charset="0"/>
                <a:cs typeface="Times New Roman" panose="02020603050405020304" pitchFamily="18" charset="0"/>
              </a:rPr>
              <a:t>Magnetically treated water can also help in  process of milking.</a:t>
            </a:r>
          </a:p>
          <a:p>
            <a:pPr marL="342900" indent="-342900">
              <a:buFont typeface="Wingdings" panose="05000000000000000000" pitchFamily="2" charset="2"/>
              <a:buChar char="ü"/>
            </a:pPr>
            <a:r>
              <a:rPr lang="en-US" sz="2400" dirty="0">
                <a:latin typeface="Times New Roman" panose="02020603050405020304" pitchFamily="18" charset="0"/>
                <a:cs typeface="Times New Roman" panose="02020603050405020304" pitchFamily="18" charset="0"/>
              </a:rPr>
              <a:t>Magnetically treated water reduces firmness of the utters and making milking process easier</a:t>
            </a:r>
          </a:p>
          <a:p>
            <a:pPr marL="342900" indent="-342900">
              <a:buFont typeface="Wingdings" panose="05000000000000000000" pitchFamily="2" charset="2"/>
              <a:buChar char="ü"/>
            </a:pPr>
            <a:r>
              <a:rPr lang="en-US" sz="2400" dirty="0">
                <a:latin typeface="Times New Roman" panose="02020603050405020304" pitchFamily="18" charset="0"/>
                <a:cs typeface="Times New Roman" panose="02020603050405020304" pitchFamily="18" charset="0"/>
              </a:rPr>
              <a:t>Magnetically treated water drastically decreases the amount of bacteria in milk </a:t>
            </a:r>
          </a:p>
          <a:p>
            <a:endParaRPr lang="en-US" sz="24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Meat</a:t>
            </a:r>
          </a:p>
          <a:p>
            <a:pPr marL="342900" indent="-342900">
              <a:buFont typeface="Wingdings" panose="05000000000000000000" pitchFamily="2" charset="2"/>
              <a:buChar char="ü"/>
            </a:pPr>
            <a:r>
              <a:rPr lang="en-US" sz="2400" dirty="0">
                <a:latin typeface="Times New Roman" panose="02020603050405020304" pitchFamily="18" charset="0"/>
                <a:cs typeface="Times New Roman" panose="02020603050405020304" pitchFamily="18" charset="0"/>
              </a:rPr>
              <a:t>Improve taste of meat</a:t>
            </a:r>
          </a:p>
          <a:p>
            <a:pPr marL="342900" indent="-342900">
              <a:buFont typeface="Wingdings" panose="05000000000000000000" pitchFamily="2" charset="2"/>
              <a:buChar char="ü"/>
            </a:pPr>
            <a:r>
              <a:rPr lang="en-US" sz="2400" dirty="0">
                <a:latin typeface="Times New Roman" panose="02020603050405020304" pitchFamily="18" charset="0"/>
                <a:cs typeface="Times New Roman" panose="02020603050405020304" pitchFamily="18" charset="0"/>
              </a:rPr>
              <a:t>Increase average weight gain in calves up to 35%</a:t>
            </a:r>
          </a:p>
          <a:p>
            <a:pPr marL="342900" indent="-342900">
              <a:buFont typeface="Wingdings" panose="05000000000000000000" pitchFamily="2" charset="2"/>
              <a:buChar char="ü"/>
            </a:pPr>
            <a:r>
              <a:rPr lang="en-US" sz="2400" dirty="0">
                <a:latin typeface="Times New Roman" panose="02020603050405020304" pitchFamily="18" charset="0"/>
                <a:cs typeface="Times New Roman" panose="02020603050405020304" pitchFamily="18" charset="0"/>
              </a:rPr>
              <a:t>Increase average weight gain in lamb up to 12%</a:t>
            </a:r>
          </a:p>
          <a:p>
            <a:pPr marL="342900" indent="-342900">
              <a:buFont typeface="Wingdings" panose="05000000000000000000" pitchFamily="2" charset="2"/>
              <a:buChar char="ü"/>
            </a:pPr>
            <a:r>
              <a:rPr lang="en-US" sz="2400" dirty="0">
                <a:latin typeface="Times New Roman" panose="02020603050405020304" pitchFamily="18" charset="0"/>
                <a:cs typeface="Times New Roman" panose="02020603050405020304" pitchFamily="18" charset="0"/>
              </a:rPr>
              <a:t>Increase in quantity of meat</a:t>
            </a:r>
          </a:p>
          <a:p>
            <a:pPr marL="342900" indent="-342900">
              <a:buFont typeface="Wingdings" panose="05000000000000000000" pitchFamily="2" charset="2"/>
              <a:buChar char="ü"/>
            </a:pPr>
            <a:r>
              <a:rPr lang="en-US" sz="2400" dirty="0">
                <a:latin typeface="Times New Roman" panose="02020603050405020304" pitchFamily="18" charset="0"/>
                <a:cs typeface="Times New Roman" panose="02020603050405020304" pitchFamily="18" charset="0"/>
              </a:rPr>
              <a:t>Improve quality of meat </a:t>
            </a:r>
          </a:p>
        </p:txBody>
      </p:sp>
      <p:sp>
        <p:nvSpPr>
          <p:cNvPr id="7" name="TextBox 6">
            <a:extLst>
              <a:ext uri="{FF2B5EF4-FFF2-40B4-BE49-F238E27FC236}">
                <a16:creationId xmlns:a16="http://schemas.microsoft.com/office/drawing/2014/main" id="{4F9DB986-C52B-9730-7CA3-56216EED18A2}"/>
              </a:ext>
            </a:extLst>
          </p:cNvPr>
          <p:cNvSpPr txBox="1"/>
          <p:nvPr/>
        </p:nvSpPr>
        <p:spPr>
          <a:xfrm>
            <a:off x="304800" y="98117"/>
            <a:ext cx="6172200" cy="579967"/>
          </a:xfrm>
          <a:prstGeom prst="rect">
            <a:avLst/>
          </a:prstGeom>
          <a:noFill/>
        </p:spPr>
        <p:txBody>
          <a:bodyPr wrap="square">
            <a:spAutoFit/>
          </a:bodyPr>
          <a:lstStyle/>
          <a:p>
            <a:pPr>
              <a:lnSpc>
                <a:spcPct val="150000"/>
              </a:lnSpc>
            </a:pPr>
            <a:r>
              <a:rPr lang="en-US" sz="2400" dirty="0">
                <a:solidFill>
                  <a:srgbClr val="333333"/>
                </a:solidFill>
                <a:latin typeface="Times New Roman" panose="02020603050405020304" pitchFamily="18" charset="0"/>
                <a:cs typeface="Times New Roman" panose="02020603050405020304" pitchFamily="18" charset="0"/>
              </a:rPr>
              <a:t>Magnetic Water Treatment in the Food Industry </a:t>
            </a:r>
          </a:p>
        </p:txBody>
      </p:sp>
    </p:spTree>
    <p:extLst>
      <p:ext uri="{BB962C8B-B14F-4D97-AF65-F5344CB8AC3E}">
        <p14:creationId xmlns:p14="http://schemas.microsoft.com/office/powerpoint/2010/main" val="15602153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31B22DD-BC6B-B353-9C39-8D757BAC8B82}"/>
              </a:ext>
            </a:extLst>
          </p:cNvPr>
          <p:cNvSpPr txBox="1"/>
          <p:nvPr/>
        </p:nvSpPr>
        <p:spPr>
          <a:xfrm>
            <a:off x="304800" y="609600"/>
            <a:ext cx="8382000" cy="4893647"/>
          </a:xfrm>
          <a:prstGeom prst="rect">
            <a:avLst/>
          </a:prstGeom>
          <a:noFill/>
        </p:spPr>
        <p:txBody>
          <a:bodyPr wrap="square">
            <a:spAutoFit/>
          </a:bodyPr>
          <a:lstStyle/>
          <a:p>
            <a:pPr marL="285750" indent="-285750">
              <a:lnSpc>
                <a:spcPct val="150000"/>
              </a:lnSpc>
              <a:buFont typeface="Wingdings" panose="05000000000000000000" pitchFamily="2" charset="2"/>
              <a:buChar char="Ø"/>
            </a:pPr>
            <a:r>
              <a:rPr lang="en-US" sz="2400" dirty="0"/>
              <a:t>Resistance against diseases</a:t>
            </a:r>
          </a:p>
          <a:p>
            <a:pPr marL="342900" indent="-342900">
              <a:lnSpc>
                <a:spcPct val="150000"/>
              </a:lnSpc>
              <a:buFont typeface="Wingdings" panose="05000000000000000000" pitchFamily="2" charset="2"/>
              <a:buChar char="ü"/>
            </a:pPr>
            <a:r>
              <a:rPr lang="en-US" sz="2400" dirty="0"/>
              <a:t>Prevent diseases in animals caused by contaminated water and fodder</a:t>
            </a:r>
          </a:p>
          <a:p>
            <a:pPr marL="342900" indent="-342900">
              <a:lnSpc>
                <a:spcPct val="150000"/>
              </a:lnSpc>
              <a:buFont typeface="Wingdings" panose="05000000000000000000" pitchFamily="2" charset="2"/>
              <a:buChar char="ü"/>
            </a:pPr>
            <a:r>
              <a:rPr lang="en-US" sz="2400" dirty="0"/>
              <a:t>Animal that drink magnetically treated water also show signs of significant disease resistance</a:t>
            </a:r>
          </a:p>
          <a:p>
            <a:pPr marL="342900" indent="-342900">
              <a:lnSpc>
                <a:spcPct val="150000"/>
              </a:lnSpc>
              <a:buFont typeface="Wingdings" panose="05000000000000000000" pitchFamily="2" charset="2"/>
              <a:buChar char="ü"/>
            </a:pPr>
            <a:r>
              <a:rPr lang="en-US" sz="2400" dirty="0"/>
              <a:t>Gives protection against skin diseases</a:t>
            </a:r>
          </a:p>
          <a:p>
            <a:pPr marL="342900" indent="-342900">
              <a:lnSpc>
                <a:spcPct val="150000"/>
              </a:lnSpc>
              <a:buFont typeface="Wingdings" panose="05000000000000000000" pitchFamily="2" charset="2"/>
              <a:buChar char="ü"/>
            </a:pPr>
            <a:r>
              <a:rPr lang="en-US" sz="2400" dirty="0"/>
              <a:t>Skin glow and shines.</a:t>
            </a:r>
          </a:p>
          <a:p>
            <a:pPr marL="342900" indent="-342900">
              <a:lnSpc>
                <a:spcPct val="150000"/>
              </a:lnSpc>
              <a:buFont typeface="Wingdings" panose="05000000000000000000" pitchFamily="2" charset="2"/>
              <a:buChar char="ü"/>
            </a:pPr>
            <a:r>
              <a:rPr lang="en-US" sz="2400" dirty="0"/>
              <a:t>Decrease disease and death rates by approx. 2 times</a:t>
            </a:r>
          </a:p>
          <a:p>
            <a:endParaRPr lang="en-US" sz="2400" dirty="0"/>
          </a:p>
        </p:txBody>
      </p:sp>
    </p:spTree>
    <p:extLst>
      <p:ext uri="{BB962C8B-B14F-4D97-AF65-F5344CB8AC3E}">
        <p14:creationId xmlns:p14="http://schemas.microsoft.com/office/powerpoint/2010/main" val="32150755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80C9E27-B3A5-20B5-80AE-4D4CC8276822}"/>
              </a:ext>
            </a:extLst>
          </p:cNvPr>
          <p:cNvSpPr txBox="1"/>
          <p:nvPr/>
        </p:nvSpPr>
        <p:spPr>
          <a:xfrm>
            <a:off x="152400" y="0"/>
            <a:ext cx="8458200" cy="6668172"/>
          </a:xfrm>
          <a:prstGeom prst="rect">
            <a:avLst/>
          </a:prstGeom>
          <a:noFill/>
        </p:spPr>
        <p:txBody>
          <a:bodyPr wrap="square">
            <a:spAutoFit/>
          </a:bodyPr>
          <a:lstStyle/>
          <a:p>
            <a:pPr marL="285750" indent="-285750" algn="just">
              <a:lnSpc>
                <a:spcPct val="150000"/>
              </a:lnSpc>
              <a:buFont typeface="Wingdings" panose="05000000000000000000" pitchFamily="2" charset="2"/>
              <a:buChar char="Ø"/>
            </a:pPr>
            <a:r>
              <a:rPr lang="en-US" sz="2400" dirty="0"/>
              <a:t>Commercial Benefits</a:t>
            </a:r>
          </a:p>
          <a:p>
            <a:pPr marL="285750" indent="-285750" algn="just">
              <a:lnSpc>
                <a:spcPct val="150000"/>
              </a:lnSpc>
              <a:buFont typeface="Wingdings" panose="05000000000000000000" pitchFamily="2" charset="2"/>
              <a:buChar char="Ø"/>
            </a:pPr>
            <a:r>
              <a:rPr lang="en-US" sz="2400" dirty="0"/>
              <a:t>The installment of special magnetic system will double the storage time (shelf life) of milk in containers.</a:t>
            </a:r>
          </a:p>
          <a:p>
            <a:pPr algn="just">
              <a:lnSpc>
                <a:spcPct val="150000"/>
              </a:lnSpc>
            </a:pPr>
            <a:endParaRPr lang="en-US" sz="2400" dirty="0"/>
          </a:p>
          <a:p>
            <a:pPr marL="285750" indent="-285750" algn="just">
              <a:lnSpc>
                <a:spcPct val="150000"/>
              </a:lnSpc>
              <a:buFont typeface="Wingdings" panose="05000000000000000000" pitchFamily="2" charset="2"/>
              <a:buChar char="Ø"/>
            </a:pPr>
            <a:r>
              <a:rPr lang="en-US" sz="2400" dirty="0"/>
              <a:t>Breeding</a:t>
            </a:r>
          </a:p>
          <a:p>
            <a:pPr marL="285750" indent="-285750" algn="just">
              <a:lnSpc>
                <a:spcPct val="150000"/>
              </a:lnSpc>
              <a:buFont typeface="Wingdings" panose="05000000000000000000" pitchFamily="2" charset="2"/>
              <a:buChar char="ü"/>
            </a:pPr>
            <a:r>
              <a:rPr lang="en-US" sz="2400" dirty="0"/>
              <a:t>Improve fertility</a:t>
            </a:r>
          </a:p>
          <a:p>
            <a:pPr marL="285750" indent="-285750" algn="just">
              <a:lnSpc>
                <a:spcPct val="150000"/>
              </a:lnSpc>
              <a:buFont typeface="Wingdings" panose="05000000000000000000" pitchFamily="2" charset="2"/>
              <a:buChar char="ü"/>
            </a:pPr>
            <a:r>
              <a:rPr lang="en-US" sz="2400" dirty="0"/>
              <a:t>Increase the reproductive performance of animals by making them more active.</a:t>
            </a:r>
          </a:p>
          <a:p>
            <a:pPr algn="just">
              <a:lnSpc>
                <a:spcPct val="150000"/>
              </a:lnSpc>
            </a:pPr>
            <a:endParaRPr lang="en-US" sz="2400" dirty="0"/>
          </a:p>
          <a:p>
            <a:pPr marL="285750" indent="-285750" algn="just">
              <a:lnSpc>
                <a:spcPct val="150000"/>
              </a:lnSpc>
              <a:buFont typeface="Wingdings" panose="05000000000000000000" pitchFamily="2" charset="2"/>
              <a:buChar char="Ø"/>
            </a:pPr>
            <a:r>
              <a:rPr lang="en-US" sz="2400" dirty="0"/>
              <a:t>Other benefits</a:t>
            </a:r>
          </a:p>
          <a:p>
            <a:pPr marL="285750" indent="-285750" algn="just">
              <a:lnSpc>
                <a:spcPct val="150000"/>
              </a:lnSpc>
              <a:buFont typeface="Wingdings" panose="05000000000000000000" pitchFamily="2" charset="2"/>
              <a:buChar char="ü"/>
            </a:pPr>
            <a:r>
              <a:rPr lang="en-US" sz="2400" dirty="0"/>
              <a:t>Showering with Magnetic water improve Health conditions and mood of animal </a:t>
            </a:r>
          </a:p>
        </p:txBody>
      </p:sp>
    </p:spTree>
    <p:extLst>
      <p:ext uri="{BB962C8B-B14F-4D97-AF65-F5344CB8AC3E}">
        <p14:creationId xmlns:p14="http://schemas.microsoft.com/office/powerpoint/2010/main" val="8518969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31F889-5A0C-F356-A011-95BF0F771F55}"/>
              </a:ext>
            </a:extLst>
          </p:cNvPr>
          <p:cNvSpPr txBox="1"/>
          <p:nvPr/>
        </p:nvSpPr>
        <p:spPr>
          <a:xfrm>
            <a:off x="381000" y="381000"/>
            <a:ext cx="7391400" cy="461665"/>
          </a:xfrm>
          <a:prstGeom prst="rect">
            <a:avLst/>
          </a:prstGeom>
          <a:noFill/>
        </p:spPr>
        <p:txBody>
          <a:bodyPr wrap="square">
            <a:spAutoFit/>
          </a:bodyPr>
          <a:lstStyle/>
          <a:p>
            <a:r>
              <a:rPr lang="en-US" sz="2400" b="1" dirty="0">
                <a:solidFill>
                  <a:srgbClr val="FF0000"/>
                </a:solidFill>
                <a:latin typeface="Times New Roman" panose="02020603050405020304" pitchFamily="18" charset="0"/>
                <a:cs typeface="Times New Roman" panose="02020603050405020304" pitchFamily="18" charset="0"/>
              </a:rPr>
              <a:t>Magnetic Water Treatment in the Agriculture Industry </a:t>
            </a:r>
          </a:p>
        </p:txBody>
      </p:sp>
      <p:sp>
        <p:nvSpPr>
          <p:cNvPr id="5" name="TextBox 4">
            <a:extLst>
              <a:ext uri="{FF2B5EF4-FFF2-40B4-BE49-F238E27FC236}">
                <a16:creationId xmlns:a16="http://schemas.microsoft.com/office/drawing/2014/main" id="{4D5B6D86-BCC6-D248-621D-0B6C4CFD1309}"/>
              </a:ext>
            </a:extLst>
          </p:cNvPr>
          <p:cNvSpPr txBox="1"/>
          <p:nvPr/>
        </p:nvSpPr>
        <p:spPr>
          <a:xfrm>
            <a:off x="381000" y="1066800"/>
            <a:ext cx="7848600" cy="4524315"/>
          </a:xfrm>
          <a:prstGeom prst="rect">
            <a:avLst/>
          </a:prstGeom>
          <a:noFill/>
        </p:spPr>
        <p:txBody>
          <a:bodyPr wrap="square">
            <a:spAutoFit/>
          </a:bodyPr>
          <a:lstStyle/>
          <a:p>
            <a:pPr algn="just"/>
            <a:r>
              <a:rPr lang="en-US" sz="2400" dirty="0">
                <a:latin typeface="Times New Roman" panose="02020603050405020304" pitchFamily="18" charset="0"/>
                <a:cs typeface="Times New Roman" panose="02020603050405020304" pitchFamily="18" charset="0"/>
              </a:rPr>
              <a:t>In agriculture, a high concentration of salt accumulation in the soil can decrease the value of farmlands and productivity meaning less healthy or less abundant crops for farmers. Because of this, there is a need to reduce salinity in soil and “improve the leaching of salts below the root zones of salt-sensitive crops,” such as potatoes, tomatoes, and citrus fruits. Especially when irrigating crops with groundwater, you run the risk of distributing water containing high levels of saline. When salt dissolves in water, sodium and chloride ions separate and displace other beneficial mineral nutrients like potassium and phosphorus. The damage can appear as plant discoloration, delayed or diminished growth, and </a:t>
            </a:r>
            <a:r>
              <a:rPr lang="en-US" sz="2400" dirty="0" err="1">
                <a:latin typeface="Times New Roman" panose="02020603050405020304" pitchFamily="18" charset="0"/>
                <a:cs typeface="Times New Roman" panose="02020603050405020304" pitchFamily="18" charset="0"/>
              </a:rPr>
              <a:t>nutrien</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25835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3DC9FC-69A5-F352-BD10-290A6F19243C}"/>
              </a:ext>
            </a:extLst>
          </p:cNvPr>
          <p:cNvSpPr txBox="1"/>
          <p:nvPr/>
        </p:nvSpPr>
        <p:spPr>
          <a:xfrm>
            <a:off x="304800" y="381000"/>
            <a:ext cx="8382000" cy="6001643"/>
          </a:xfrm>
          <a:prstGeom prst="rect">
            <a:avLst/>
          </a:prstGeom>
          <a:noFill/>
        </p:spPr>
        <p:txBody>
          <a:bodyPr wrap="square">
            <a:spAutoFit/>
          </a:bodyPr>
          <a:lstStyle/>
          <a:p>
            <a:pPr marL="285750" indent="-285750" algn="just">
              <a:buFont typeface="Wingdings" panose="05000000000000000000" pitchFamily="2" charset="2"/>
              <a:buChar char="Ø"/>
            </a:pPr>
            <a:r>
              <a:rPr lang="en-US" sz="2400" dirty="0">
                <a:effectLst/>
                <a:latin typeface="Times New Roman" panose="02020603050405020304" pitchFamily="18" charset="0"/>
                <a:cs typeface="Times New Roman" panose="02020603050405020304" pitchFamily="18" charset="0"/>
              </a:rPr>
              <a:t>Increased root growth due to better absorption of dissolved minerals and nutrients, improving yield and profitability</a:t>
            </a:r>
            <a:endParaRPr lang="en-US" sz="24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en-US" sz="2400" dirty="0">
                <a:effectLst/>
                <a:latin typeface="Times New Roman" panose="02020603050405020304" pitchFamily="18" charset="0"/>
                <a:cs typeface="Times New Roman" panose="02020603050405020304" pitchFamily="18" charset="0"/>
              </a:rPr>
              <a:t>Better, faster growing grass, plants, fruits and vegetables with less water used</a:t>
            </a:r>
            <a:endParaRPr lang="en-US" sz="24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en-US" sz="2400" dirty="0">
                <a:effectLst/>
                <a:latin typeface="Times New Roman" panose="02020603050405020304" pitchFamily="18" charset="0"/>
                <a:cs typeface="Times New Roman" panose="02020603050405020304" pitchFamily="18" charset="0"/>
              </a:rPr>
              <a:t>The soil remains moist longer, thus requiring less irrigation water</a:t>
            </a:r>
            <a:endParaRPr lang="en-US" sz="24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en-US" sz="2400" dirty="0">
                <a:effectLst/>
                <a:latin typeface="Times New Roman" panose="02020603050405020304" pitchFamily="18" charset="0"/>
                <a:cs typeface="Times New Roman" panose="02020603050405020304" pitchFamily="18" charset="0"/>
              </a:rPr>
              <a:t>Increased fertilizer efficiency, reducing chemical use, as the fertilizer is absorbed by the plant and is not wasted</a:t>
            </a:r>
            <a:endParaRPr lang="en-US" sz="24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en-US" sz="2400" dirty="0">
                <a:effectLst/>
                <a:latin typeface="Times New Roman" panose="02020603050405020304" pitchFamily="18" charset="0"/>
                <a:cs typeface="Times New Roman" panose="02020603050405020304" pitchFamily="18" charset="0"/>
              </a:rPr>
              <a:t>Descaling irrigation lines, eliminating maintenance down-time resulting in lower costs</a:t>
            </a:r>
            <a:endParaRPr lang="en-US" sz="24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en-US" sz="2400" dirty="0">
                <a:effectLst/>
                <a:latin typeface="Times New Roman" panose="02020603050405020304" pitchFamily="18" charset="0"/>
                <a:cs typeface="Times New Roman" panose="02020603050405020304" pitchFamily="18" charset="0"/>
              </a:rPr>
              <a:t>Good &amp; proven use for desalination systems to keep the membranes brine free and corrosion/scale free, as well as inhibiting algae</a:t>
            </a:r>
            <a:endParaRPr lang="en-US" sz="24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en-US" sz="2400" dirty="0">
                <a:effectLst/>
                <a:latin typeface="Times New Roman" panose="02020603050405020304" pitchFamily="18" charset="0"/>
                <a:cs typeface="Times New Roman" panose="02020603050405020304" pitchFamily="18" charset="0"/>
              </a:rPr>
              <a:t>Lowering SAR (sodium adsorption ration) in desalinated water by 90%</a:t>
            </a:r>
            <a:endParaRPr lang="en-US" sz="24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en-US" sz="2400" dirty="0">
                <a:effectLst/>
                <a:latin typeface="Times New Roman" panose="02020603050405020304" pitchFamily="18" charset="0"/>
                <a:cs typeface="Times New Roman" panose="02020603050405020304" pitchFamily="18" charset="0"/>
              </a:rPr>
              <a:t>Substantially lowering operational costs while enhancing yields</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20887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with low confidence">
            <a:extLst>
              <a:ext uri="{FF2B5EF4-FFF2-40B4-BE49-F238E27FC236}">
                <a16:creationId xmlns:a16="http://schemas.microsoft.com/office/drawing/2014/main" id="{2E9153E0-A496-D1BD-6236-CAF5C0FEFE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915400" cy="6858000"/>
          </a:xfrm>
          <a:prstGeom prst="rect">
            <a:avLst/>
          </a:prstGeom>
        </p:spPr>
      </p:pic>
    </p:spTree>
    <p:extLst>
      <p:ext uri="{BB962C8B-B14F-4D97-AF65-F5344CB8AC3E}">
        <p14:creationId xmlns:p14="http://schemas.microsoft.com/office/powerpoint/2010/main" val="19523944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838200"/>
            <a:ext cx="7391399" cy="5113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75569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87132EB8-CDEE-066A-1B9B-E5C5143780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309" y="0"/>
            <a:ext cx="8581382" cy="6858000"/>
          </a:xfrm>
          <a:prstGeom prst="rect">
            <a:avLst/>
          </a:prstGeom>
        </p:spPr>
      </p:pic>
    </p:spTree>
    <p:extLst>
      <p:ext uri="{BB962C8B-B14F-4D97-AF65-F5344CB8AC3E}">
        <p14:creationId xmlns:p14="http://schemas.microsoft.com/office/powerpoint/2010/main" val="2370208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8376603F-C229-F9A2-DEDD-274FDFE7B2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0"/>
            <a:ext cx="5943600" cy="6764044"/>
          </a:xfrm>
          <a:prstGeom prst="rect">
            <a:avLst/>
          </a:prstGeom>
        </p:spPr>
      </p:pic>
    </p:spTree>
    <p:extLst>
      <p:ext uri="{BB962C8B-B14F-4D97-AF65-F5344CB8AC3E}">
        <p14:creationId xmlns:p14="http://schemas.microsoft.com/office/powerpoint/2010/main" val="15306439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23B7BC6-C5C7-E0AF-CFE5-9B8545D4837C}"/>
              </a:ext>
            </a:extLst>
          </p:cNvPr>
          <p:cNvSpPr txBox="1"/>
          <p:nvPr/>
        </p:nvSpPr>
        <p:spPr>
          <a:xfrm>
            <a:off x="2781300" y="2971800"/>
            <a:ext cx="3581400" cy="584775"/>
          </a:xfrm>
          <a:prstGeom prst="rect">
            <a:avLst/>
          </a:prstGeom>
          <a:noFill/>
        </p:spPr>
        <p:txBody>
          <a:bodyPr wrap="square">
            <a:spAutoFit/>
          </a:bodyPr>
          <a:lstStyle/>
          <a:p>
            <a:r>
              <a:rPr lang="en-US" sz="3200" dirty="0">
                <a:solidFill>
                  <a:srgbClr val="FF0000"/>
                </a:solidFill>
                <a:latin typeface="Times New Roman" panose="02020603050405020304" pitchFamily="18" charset="0"/>
                <a:cs typeface="Times New Roman" panose="02020603050405020304" pitchFamily="18" charset="0"/>
              </a:rPr>
              <a:t>Installation Images</a:t>
            </a:r>
          </a:p>
        </p:txBody>
      </p:sp>
    </p:spTree>
    <p:extLst>
      <p:ext uri="{BB962C8B-B14F-4D97-AF65-F5344CB8AC3E}">
        <p14:creationId xmlns:p14="http://schemas.microsoft.com/office/powerpoint/2010/main" val="828735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1235F9DC-468B-BC4E-A5A8-45CA082F82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143000"/>
            <a:ext cx="7924800" cy="3962400"/>
          </a:xfrm>
          <a:prstGeom prst="rect">
            <a:avLst/>
          </a:prstGeom>
        </p:spPr>
      </p:pic>
    </p:spTree>
    <p:extLst>
      <p:ext uri="{BB962C8B-B14F-4D97-AF65-F5344CB8AC3E}">
        <p14:creationId xmlns:p14="http://schemas.microsoft.com/office/powerpoint/2010/main" val="40270165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1" y="845127"/>
            <a:ext cx="7467599" cy="5261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86425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3" y="385763"/>
            <a:ext cx="8639175" cy="608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77534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3" y="385763"/>
            <a:ext cx="8639175" cy="608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10891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3" y="385763"/>
            <a:ext cx="8639175" cy="608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71693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726" y="838200"/>
            <a:ext cx="7478074" cy="5331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25311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8393373"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88832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81000" y="1104900"/>
            <a:ext cx="7467600" cy="4648200"/>
          </a:xfrm>
        </p:spPr>
        <p:txBody>
          <a:bodyPr>
            <a:noAutofit/>
          </a:bodyPr>
          <a:lstStyle/>
          <a:p>
            <a:r>
              <a:rPr lang="en-US" sz="2000" dirty="0">
                <a:latin typeface="Times New Roman" pitchFamily="18" charset="0"/>
                <a:cs typeface="Times New Roman" pitchFamily="18" charset="0"/>
              </a:rPr>
              <a:t>Devices are eco friendly</a:t>
            </a:r>
          </a:p>
          <a:p>
            <a:r>
              <a:rPr lang="en-US" sz="2000" dirty="0">
                <a:latin typeface="Times New Roman" pitchFamily="18" charset="0"/>
                <a:cs typeface="Times New Roman" pitchFamily="18" charset="0"/>
              </a:rPr>
              <a:t>Low installation cost</a:t>
            </a:r>
          </a:p>
          <a:p>
            <a:r>
              <a:rPr lang="en-US" sz="2000" dirty="0">
                <a:latin typeface="Times New Roman" pitchFamily="18" charset="0"/>
                <a:cs typeface="Times New Roman" pitchFamily="18" charset="0"/>
              </a:rPr>
              <a:t>No energy requirements</a:t>
            </a:r>
          </a:p>
          <a:p>
            <a:r>
              <a:rPr lang="en-US" sz="2000" dirty="0">
                <a:latin typeface="Times New Roman" pitchFamily="18" charset="0"/>
                <a:cs typeface="Times New Roman" pitchFamily="18" charset="0"/>
              </a:rPr>
              <a:t>Prevents water from forming normal chemical reactions</a:t>
            </a:r>
          </a:p>
          <a:p>
            <a:r>
              <a:rPr lang="en-US" sz="2000" dirty="0">
                <a:latin typeface="Times New Roman" pitchFamily="18" charset="0"/>
                <a:cs typeface="Times New Roman" pitchFamily="18" charset="0"/>
              </a:rPr>
              <a:t>Reduces hydrogen sulfide smells and iron buildups</a:t>
            </a:r>
          </a:p>
          <a:p>
            <a:r>
              <a:rPr lang="en-US" sz="2000" dirty="0">
                <a:latin typeface="Times New Roman" pitchFamily="18" charset="0"/>
                <a:cs typeface="Times New Roman" pitchFamily="18" charset="0"/>
              </a:rPr>
              <a:t>Gives hard water properties of soft water</a:t>
            </a:r>
          </a:p>
          <a:p>
            <a:r>
              <a:rPr lang="en-US" sz="2000" dirty="0">
                <a:latin typeface="Times New Roman" pitchFamily="18" charset="0"/>
                <a:cs typeface="Times New Roman" pitchFamily="18" charset="0"/>
              </a:rPr>
              <a:t>Stops buildup of scale and rust</a:t>
            </a:r>
          </a:p>
          <a:p>
            <a:r>
              <a:rPr lang="en-US" sz="2000" dirty="0">
                <a:latin typeface="Times New Roman" pitchFamily="18" charset="0"/>
                <a:cs typeface="Times New Roman" pitchFamily="18" charset="0"/>
              </a:rPr>
              <a:t>No Water Treatment Cost. </a:t>
            </a:r>
          </a:p>
          <a:p>
            <a:r>
              <a:rPr lang="en-US" sz="2000" dirty="0">
                <a:latin typeface="Times New Roman" pitchFamily="18" charset="0"/>
                <a:cs typeface="Times New Roman" pitchFamily="18" charset="0"/>
              </a:rPr>
              <a:t>Durable and Long Lasting.</a:t>
            </a:r>
          </a:p>
          <a:p>
            <a:r>
              <a:rPr lang="en-US" sz="2000" dirty="0">
                <a:latin typeface="Times New Roman" pitchFamily="18" charset="0"/>
                <a:cs typeface="Times New Roman" pitchFamily="18" charset="0"/>
              </a:rPr>
              <a:t>Zero Maintenance Cost</a:t>
            </a:r>
          </a:p>
          <a:p>
            <a:r>
              <a:rPr lang="en-US" sz="2000" dirty="0">
                <a:latin typeface="Times New Roman" pitchFamily="18" charset="0"/>
                <a:cs typeface="Times New Roman" pitchFamily="18" charset="0"/>
              </a:rPr>
              <a:t>Degassing of water</a:t>
            </a:r>
          </a:p>
          <a:p>
            <a:r>
              <a:rPr lang="en-US" sz="2000" dirty="0">
                <a:latin typeface="Times New Roman" pitchFamily="18" charset="0"/>
                <a:cs typeface="Times New Roman" pitchFamily="18" charset="0"/>
              </a:rPr>
              <a:t>Reduce electrical bills</a:t>
            </a:r>
            <a:endParaRPr lang="en-US" sz="2000" dirty="0"/>
          </a:p>
          <a:p>
            <a:endParaRPr lang="en-US" sz="2000" dirty="0"/>
          </a:p>
          <a:p>
            <a:endParaRPr lang="en-US" sz="2000" dirty="0"/>
          </a:p>
        </p:txBody>
      </p:sp>
      <p:sp>
        <p:nvSpPr>
          <p:cNvPr id="8" name="TextBox 7">
            <a:extLst>
              <a:ext uri="{FF2B5EF4-FFF2-40B4-BE49-F238E27FC236}">
                <a16:creationId xmlns:a16="http://schemas.microsoft.com/office/drawing/2014/main" id="{F0F0FD4B-DE89-93E2-ABDE-499C34041F7D}"/>
              </a:ext>
            </a:extLst>
          </p:cNvPr>
          <p:cNvSpPr txBox="1"/>
          <p:nvPr/>
        </p:nvSpPr>
        <p:spPr>
          <a:xfrm>
            <a:off x="381000" y="457200"/>
            <a:ext cx="1828800" cy="523220"/>
          </a:xfrm>
          <a:prstGeom prst="rect">
            <a:avLst/>
          </a:prstGeom>
          <a:noFill/>
        </p:spPr>
        <p:txBody>
          <a:bodyPr wrap="square">
            <a:spAutoFit/>
          </a:bodyPr>
          <a:lstStyle/>
          <a:p>
            <a:r>
              <a:rPr lang="en-US" sz="2800" dirty="0">
                <a:solidFill>
                  <a:srgbClr val="FF0000"/>
                </a:solidFill>
                <a:latin typeface="Times New Roman" panose="02020603050405020304" pitchFamily="18" charset="0"/>
                <a:cs typeface="Times New Roman" panose="02020603050405020304" pitchFamily="18" charset="0"/>
              </a:rPr>
              <a:t>Benefits</a:t>
            </a:r>
            <a:r>
              <a:rPr lang="en-US" dirty="0"/>
              <a:t> </a:t>
            </a:r>
          </a:p>
        </p:txBody>
      </p:sp>
    </p:spTree>
    <p:extLst>
      <p:ext uri="{BB962C8B-B14F-4D97-AF65-F5344CB8AC3E}">
        <p14:creationId xmlns:p14="http://schemas.microsoft.com/office/powerpoint/2010/main" val="29691918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81000" y="990600"/>
            <a:ext cx="6477000" cy="5029200"/>
          </a:xfrm>
        </p:spPr>
        <p:txBody>
          <a:bodyPr>
            <a:noAutofit/>
          </a:bodyPr>
          <a:lstStyle/>
          <a:p>
            <a:r>
              <a:rPr lang="en-US" dirty="0">
                <a:latin typeface="Times New Roman" pitchFamily="18" charset="0"/>
                <a:cs typeface="Times New Roman" pitchFamily="18" charset="0"/>
              </a:rPr>
              <a:t>Yields 10%-30%</a:t>
            </a:r>
          </a:p>
          <a:p>
            <a:r>
              <a:rPr lang="en-US" dirty="0">
                <a:latin typeface="Times New Roman" pitchFamily="18" charset="0"/>
                <a:cs typeface="Times New Roman" pitchFamily="18" charset="0"/>
              </a:rPr>
              <a:t>Water absorption in soil</a:t>
            </a:r>
          </a:p>
          <a:p>
            <a:r>
              <a:rPr lang="en-US" dirty="0">
                <a:latin typeface="Times New Roman" pitchFamily="18" charset="0"/>
                <a:cs typeface="Times New Roman" pitchFamily="18" charset="0"/>
              </a:rPr>
              <a:t>Bio-availability of water and nutrients to plants</a:t>
            </a:r>
          </a:p>
          <a:p>
            <a:r>
              <a:rPr lang="en-US" dirty="0">
                <a:latin typeface="Times New Roman" pitchFamily="18" charset="0"/>
                <a:cs typeface="Times New Roman" pitchFamily="18" charset="0"/>
              </a:rPr>
              <a:t>Increase oxygen concentration</a:t>
            </a:r>
          </a:p>
          <a:p>
            <a:r>
              <a:rPr lang="en-US" dirty="0">
                <a:latin typeface="Times New Roman" pitchFamily="18" charset="0"/>
                <a:cs typeface="Times New Roman" pitchFamily="18" charset="0"/>
              </a:rPr>
              <a:t>Improve soil pH</a:t>
            </a:r>
          </a:p>
          <a:p>
            <a:r>
              <a:rPr lang="en-US" dirty="0">
                <a:latin typeface="Times New Roman" pitchFamily="18" charset="0"/>
                <a:cs typeface="Times New Roman" pitchFamily="18" charset="0"/>
              </a:rPr>
              <a:t>Increase flow of water</a:t>
            </a:r>
          </a:p>
          <a:p>
            <a:r>
              <a:rPr lang="en-US" dirty="0">
                <a:latin typeface="Times New Roman" pitchFamily="18" charset="0"/>
                <a:cs typeface="Times New Roman" pitchFamily="18" charset="0"/>
              </a:rPr>
              <a:t>Increase weight and size of product</a:t>
            </a:r>
          </a:p>
          <a:p>
            <a:r>
              <a:rPr lang="en-US" dirty="0">
                <a:latin typeface="Times New Roman" pitchFamily="18" charset="0"/>
                <a:cs typeface="Times New Roman" pitchFamily="18" charset="0"/>
              </a:rPr>
              <a:t>Extent shelf life of produce</a:t>
            </a:r>
          </a:p>
          <a:p>
            <a:r>
              <a:rPr lang="en-US" dirty="0">
                <a:latin typeface="Times New Roman" pitchFamily="18" charset="0"/>
                <a:cs typeface="Times New Roman" pitchFamily="18" charset="0"/>
              </a:rPr>
              <a:t>Increase seed germination</a:t>
            </a:r>
          </a:p>
          <a:p>
            <a:r>
              <a:rPr lang="en-US" dirty="0">
                <a:latin typeface="Times New Roman" pitchFamily="18" charset="0"/>
                <a:cs typeface="Times New Roman" pitchFamily="18" charset="0"/>
              </a:rPr>
              <a:t>Reduce water use up to 30%</a:t>
            </a:r>
          </a:p>
          <a:p>
            <a:r>
              <a:rPr lang="en-US" dirty="0">
                <a:latin typeface="Times New Roman" pitchFamily="18" charset="0"/>
                <a:cs typeface="Times New Roman" pitchFamily="18" charset="0"/>
              </a:rPr>
              <a:t>increase the levels of CO</a:t>
            </a:r>
            <a:r>
              <a:rPr lang="en-US" sz="1400" dirty="0">
                <a:latin typeface="Times New Roman" pitchFamily="18" charset="0"/>
                <a:cs typeface="Times New Roman" pitchFamily="18" charset="0"/>
              </a:rPr>
              <a:t>2</a:t>
            </a:r>
            <a:r>
              <a:rPr lang="en-US" dirty="0">
                <a:latin typeface="Times New Roman" pitchFamily="18" charset="0"/>
                <a:cs typeface="Times New Roman" pitchFamily="18" charset="0"/>
              </a:rPr>
              <a:t> and H+ in soil</a:t>
            </a:r>
          </a:p>
          <a:p>
            <a:pPr algn="r"/>
            <a:endParaRPr lang="en-US" dirty="0">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05638DEF-233E-9ECE-F10F-EB372EEB0EFB}"/>
              </a:ext>
            </a:extLst>
          </p:cNvPr>
          <p:cNvSpPr txBox="1"/>
          <p:nvPr/>
        </p:nvSpPr>
        <p:spPr>
          <a:xfrm>
            <a:off x="453736" y="228600"/>
            <a:ext cx="2628900" cy="584775"/>
          </a:xfrm>
          <a:prstGeom prst="rect">
            <a:avLst/>
          </a:prstGeom>
          <a:noFill/>
        </p:spPr>
        <p:txBody>
          <a:bodyPr wrap="square">
            <a:spAutoFit/>
          </a:bodyPr>
          <a:lstStyle/>
          <a:p>
            <a:r>
              <a:rPr lang="en-US" sz="3200" b="1" dirty="0">
                <a:solidFill>
                  <a:srgbClr val="FF0000"/>
                </a:solidFill>
                <a:latin typeface="Times New Roman" panose="02020603050405020304" pitchFamily="18" charset="0"/>
                <a:cs typeface="Times New Roman" panose="02020603050405020304" pitchFamily="18" charset="0"/>
              </a:rPr>
              <a:t>Advantages</a:t>
            </a:r>
          </a:p>
        </p:txBody>
      </p:sp>
    </p:spTree>
    <p:extLst>
      <p:ext uri="{BB962C8B-B14F-4D97-AF65-F5344CB8AC3E}">
        <p14:creationId xmlns:p14="http://schemas.microsoft.com/office/powerpoint/2010/main" val="25587225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a:xfrm>
            <a:off x="381000" y="685800"/>
            <a:ext cx="7467600" cy="4873752"/>
          </a:xfrm>
        </p:spPr>
        <p:txBody>
          <a:bodyPr>
            <a:normAutofit fontScale="92500" lnSpcReduction="20000"/>
          </a:bodyPr>
          <a:lstStyle/>
          <a:p>
            <a:pPr>
              <a:lnSpc>
                <a:spcPct val="150000"/>
              </a:lnSpc>
            </a:pPr>
            <a:r>
              <a:rPr lang="en-US" dirty="0">
                <a:latin typeface="Times New Roman" pitchFamily="18" charset="0"/>
                <a:cs typeface="Times New Roman" pitchFamily="18" charset="0"/>
              </a:rPr>
              <a:t>Reduce total dissolved solids (TDS)</a:t>
            </a:r>
          </a:p>
          <a:p>
            <a:pPr>
              <a:lnSpc>
                <a:spcPct val="150000"/>
              </a:lnSpc>
            </a:pPr>
            <a:r>
              <a:rPr lang="en-US" dirty="0">
                <a:latin typeface="Times New Roman" pitchFamily="18" charset="0"/>
                <a:cs typeface="Times New Roman" pitchFamily="18" charset="0"/>
              </a:rPr>
              <a:t>Reduce fertilizer and pesticide needs</a:t>
            </a:r>
          </a:p>
          <a:p>
            <a:pPr>
              <a:lnSpc>
                <a:spcPct val="150000"/>
              </a:lnSpc>
            </a:pPr>
            <a:r>
              <a:rPr lang="en-US" dirty="0">
                <a:latin typeface="Times New Roman" pitchFamily="18" charset="0"/>
                <a:cs typeface="Times New Roman" pitchFamily="18" charset="0"/>
              </a:rPr>
              <a:t>Advanced ripening of fruits in all cases</a:t>
            </a:r>
          </a:p>
          <a:p>
            <a:pPr>
              <a:lnSpc>
                <a:spcPct val="150000"/>
              </a:lnSpc>
            </a:pPr>
            <a:r>
              <a:rPr lang="en-US" dirty="0">
                <a:latin typeface="Times New Roman" pitchFamily="18" charset="0"/>
                <a:cs typeface="Times New Roman" pitchFamily="18" charset="0"/>
              </a:rPr>
              <a:t>Affect soil nutrient availability</a:t>
            </a:r>
          </a:p>
          <a:p>
            <a:pPr>
              <a:lnSpc>
                <a:spcPct val="150000"/>
              </a:lnSpc>
            </a:pPr>
            <a:r>
              <a:rPr lang="en-US" dirty="0">
                <a:latin typeface="Times New Roman" pitchFamily="18" charset="0"/>
                <a:cs typeface="Times New Roman" pitchFamily="18" charset="0"/>
              </a:rPr>
              <a:t>Activate plant enzymes </a:t>
            </a:r>
          </a:p>
          <a:p>
            <a:pPr>
              <a:lnSpc>
                <a:spcPct val="150000"/>
              </a:lnSpc>
            </a:pPr>
            <a:r>
              <a:rPr lang="en-US" dirty="0">
                <a:latin typeface="Times New Roman" pitchFamily="18" charset="0"/>
                <a:cs typeface="Times New Roman" pitchFamily="18" charset="0"/>
              </a:rPr>
              <a:t>Reduce disease in </a:t>
            </a:r>
            <a:r>
              <a:rPr lang="en-US" sz="2600" dirty="0">
                <a:latin typeface="Times New Roman" pitchFamily="18" charset="0"/>
                <a:cs typeface="Times New Roman" pitchFamily="18" charset="0"/>
              </a:rPr>
              <a:t>livestock</a:t>
            </a:r>
            <a:r>
              <a:rPr lang="en-US" dirty="0">
                <a:latin typeface="Times New Roman" pitchFamily="18" charset="0"/>
                <a:cs typeface="Times New Roman" pitchFamily="18" charset="0"/>
              </a:rPr>
              <a:t> </a:t>
            </a:r>
          </a:p>
          <a:p>
            <a:pPr>
              <a:lnSpc>
                <a:spcPct val="150000"/>
              </a:lnSpc>
            </a:pPr>
            <a:r>
              <a:rPr lang="en-US" dirty="0">
                <a:latin typeface="Times New Roman" pitchFamily="18" charset="0"/>
                <a:cs typeface="Times New Roman" pitchFamily="18" charset="0"/>
              </a:rPr>
              <a:t>Reduce disease in aquaculture industry</a:t>
            </a:r>
          </a:p>
          <a:p>
            <a:pPr>
              <a:lnSpc>
                <a:spcPct val="150000"/>
              </a:lnSpc>
            </a:pPr>
            <a:r>
              <a:rPr lang="en-US" dirty="0">
                <a:latin typeface="Times New Roman" pitchFamily="18" charset="0"/>
                <a:cs typeface="Times New Roman" pitchFamily="18" charset="0"/>
              </a:rPr>
              <a:t>Increase the no of  hydrogen bond</a:t>
            </a:r>
          </a:p>
          <a:p>
            <a:pPr>
              <a:lnSpc>
                <a:spcPct val="150000"/>
              </a:lnSpc>
            </a:pPr>
            <a:r>
              <a:rPr lang="en-US" dirty="0">
                <a:latin typeface="Times New Roman" pitchFamily="18" charset="0"/>
                <a:cs typeface="Times New Roman" pitchFamily="18" charset="0"/>
              </a:rPr>
              <a:t>Enrich soil  permeability</a:t>
            </a:r>
          </a:p>
          <a:p>
            <a:pPr>
              <a:lnSpc>
                <a:spcPct val="150000"/>
              </a:lnSpc>
            </a:pP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17549379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AFA488D-A499-47D2-01EC-11426E386536}"/>
              </a:ext>
            </a:extLst>
          </p:cNvPr>
          <p:cNvSpPr txBox="1"/>
          <p:nvPr/>
        </p:nvSpPr>
        <p:spPr>
          <a:xfrm>
            <a:off x="3048000" y="2906175"/>
            <a:ext cx="2819400" cy="553998"/>
          </a:xfrm>
          <a:prstGeom prst="rect">
            <a:avLst/>
          </a:prstGeom>
          <a:noFill/>
        </p:spPr>
        <p:txBody>
          <a:bodyPr wrap="square">
            <a:spAutoFit/>
          </a:bodyPr>
          <a:lstStyle/>
          <a:p>
            <a:r>
              <a:rPr kumimoji="0" lang="en-US" sz="3000" b="1" i="0" u="none" strike="noStrike" kern="1200" cap="small" spc="0" normalizeH="0" baseline="0" noProof="0" dirty="0">
                <a:ln>
                  <a:noFill/>
                </a:ln>
                <a:solidFill>
                  <a:srgbClr val="002060"/>
                </a:solidFill>
                <a:effectLst/>
                <a:uLnTx/>
                <a:uFillTx/>
                <a:latin typeface="Century Schoolbook"/>
                <a:ea typeface="+mj-ea"/>
                <a:cs typeface="+mj-cs"/>
              </a:rPr>
              <a:t>Case studies</a:t>
            </a:r>
            <a:endParaRPr lang="en-US" dirty="0"/>
          </a:p>
        </p:txBody>
      </p:sp>
    </p:spTree>
    <p:extLst>
      <p:ext uri="{BB962C8B-B14F-4D97-AF65-F5344CB8AC3E}">
        <p14:creationId xmlns:p14="http://schemas.microsoft.com/office/powerpoint/2010/main" val="3283771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FDCD3F5-749F-64FA-2344-383279C3F97C}"/>
              </a:ext>
            </a:extLst>
          </p:cNvPr>
          <p:cNvSpPr txBox="1"/>
          <p:nvPr/>
        </p:nvSpPr>
        <p:spPr>
          <a:xfrm>
            <a:off x="381000" y="228600"/>
            <a:ext cx="6629400" cy="461665"/>
          </a:xfrm>
          <a:prstGeom prst="rect">
            <a:avLst/>
          </a:prstGeom>
          <a:noFill/>
        </p:spPr>
        <p:txBody>
          <a:bodyPr wrap="square">
            <a:spAutoFit/>
          </a:bodyPr>
          <a:lstStyle/>
          <a:p>
            <a:r>
              <a:rPr lang="en-US" sz="2400" b="1" dirty="0">
                <a:latin typeface="Times New Roman" pitchFamily="18" charset="0"/>
                <a:cs typeface="Times New Roman" pitchFamily="18" charset="0"/>
              </a:rPr>
              <a:t>MAGNETO HYDRODYNAMICS PRINCIPLE</a:t>
            </a:r>
            <a:endParaRPr lang="en-US" sz="2400" b="1" dirty="0"/>
          </a:p>
        </p:txBody>
      </p:sp>
      <p:sp>
        <p:nvSpPr>
          <p:cNvPr id="6" name="TextBox 5">
            <a:extLst>
              <a:ext uri="{FF2B5EF4-FFF2-40B4-BE49-F238E27FC236}">
                <a16:creationId xmlns:a16="http://schemas.microsoft.com/office/drawing/2014/main" id="{87BBEA1E-16B5-E9E5-FD93-79B5E3CA8181}"/>
              </a:ext>
            </a:extLst>
          </p:cNvPr>
          <p:cNvSpPr txBox="1"/>
          <p:nvPr/>
        </p:nvSpPr>
        <p:spPr>
          <a:xfrm>
            <a:off x="304800" y="914400"/>
            <a:ext cx="8534400" cy="5337872"/>
          </a:xfrm>
          <a:prstGeom prst="rect">
            <a:avLst/>
          </a:prstGeom>
          <a:noFill/>
        </p:spPr>
        <p:txBody>
          <a:bodyPr wrap="square">
            <a:spAutoFit/>
          </a:bodyPr>
          <a:lstStyle/>
          <a:p>
            <a:pPr marL="285750" indent="-285750">
              <a:lnSpc>
                <a:spcPct val="150000"/>
              </a:lnSpc>
              <a:buFont typeface="Wingdings" panose="05000000000000000000" pitchFamily="2" charset="2"/>
              <a:buChar char="q"/>
            </a:pPr>
            <a:r>
              <a:rPr lang="en-US" sz="2300" dirty="0">
                <a:latin typeface="Times New Roman" panose="02020603050405020304" pitchFamily="18" charset="0"/>
                <a:cs typeface="Times New Roman" panose="02020603050405020304" pitchFamily="18" charset="0"/>
              </a:rPr>
              <a:t>Lorentz force is exerted on water ions  </a:t>
            </a:r>
          </a:p>
          <a:p>
            <a:pPr marL="285750" indent="-285750">
              <a:lnSpc>
                <a:spcPct val="150000"/>
              </a:lnSpc>
              <a:buFont typeface="Wingdings" panose="05000000000000000000" pitchFamily="2" charset="2"/>
              <a:buChar char="q"/>
            </a:pPr>
            <a:r>
              <a:rPr lang="en-US" sz="2300" dirty="0">
                <a:latin typeface="Times New Roman" panose="02020603050405020304" pitchFamily="18" charset="0"/>
                <a:cs typeface="Times New Roman" panose="02020603050405020304" pitchFamily="18" charset="0"/>
              </a:rPr>
              <a:t>The redirection of the particles increases the frequency of collisions between ions of opposite sides</a:t>
            </a:r>
          </a:p>
          <a:p>
            <a:pPr marL="285750" indent="-285750">
              <a:lnSpc>
                <a:spcPct val="150000"/>
              </a:lnSpc>
              <a:buFont typeface="Wingdings" panose="05000000000000000000" pitchFamily="2" charset="2"/>
              <a:buChar char="q"/>
            </a:pPr>
            <a:r>
              <a:rPr lang="en-US" sz="2300" dirty="0">
                <a:latin typeface="Times New Roman" panose="02020603050405020304" pitchFamily="18" charset="0"/>
                <a:cs typeface="Times New Roman" panose="02020603050405020304" pitchFamily="18" charset="0"/>
              </a:rPr>
              <a:t> Combining to form a mineral precipitate or insoluble compound Magneto hydrodynamics</a:t>
            </a:r>
          </a:p>
          <a:p>
            <a:pPr marL="285750" indent="-285750">
              <a:lnSpc>
                <a:spcPct val="150000"/>
              </a:lnSpc>
              <a:buFont typeface="Wingdings" panose="05000000000000000000" pitchFamily="2" charset="2"/>
              <a:buChar char="q"/>
            </a:pPr>
            <a:r>
              <a:rPr lang="en-US" sz="2300" dirty="0">
                <a:latin typeface="Times New Roman" panose="02020603050405020304" pitchFamily="18" charset="0"/>
                <a:cs typeface="Times New Roman" panose="02020603050405020304" pitchFamily="18" charset="0"/>
              </a:rPr>
              <a:t>A water molecule consists of one oxygen and two hydrogen atoms</a:t>
            </a:r>
          </a:p>
          <a:p>
            <a:pPr marL="285750" indent="-285750">
              <a:lnSpc>
                <a:spcPct val="150000"/>
              </a:lnSpc>
              <a:buFont typeface="Wingdings" panose="05000000000000000000" pitchFamily="2" charset="2"/>
              <a:buChar char="q"/>
            </a:pPr>
            <a:r>
              <a:rPr lang="en-US" sz="2300" dirty="0">
                <a:latin typeface="Times New Roman" panose="02020603050405020304" pitchFamily="18" charset="0"/>
                <a:cs typeface="Times New Roman" panose="02020603050405020304" pitchFamily="18" charset="0"/>
              </a:rPr>
              <a:t>They form clusters with other water molecules</a:t>
            </a:r>
          </a:p>
          <a:p>
            <a:pPr marL="285750" indent="-285750">
              <a:lnSpc>
                <a:spcPct val="150000"/>
              </a:lnSpc>
              <a:buFont typeface="Wingdings" panose="05000000000000000000" pitchFamily="2" charset="2"/>
              <a:buChar char="q"/>
            </a:pPr>
            <a:r>
              <a:rPr lang="en-US" sz="2300" dirty="0">
                <a:latin typeface="Times New Roman" panose="02020603050405020304" pitchFamily="18" charset="0"/>
                <a:cs typeface="Times New Roman" panose="02020603050405020304" pitchFamily="18" charset="0"/>
              </a:rPr>
              <a:t>Clusters come in many sizes depends on water molecules involved</a:t>
            </a:r>
          </a:p>
          <a:p>
            <a:pPr marL="285750" indent="-285750">
              <a:lnSpc>
                <a:spcPct val="150000"/>
              </a:lnSpc>
              <a:buFont typeface="Wingdings" panose="05000000000000000000" pitchFamily="2" charset="2"/>
              <a:buChar char="q"/>
            </a:pPr>
            <a:r>
              <a:rPr lang="en-US" sz="2300" dirty="0">
                <a:latin typeface="Times New Roman" panose="02020603050405020304" pitchFamily="18" charset="0"/>
                <a:cs typeface="Times New Roman" panose="02020603050405020304" pitchFamily="18" charset="0"/>
              </a:rPr>
              <a:t>Restructures the water molecules into very small water molecule clusters, </a:t>
            </a:r>
          </a:p>
        </p:txBody>
      </p:sp>
    </p:spTree>
    <p:extLst>
      <p:ext uri="{BB962C8B-B14F-4D97-AF65-F5344CB8AC3E}">
        <p14:creationId xmlns:p14="http://schemas.microsoft.com/office/powerpoint/2010/main" val="20530891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257300"/>
            <a:ext cx="6553199"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91BBB79F-5F7D-E993-2D0D-A2D4AEDF8B54}"/>
              </a:ext>
            </a:extLst>
          </p:cNvPr>
          <p:cNvSpPr txBox="1"/>
          <p:nvPr/>
        </p:nvSpPr>
        <p:spPr>
          <a:xfrm>
            <a:off x="228600" y="457200"/>
            <a:ext cx="4572000" cy="461665"/>
          </a:xfrm>
          <a:prstGeom prst="rect">
            <a:avLst/>
          </a:prstGeom>
          <a:noFill/>
        </p:spPr>
        <p:txBody>
          <a:bodyPr wrap="square">
            <a:spAutoFit/>
          </a:bodyPr>
          <a:lstStyle/>
          <a:p>
            <a:r>
              <a:rPr kumimoji="0" lang="en-US" sz="2400" b="1" i="0" u="none" strike="noStrike" kern="1200" cap="small" spc="0" normalizeH="0" baseline="0" noProof="0" dirty="0">
                <a:ln>
                  <a:noFill/>
                </a:ln>
                <a:solidFill>
                  <a:srgbClr val="D2533C"/>
                </a:solidFill>
                <a:effectLst/>
                <a:uLnTx/>
                <a:uFillTx/>
                <a:latin typeface="Century Schoolbook"/>
                <a:ea typeface="+mj-ea"/>
                <a:cs typeface="+mj-cs"/>
              </a:rPr>
              <a:t>Case study -1</a:t>
            </a:r>
            <a:endParaRPr lang="en-US" dirty="0"/>
          </a:p>
        </p:txBody>
      </p:sp>
    </p:spTree>
    <p:extLst>
      <p:ext uri="{BB962C8B-B14F-4D97-AF65-F5344CB8AC3E}">
        <p14:creationId xmlns:p14="http://schemas.microsoft.com/office/powerpoint/2010/main" val="18531537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1" y="685800"/>
            <a:ext cx="4495800" cy="457200"/>
          </a:xfrm>
        </p:spPr>
        <p:txBody>
          <a:bodyPr>
            <a:normAutofit fontScale="90000"/>
          </a:bodyPr>
          <a:lstStyle/>
          <a:p>
            <a:r>
              <a:rPr lang="en-US" b="1" dirty="0">
                <a:solidFill>
                  <a:srgbClr val="002060"/>
                </a:solidFill>
              </a:rPr>
              <a:t>Materials and methods</a:t>
            </a:r>
          </a:p>
        </p:txBody>
      </p:sp>
      <p:sp>
        <p:nvSpPr>
          <p:cNvPr id="3" name="Content Placeholder 2"/>
          <p:cNvSpPr>
            <a:spLocks noGrp="1"/>
          </p:cNvSpPr>
          <p:nvPr>
            <p:ph sz="quarter" idx="1"/>
          </p:nvPr>
        </p:nvSpPr>
        <p:spPr>
          <a:xfrm>
            <a:off x="360219" y="1447800"/>
            <a:ext cx="8174181" cy="3276600"/>
          </a:xfrm>
        </p:spPr>
        <p:txBody>
          <a:bodyPr>
            <a:normAutofit/>
          </a:bodyPr>
          <a:lstStyle/>
          <a:p>
            <a:pPr algn="just"/>
            <a:r>
              <a:rPr lang="en-US" dirty="0">
                <a:latin typeface="Times New Roman" pitchFamily="18" charset="0"/>
                <a:cs typeface="Times New Roman" pitchFamily="18" charset="0"/>
              </a:rPr>
              <a:t>Grains were selected and planted in twenty pots </a:t>
            </a:r>
          </a:p>
          <a:p>
            <a:pPr algn="just"/>
            <a:r>
              <a:rPr lang="en-US" dirty="0">
                <a:latin typeface="Times New Roman" pitchFamily="18" charset="0"/>
                <a:cs typeface="Times New Roman" pitchFamily="18" charset="0"/>
              </a:rPr>
              <a:t>Half of the pots were irrigated once a week interval with tap water</a:t>
            </a:r>
          </a:p>
          <a:p>
            <a:pPr algn="just"/>
            <a:r>
              <a:rPr lang="en-US" dirty="0">
                <a:latin typeface="Times New Roman" pitchFamily="18" charset="0"/>
                <a:cs typeface="Times New Roman" pitchFamily="18" charset="0"/>
              </a:rPr>
              <a:t>Other ten pots were irrigated with the tap water after magnetization </a:t>
            </a:r>
          </a:p>
          <a:p>
            <a:pPr algn="just"/>
            <a:r>
              <a:rPr lang="en-US" dirty="0">
                <a:latin typeface="Times New Roman" pitchFamily="18" charset="0"/>
                <a:cs typeface="Times New Roman" pitchFamily="18" charset="0"/>
              </a:rPr>
              <a:t>Plant height, fresh and oven dry weight of twenty wheat plants were determined</a:t>
            </a:r>
          </a:p>
          <a:p>
            <a:pPr algn="just"/>
            <a:endParaRPr lang="en-US" dirty="0">
              <a:latin typeface="Times New Roman" pitchFamily="18" charset="0"/>
              <a:cs typeface="Times New Roman" pitchFamily="18" charset="0"/>
            </a:endParaRPr>
          </a:p>
          <a:p>
            <a:pPr algn="just"/>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9365336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1981200" cy="579438"/>
          </a:xfrm>
        </p:spPr>
        <p:txBody>
          <a:bodyPr/>
          <a:lstStyle/>
          <a:p>
            <a:r>
              <a:rPr lang="en-US" b="1" dirty="0">
                <a:solidFill>
                  <a:srgbClr val="002060"/>
                </a:solidFill>
              </a:rPr>
              <a:t>Results </a:t>
            </a:r>
          </a:p>
        </p:txBody>
      </p:sp>
      <p:sp>
        <p:nvSpPr>
          <p:cNvPr id="3" name="Content Placeholder 2"/>
          <p:cNvSpPr>
            <a:spLocks noGrp="1"/>
          </p:cNvSpPr>
          <p:nvPr>
            <p:ph sz="quarter" idx="1"/>
          </p:nvPr>
        </p:nvSpPr>
        <p:spPr>
          <a:xfrm>
            <a:off x="457200" y="1600200"/>
            <a:ext cx="7467600" cy="2438400"/>
          </a:xfrm>
        </p:spPr>
        <p:txBody>
          <a:bodyPr/>
          <a:lstStyle/>
          <a:p>
            <a:pPr>
              <a:lnSpc>
                <a:spcPct val="150000"/>
              </a:lnSpc>
            </a:pPr>
            <a:r>
              <a:rPr lang="en-US" dirty="0">
                <a:latin typeface="Times New Roman" pitchFamily="18" charset="0"/>
                <a:cs typeface="Times New Roman" pitchFamily="18" charset="0"/>
              </a:rPr>
              <a:t>Growth criteria</a:t>
            </a:r>
          </a:p>
          <a:p>
            <a:pPr>
              <a:lnSpc>
                <a:spcPct val="150000"/>
              </a:lnSpc>
            </a:pPr>
            <a:r>
              <a:rPr lang="en-US" dirty="0">
                <a:latin typeface="Times New Roman" pitchFamily="18" charset="0"/>
                <a:cs typeface="Times New Roman" pitchFamily="18" charset="0"/>
              </a:rPr>
              <a:t>Photosynthetic pigment contents</a:t>
            </a:r>
          </a:p>
          <a:p>
            <a:pPr>
              <a:lnSpc>
                <a:spcPct val="150000"/>
              </a:lnSpc>
            </a:pPr>
            <a:r>
              <a:rPr lang="en-US" dirty="0">
                <a:latin typeface="Times New Roman" pitchFamily="18" charset="0"/>
                <a:cs typeface="Times New Roman" pitchFamily="18" charset="0"/>
              </a:rPr>
              <a:t>Indole and phenol contents</a:t>
            </a:r>
          </a:p>
          <a:p>
            <a:pPr>
              <a:lnSpc>
                <a:spcPct val="150000"/>
              </a:lnSpc>
            </a:pPr>
            <a:r>
              <a:rPr lang="en-US" dirty="0">
                <a:latin typeface="Times New Roman" pitchFamily="18" charset="0"/>
                <a:cs typeface="Times New Roman" pitchFamily="18" charset="0"/>
              </a:rPr>
              <a:t>Wheat yield and its components</a:t>
            </a:r>
          </a:p>
        </p:txBody>
      </p:sp>
    </p:spTree>
    <p:extLst>
      <p:ext uri="{BB962C8B-B14F-4D97-AF65-F5344CB8AC3E}">
        <p14:creationId xmlns:p14="http://schemas.microsoft.com/office/powerpoint/2010/main" val="41403366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717665"/>
            <a:ext cx="7391400" cy="545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51600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0279" y="762000"/>
            <a:ext cx="7467601" cy="55625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65594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609600"/>
            <a:ext cx="73914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81107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611517"/>
            <a:ext cx="2286000" cy="440485"/>
          </a:xfrm>
        </p:spPr>
        <p:txBody>
          <a:bodyPr>
            <a:normAutofit fontScale="90000"/>
          </a:bodyPr>
          <a:lstStyle/>
          <a:p>
            <a:pPr algn="l"/>
            <a:r>
              <a:rPr lang="en-US" sz="2400" b="1" dirty="0"/>
              <a:t>Case study -2</a:t>
            </a:r>
          </a:p>
        </p:txBody>
      </p:sp>
      <p:pic>
        <p:nvPicPr>
          <p:cNvPr id="205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990600" y="1444580"/>
            <a:ext cx="6815919" cy="3968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48203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rPr>
              <a:t>Materials and methods</a:t>
            </a:r>
          </a:p>
        </p:txBody>
      </p:sp>
      <p:sp>
        <p:nvSpPr>
          <p:cNvPr id="3" name="Content Placeholder 2"/>
          <p:cNvSpPr>
            <a:spLocks noGrp="1"/>
          </p:cNvSpPr>
          <p:nvPr>
            <p:ph sz="quarter" idx="1"/>
          </p:nvPr>
        </p:nvSpPr>
        <p:spPr>
          <a:xfrm>
            <a:off x="457200" y="1600200"/>
            <a:ext cx="8077200" cy="3581400"/>
          </a:xfrm>
        </p:spPr>
        <p:txBody>
          <a:bodyPr>
            <a:normAutofit/>
          </a:bodyPr>
          <a:lstStyle/>
          <a:p>
            <a:r>
              <a:rPr lang="en-US" dirty="0">
                <a:latin typeface="Times New Roman" pitchFamily="18" charset="0"/>
                <a:cs typeface="Times New Roman" pitchFamily="18" charset="0"/>
              </a:rPr>
              <a:t>The treatments included</a:t>
            </a:r>
          </a:p>
          <a:p>
            <a:pPr marL="0" indent="0">
              <a:lnSpc>
                <a:spcPct val="150000"/>
              </a:lnSpc>
              <a:buNone/>
            </a:pPr>
            <a:r>
              <a:rPr lang="en-US" dirty="0">
                <a:latin typeface="Times New Roman" pitchFamily="18" charset="0"/>
                <a:cs typeface="Times New Roman" pitchFamily="18" charset="0"/>
              </a:rPr>
              <a:t>          (i) Magnetic treatment of irrigation water</a:t>
            </a:r>
          </a:p>
          <a:p>
            <a:pPr marL="0" indent="0">
              <a:lnSpc>
                <a:spcPct val="150000"/>
              </a:lnSpc>
              <a:buNone/>
            </a:pPr>
            <a:r>
              <a:rPr lang="en-US" dirty="0">
                <a:latin typeface="Times New Roman" pitchFamily="18" charset="0"/>
                <a:cs typeface="Times New Roman" pitchFamily="18" charset="0"/>
              </a:rPr>
              <a:t>          (ii) Magnetic treatment of seeds (MTS)</a:t>
            </a:r>
          </a:p>
          <a:p>
            <a:pPr marL="0" indent="0">
              <a:lnSpc>
                <a:spcPct val="150000"/>
              </a:lnSpc>
              <a:buNone/>
            </a:pPr>
            <a:r>
              <a:rPr lang="en-US" dirty="0">
                <a:latin typeface="Times New Roman" pitchFamily="18" charset="0"/>
                <a:cs typeface="Times New Roman" pitchFamily="18" charset="0"/>
              </a:rPr>
              <a:t>          (iii) Magnetic treatment of irrigation water and seeds </a:t>
            </a:r>
          </a:p>
          <a:p>
            <a:pPr marL="0" indent="0">
              <a:lnSpc>
                <a:spcPct val="150000"/>
              </a:lnSpc>
              <a:buNone/>
            </a:pPr>
            <a:r>
              <a:rPr lang="en-US" dirty="0">
                <a:latin typeface="Times New Roman" pitchFamily="18" charset="0"/>
                <a:cs typeface="Times New Roman" pitchFamily="18" charset="0"/>
              </a:rPr>
              <a:t>          (iv) No magnetic treatment of irrigation water or seeds as</a:t>
            </a:r>
          </a:p>
          <a:p>
            <a:pPr marL="0" indent="0">
              <a:lnSpc>
                <a:spcPct val="150000"/>
              </a:lnSpc>
              <a:buNone/>
            </a:pPr>
            <a:r>
              <a:rPr lang="en-US" dirty="0">
                <a:latin typeface="Times New Roman" pitchFamily="18" charset="0"/>
                <a:cs typeface="Times New Roman" pitchFamily="18" charset="0"/>
              </a:rPr>
              <a:t>                control treatment</a:t>
            </a:r>
          </a:p>
        </p:txBody>
      </p:sp>
    </p:spTree>
    <p:extLst>
      <p:ext uri="{BB962C8B-B14F-4D97-AF65-F5344CB8AC3E}">
        <p14:creationId xmlns:p14="http://schemas.microsoft.com/office/powerpoint/2010/main" val="31348151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228600"/>
            <a:ext cx="7467600" cy="503238"/>
          </a:xfrm>
        </p:spPr>
        <p:txBody>
          <a:bodyPr>
            <a:normAutofit fontScale="90000"/>
          </a:bodyPr>
          <a:lstStyle/>
          <a:p>
            <a:r>
              <a:rPr lang="en-US" b="1" dirty="0">
                <a:solidFill>
                  <a:srgbClr val="002060"/>
                </a:solidFill>
              </a:rPr>
              <a:t>Results </a:t>
            </a:r>
          </a:p>
        </p:txBody>
      </p:sp>
      <p:sp>
        <p:nvSpPr>
          <p:cNvPr id="4" name="Content Placeholder 3"/>
          <p:cNvSpPr>
            <a:spLocks noGrp="1"/>
          </p:cNvSpPr>
          <p:nvPr>
            <p:ph sz="quarter" idx="1"/>
          </p:nvPr>
        </p:nvSpPr>
        <p:spPr>
          <a:xfrm>
            <a:off x="381000" y="914400"/>
            <a:ext cx="7467600" cy="5638800"/>
          </a:xfrm>
        </p:spPr>
        <p:txBody>
          <a:bodyPr/>
          <a:lstStyle/>
          <a:p>
            <a:pPr>
              <a:buFont typeface="Courier New" panose="02070309020205020404" pitchFamily="49" charset="0"/>
              <a:buChar char="o"/>
            </a:pPr>
            <a:r>
              <a:rPr lang="en-US" sz="2000" dirty="0">
                <a:latin typeface="Times New Roman" pitchFamily="18" charset="0"/>
                <a:cs typeface="Times New Roman" pitchFamily="18" charset="0"/>
              </a:rPr>
              <a:t>MTW (Magnetically-treated water)</a:t>
            </a:r>
          </a:p>
          <a:p>
            <a:pPr marL="0" indent="0">
              <a:buNone/>
            </a:pPr>
            <a:r>
              <a:rPr lang="en-US" sz="2000" dirty="0">
                <a:latin typeface="Times New Roman" pitchFamily="18" charset="0"/>
                <a:cs typeface="Times New Roman" pitchFamily="18" charset="0"/>
              </a:rPr>
              <a:t>            Emergence rate index</a:t>
            </a:r>
          </a:p>
          <a:p>
            <a:pPr marL="0" indent="0">
              <a:buNone/>
            </a:pPr>
            <a:r>
              <a:rPr lang="en-US" sz="2000" dirty="0">
                <a:latin typeface="Times New Roman" pitchFamily="18" charset="0"/>
                <a:cs typeface="Times New Roman" pitchFamily="18" charset="0"/>
              </a:rPr>
              <a:t>                     snow pea- 42%</a:t>
            </a:r>
          </a:p>
          <a:p>
            <a:pPr marL="0" indent="0">
              <a:buNone/>
            </a:pPr>
            <a:r>
              <a:rPr lang="en-US" sz="2000" dirty="0">
                <a:latin typeface="Times New Roman" pitchFamily="18" charset="0"/>
                <a:cs typeface="Times New Roman" pitchFamily="18" charset="0"/>
              </a:rPr>
              <a:t>                     chickpea- 51% </a:t>
            </a:r>
          </a:p>
          <a:p>
            <a:pPr marL="0" indent="0">
              <a:buNone/>
            </a:pPr>
            <a:r>
              <a:rPr lang="en-US" sz="2000" dirty="0">
                <a:latin typeface="Times New Roman" pitchFamily="18" charset="0"/>
                <a:cs typeface="Times New Roman" pitchFamily="18" charset="0"/>
              </a:rPr>
              <a:t>            Shoot dry weight </a:t>
            </a:r>
          </a:p>
          <a:p>
            <a:pPr marL="0" indent="0">
              <a:buNone/>
            </a:pPr>
            <a:r>
              <a:rPr lang="en-US" sz="2000" dirty="0">
                <a:latin typeface="Times New Roman" pitchFamily="18" charset="0"/>
                <a:cs typeface="Times New Roman" pitchFamily="18" charset="0"/>
              </a:rPr>
              <a:t>                      snowpea- 25%   </a:t>
            </a:r>
          </a:p>
          <a:p>
            <a:pPr marL="0" indent="0">
              <a:buNone/>
            </a:pPr>
            <a:r>
              <a:rPr lang="en-US" sz="2000" dirty="0">
                <a:latin typeface="Times New Roman" pitchFamily="18" charset="0"/>
                <a:cs typeface="Times New Roman" pitchFamily="18" charset="0"/>
              </a:rPr>
              <a:t>                      chickpea- 20%</a:t>
            </a:r>
          </a:p>
          <a:p>
            <a:pPr>
              <a:buFont typeface="Courier New" panose="02070309020205020404" pitchFamily="49" charset="0"/>
              <a:buChar char="o"/>
            </a:pPr>
            <a:r>
              <a:rPr lang="en-US" sz="2000" dirty="0">
                <a:latin typeface="Times New Roman" pitchFamily="18" charset="0"/>
                <a:cs typeface="Times New Roman" pitchFamily="18" charset="0"/>
              </a:rPr>
              <a:t>MTS (Magnetic treatment of seeds)</a:t>
            </a:r>
          </a:p>
          <a:p>
            <a:pPr marL="0" indent="0">
              <a:buNone/>
            </a:pPr>
            <a:r>
              <a:rPr lang="en-US" sz="2000" dirty="0">
                <a:latin typeface="Times New Roman" pitchFamily="18" charset="0"/>
                <a:cs typeface="Times New Roman" pitchFamily="18" charset="0"/>
              </a:rPr>
              <a:t>            Emergence rate index</a:t>
            </a:r>
          </a:p>
          <a:p>
            <a:pPr marL="0" indent="0">
              <a:buNone/>
            </a:pPr>
            <a:r>
              <a:rPr lang="en-US" sz="2000" dirty="0">
                <a:latin typeface="Times New Roman" pitchFamily="18" charset="0"/>
                <a:cs typeface="Times New Roman" pitchFamily="18" charset="0"/>
              </a:rPr>
              <a:t>                     snow pea- 33%</a:t>
            </a:r>
          </a:p>
          <a:p>
            <a:pPr marL="0" indent="0">
              <a:buNone/>
            </a:pPr>
            <a:r>
              <a:rPr lang="en-US" sz="2000" dirty="0">
                <a:latin typeface="Times New Roman" pitchFamily="18" charset="0"/>
                <a:cs typeface="Times New Roman" pitchFamily="18" charset="0"/>
              </a:rPr>
              <a:t>                     chickpea- 37% </a:t>
            </a:r>
          </a:p>
          <a:p>
            <a:pPr marL="0" indent="0">
              <a:buNone/>
            </a:pPr>
            <a:r>
              <a:rPr lang="en-US" sz="2000" dirty="0">
                <a:latin typeface="Times New Roman" pitchFamily="18" charset="0"/>
                <a:cs typeface="Times New Roman" pitchFamily="18" charset="0"/>
              </a:rPr>
              <a:t>            Shoot dry weight </a:t>
            </a:r>
          </a:p>
          <a:p>
            <a:pPr marL="0" indent="0">
              <a:buNone/>
            </a:pPr>
            <a:r>
              <a:rPr lang="en-US" sz="2000" dirty="0">
                <a:latin typeface="Times New Roman" pitchFamily="18" charset="0"/>
                <a:cs typeface="Times New Roman" pitchFamily="18" charset="0"/>
              </a:rPr>
              <a:t>                      snow pea- 11%   </a:t>
            </a:r>
          </a:p>
          <a:p>
            <a:pPr marL="0" indent="0">
              <a:buNone/>
            </a:pPr>
            <a:r>
              <a:rPr lang="en-US" sz="2000" dirty="0">
                <a:latin typeface="Times New Roman" pitchFamily="18" charset="0"/>
                <a:cs typeface="Times New Roman" pitchFamily="18" charset="0"/>
              </a:rPr>
              <a:t>                      chickpea- 4% </a:t>
            </a:r>
          </a:p>
          <a:p>
            <a:pPr marL="0" indent="0">
              <a:buNone/>
            </a:pPr>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198170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901" y="685800"/>
            <a:ext cx="7553899"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2076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7C14D0C-DEBF-63A4-0D27-6970481580CD}"/>
              </a:ext>
            </a:extLst>
          </p:cNvPr>
          <p:cNvSpPr txBox="1"/>
          <p:nvPr/>
        </p:nvSpPr>
        <p:spPr>
          <a:xfrm>
            <a:off x="342900" y="1371600"/>
            <a:ext cx="8458200" cy="3745128"/>
          </a:xfrm>
          <a:prstGeom prst="rect">
            <a:avLst/>
          </a:prstGeom>
          <a:noFill/>
        </p:spPr>
        <p:txBody>
          <a:bodyPr wrap="square">
            <a:spAutoFit/>
          </a:bodyPr>
          <a:lstStyle/>
          <a:p>
            <a:pPr marL="342900" indent="-342900">
              <a:lnSpc>
                <a:spcPct val="150000"/>
              </a:lnSpc>
              <a:buFont typeface="Wingdings" panose="05000000000000000000" pitchFamily="2" charset="2"/>
              <a:buChar char="q"/>
            </a:pPr>
            <a:r>
              <a:rPr lang="en-US" sz="2300" dirty="0">
                <a:latin typeface="Times New Roman" panose="02020603050405020304" pitchFamily="18" charset="0"/>
                <a:cs typeface="Times New Roman" panose="02020603050405020304" pitchFamily="18" charset="0"/>
              </a:rPr>
              <a:t>Each made up of six symmetrically organized molecules.</a:t>
            </a:r>
          </a:p>
          <a:p>
            <a:pPr marL="342900" indent="-342900">
              <a:lnSpc>
                <a:spcPct val="150000"/>
              </a:lnSpc>
              <a:buFont typeface="Wingdings" panose="05000000000000000000" pitchFamily="2" charset="2"/>
              <a:buChar char="q"/>
            </a:pPr>
            <a:r>
              <a:rPr lang="en-US" sz="2300" dirty="0">
                <a:latin typeface="Times New Roman" panose="02020603050405020304" pitchFamily="18" charset="0"/>
                <a:cs typeface="Times New Roman" panose="02020603050405020304" pitchFamily="18" charset="0"/>
              </a:rPr>
              <a:t>Cluster is recognized by the cell as "bio-friendly"</a:t>
            </a:r>
          </a:p>
          <a:p>
            <a:pPr marL="342900" indent="-342900">
              <a:lnSpc>
                <a:spcPct val="150000"/>
              </a:lnSpc>
              <a:buFont typeface="Wingdings" panose="05000000000000000000" pitchFamily="2" charset="2"/>
              <a:buChar char="q"/>
            </a:pPr>
            <a:r>
              <a:rPr lang="en-US" sz="2300" dirty="0">
                <a:latin typeface="Times New Roman" panose="02020603050405020304" pitchFamily="18" charset="0"/>
                <a:cs typeface="Times New Roman" panose="02020603050405020304" pitchFamily="18" charset="0"/>
              </a:rPr>
              <a:t>Magnetic treated water is biologically active</a:t>
            </a:r>
          </a:p>
          <a:p>
            <a:pPr marL="342900" indent="-342900">
              <a:lnSpc>
                <a:spcPct val="150000"/>
              </a:lnSpc>
              <a:buFont typeface="Wingdings" panose="05000000000000000000" pitchFamily="2" charset="2"/>
              <a:buChar char="q"/>
            </a:pPr>
            <a:r>
              <a:rPr lang="en-US" sz="2300" dirty="0">
                <a:latin typeface="Times New Roman" panose="02020603050405020304" pitchFamily="18" charset="0"/>
                <a:cs typeface="Times New Roman" panose="02020603050405020304" pitchFamily="18" charset="0"/>
              </a:rPr>
              <a:t>Helps in accumulation of proteins instead of fat in animals</a:t>
            </a:r>
          </a:p>
          <a:p>
            <a:pPr marL="342900" indent="-342900">
              <a:lnSpc>
                <a:spcPct val="150000"/>
              </a:lnSpc>
              <a:buFont typeface="Wingdings" panose="05000000000000000000" pitchFamily="2" charset="2"/>
              <a:buChar char="q"/>
            </a:pPr>
            <a:r>
              <a:rPr lang="en-US" sz="2300" dirty="0">
                <a:latin typeface="Times New Roman" panose="02020603050405020304" pitchFamily="18" charset="0"/>
                <a:cs typeface="Times New Roman" panose="02020603050405020304" pitchFamily="18" charset="0"/>
              </a:rPr>
              <a:t>Improve metabolism of animals</a:t>
            </a:r>
          </a:p>
          <a:p>
            <a:pPr marL="342900" indent="-342900">
              <a:lnSpc>
                <a:spcPct val="150000"/>
              </a:lnSpc>
              <a:buFont typeface="Wingdings" panose="05000000000000000000" pitchFamily="2" charset="2"/>
              <a:buChar char="q"/>
            </a:pPr>
            <a:r>
              <a:rPr lang="en-US" sz="2300" dirty="0">
                <a:latin typeface="Times New Roman" panose="02020603050405020304" pitchFamily="18" charset="0"/>
                <a:cs typeface="Times New Roman" panose="02020603050405020304" pitchFamily="18" charset="0"/>
              </a:rPr>
              <a:t>Magnetic water aluminates harm full chemical and gases</a:t>
            </a:r>
          </a:p>
          <a:p>
            <a:pPr marL="342900" indent="-342900">
              <a:lnSpc>
                <a:spcPct val="150000"/>
              </a:lnSpc>
              <a:buFont typeface="Wingdings" panose="05000000000000000000" pitchFamily="2" charset="2"/>
              <a:buChar char="q"/>
            </a:pPr>
            <a:r>
              <a:rPr lang="en-US" sz="2300" dirty="0">
                <a:latin typeface="Times New Roman" panose="02020603050405020304" pitchFamily="18" charset="0"/>
                <a:cs typeface="Times New Roman" panose="02020603050405020304" pitchFamily="18" charset="0"/>
              </a:rPr>
              <a:t>Cleaning of sheds with magnetic water reduces germs &amp; bacteria </a:t>
            </a:r>
          </a:p>
        </p:txBody>
      </p:sp>
    </p:spTree>
    <p:extLst>
      <p:ext uri="{BB962C8B-B14F-4D97-AF65-F5344CB8AC3E}">
        <p14:creationId xmlns:p14="http://schemas.microsoft.com/office/powerpoint/2010/main" val="32014203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776288"/>
            <a:ext cx="7343775" cy="530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95662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9" y="685800"/>
            <a:ext cx="7620002" cy="5594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21421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762001"/>
            <a:ext cx="7467600" cy="540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64758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hank-you-post-it-note.jpeg"/>
          <p:cNvPicPr>
            <a:picLocks noChangeAspect="1" noChangeArrowheads="1"/>
          </p:cNvPicPr>
          <p:nvPr/>
        </p:nvPicPr>
        <p:blipFill>
          <a:blip r:embed="rId2"/>
          <a:srcRect/>
          <a:stretch>
            <a:fillRect/>
          </a:stretch>
        </p:blipFill>
        <p:spPr bwMode="auto">
          <a:xfrm>
            <a:off x="-990600" y="0"/>
            <a:ext cx="11658600" cy="7010400"/>
          </a:xfrm>
          <a:prstGeom prst="rect">
            <a:avLst/>
          </a:prstGeom>
          <a:noFill/>
        </p:spPr>
      </p:pic>
    </p:spTree>
    <p:extLst>
      <p:ext uri="{BB962C8B-B14F-4D97-AF65-F5344CB8AC3E}">
        <p14:creationId xmlns:p14="http://schemas.microsoft.com/office/powerpoint/2010/main" val="188835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6077B7-6E79-460C-E0D8-94AA13F46709}"/>
              </a:ext>
            </a:extLst>
          </p:cNvPr>
          <p:cNvPicPr>
            <a:picLocks noChangeAspect="1"/>
          </p:cNvPicPr>
          <p:nvPr/>
        </p:nvPicPr>
        <p:blipFill>
          <a:blip r:embed="rId2"/>
          <a:stretch>
            <a:fillRect/>
          </a:stretch>
        </p:blipFill>
        <p:spPr>
          <a:xfrm>
            <a:off x="304800" y="76200"/>
            <a:ext cx="7817779" cy="3540868"/>
          </a:xfrm>
          <a:prstGeom prst="rect">
            <a:avLst/>
          </a:prstGeom>
        </p:spPr>
      </p:pic>
      <p:pic>
        <p:nvPicPr>
          <p:cNvPr id="5" name="Picture 2">
            <a:extLst>
              <a:ext uri="{FF2B5EF4-FFF2-40B4-BE49-F238E27FC236}">
                <a16:creationId xmlns:a16="http://schemas.microsoft.com/office/drawing/2014/main" id="{9BD0C189-D4E3-D7B6-D660-54FC8552D6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442855"/>
            <a:ext cx="2788344"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14927D50-BF46-077D-7730-7B75ADA1E9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3415145"/>
            <a:ext cx="2771026" cy="2861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1740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28600" y="762000"/>
            <a:ext cx="8458199" cy="2362200"/>
          </a:xfrm>
        </p:spPr>
        <p:txBody>
          <a:bodyPr>
            <a:noAutofit/>
          </a:bodyPr>
          <a:lstStyle/>
          <a:p>
            <a:pPr algn="just">
              <a:lnSpc>
                <a:spcPct val="150000"/>
              </a:lnSpc>
              <a:buFont typeface="Wingdings" panose="05000000000000000000" pitchFamily="2" charset="2"/>
              <a:buChar char="q"/>
            </a:pPr>
            <a:r>
              <a:rPr lang="en-US" sz="2300" dirty="0">
                <a:latin typeface="Times New Roman" pitchFamily="18" charset="0"/>
                <a:cs typeface="Times New Roman" pitchFamily="18" charset="0"/>
              </a:rPr>
              <a:t>Two magnetic rods symmetrically oriented along the axis of feed pipe</a:t>
            </a:r>
          </a:p>
          <a:p>
            <a:pPr algn="just">
              <a:lnSpc>
                <a:spcPct val="150000"/>
              </a:lnSpc>
              <a:buFont typeface="Wingdings" panose="05000000000000000000" pitchFamily="2" charset="2"/>
              <a:buChar char="q"/>
            </a:pPr>
            <a:r>
              <a:rPr lang="en-US" sz="2300" dirty="0">
                <a:latin typeface="Times New Roman" pitchFamily="18" charset="0"/>
                <a:cs typeface="Times New Roman" pitchFamily="18" charset="0"/>
              </a:rPr>
              <a:t>Pole pieces at the end of each permanent magnet focused the magnetic field </a:t>
            </a:r>
          </a:p>
          <a:p>
            <a:pPr algn="just">
              <a:lnSpc>
                <a:spcPct val="150000"/>
              </a:lnSpc>
              <a:buFont typeface="Wingdings" panose="05000000000000000000" pitchFamily="2" charset="2"/>
              <a:buChar char="q"/>
            </a:pPr>
            <a:endParaRPr lang="en-US" sz="2300" dirty="0">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B543D804-AF01-6CC5-367F-612F5D0B01CB}"/>
              </a:ext>
            </a:extLst>
          </p:cNvPr>
          <p:cNvSpPr txBox="1"/>
          <p:nvPr/>
        </p:nvSpPr>
        <p:spPr>
          <a:xfrm>
            <a:off x="228600" y="152400"/>
            <a:ext cx="2819400" cy="523220"/>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Magnetic Devices </a:t>
            </a:r>
          </a:p>
        </p:txBody>
      </p:sp>
      <p:pic>
        <p:nvPicPr>
          <p:cNvPr id="5" name="Picture 4" descr="Diagram, engineering drawing&#10;&#10;Description automatically generated">
            <a:extLst>
              <a:ext uri="{FF2B5EF4-FFF2-40B4-BE49-F238E27FC236}">
                <a16:creationId xmlns:a16="http://schemas.microsoft.com/office/drawing/2014/main" id="{95B84C32-5F8F-3F73-89B4-AD891F2CA3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2971800"/>
            <a:ext cx="3632923" cy="3721458"/>
          </a:xfrm>
          <a:prstGeom prst="rect">
            <a:avLst/>
          </a:prstGeom>
        </p:spPr>
      </p:pic>
    </p:spTree>
    <p:extLst>
      <p:ext uri="{BB962C8B-B14F-4D97-AF65-F5344CB8AC3E}">
        <p14:creationId xmlns:p14="http://schemas.microsoft.com/office/powerpoint/2010/main" val="263069564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2317</TotalTime>
  <Words>2401</Words>
  <Application>Microsoft Office PowerPoint</Application>
  <PresentationFormat>On-screen Show (4:3)</PresentationFormat>
  <Paragraphs>286</Paragraphs>
  <Slides>73</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73</vt:i4>
      </vt:variant>
    </vt:vector>
  </HeadingPairs>
  <TitlesOfParts>
    <vt:vector size="83" baseType="lpstr">
      <vt:lpstr>Arial</vt:lpstr>
      <vt:lpstr>Calibri</vt:lpstr>
      <vt:lpstr>Cambria Math</vt:lpstr>
      <vt:lpstr>Century Schoolbook</vt:lpstr>
      <vt:lpstr>Courier New</vt:lpstr>
      <vt:lpstr>times new roman</vt:lpstr>
      <vt:lpstr>times new roman</vt:lpstr>
      <vt:lpstr>Wingdings</vt:lpstr>
      <vt:lpstr>Wingdings 2</vt:lpstr>
      <vt:lpstr>Oriel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Types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Scale – What Is It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One Compact Unit For Whole House Solutions</vt:lpstr>
      <vt:lpstr>PowerPoint Presentation</vt:lpstr>
      <vt:lpstr>Prevent Scale Build Up &amp; Breaks Up Existing Scale</vt:lpstr>
      <vt:lpstr>The Superior Solution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Materials and methods</vt:lpstr>
      <vt:lpstr>Results </vt:lpstr>
      <vt:lpstr>PowerPoint Presentation</vt:lpstr>
      <vt:lpstr>PowerPoint Presentation</vt:lpstr>
      <vt:lpstr>PowerPoint Presentation</vt:lpstr>
      <vt:lpstr>Case study -2</vt:lpstr>
      <vt:lpstr>Materials and methods</vt:lpstr>
      <vt:lpstr>Results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Haripriya</dc:creator>
  <cp:lastModifiedBy>sami salman</cp:lastModifiedBy>
  <cp:revision>131</cp:revision>
  <dcterms:created xsi:type="dcterms:W3CDTF">2013-11-24T23:44:09Z</dcterms:created>
  <dcterms:modified xsi:type="dcterms:W3CDTF">2023-05-10T07:43:41Z</dcterms:modified>
</cp:coreProperties>
</file>