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8964-2151-4B31-9E12-D38B73C981A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05A-0D95-408F-BF31-37149BBB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7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8964-2151-4B31-9E12-D38B73C981A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05A-0D95-408F-BF31-37149BBB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4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8964-2151-4B31-9E12-D38B73C981A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05A-0D95-408F-BF31-37149BBB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8964-2151-4B31-9E12-D38B73C981A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05A-0D95-408F-BF31-37149BBB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1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8964-2151-4B31-9E12-D38B73C981A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05A-0D95-408F-BF31-37149BBB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7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8964-2151-4B31-9E12-D38B73C981A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05A-0D95-408F-BF31-37149BBB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9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8964-2151-4B31-9E12-D38B73C981A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05A-0D95-408F-BF31-37149BBB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9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8964-2151-4B31-9E12-D38B73C981A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05A-0D95-408F-BF31-37149BBB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1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8964-2151-4B31-9E12-D38B73C981A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05A-0D95-408F-BF31-37149BBB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7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8964-2151-4B31-9E12-D38B73C981A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05A-0D95-408F-BF31-37149BBB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8964-2151-4B31-9E12-D38B73C981A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05A-0D95-408F-BF31-37149BBB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E8964-2151-4B31-9E12-D38B73C981A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905A-0D95-408F-BF31-37149BBB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2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974">
              <a:srgbClr val="7030A0"/>
            </a:gs>
            <a:gs pos="67000">
              <a:srgbClr val="7030A0"/>
            </a:gs>
            <a:gs pos="55500">
              <a:schemeClr val="bg1"/>
            </a:gs>
            <a:gs pos="23569">
              <a:srgbClr val="7030A0"/>
            </a:gs>
            <a:gs pos="37000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rgbClr val="7030A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9565" y="596858"/>
            <a:ext cx="10216198" cy="2677648"/>
          </a:xfrm>
        </p:spPr>
        <p:txBody>
          <a:bodyPr/>
          <a:lstStyle/>
          <a:p>
            <a:pPr algn="ctr"/>
            <a:r>
              <a:rPr lang="en-US" dirty="0" smtClean="0"/>
              <a:t>Factors Affecting Bone Growth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10100" y="4071209"/>
            <a:ext cx="8825658" cy="1976506"/>
          </a:xfrm>
        </p:spPr>
        <p:txBody>
          <a:bodyPr>
            <a:noAutofit/>
          </a:bodyPr>
          <a:lstStyle/>
          <a:p>
            <a:pPr algn="ctr"/>
            <a:r>
              <a:rPr lang="ar-IQ" sz="3600" dirty="0" err="1" smtClean="0"/>
              <a:t>م.نوار</a:t>
            </a:r>
            <a:r>
              <a:rPr lang="ar-IQ" sz="3600" dirty="0" smtClean="0"/>
              <a:t> بهجة كامل </a:t>
            </a:r>
          </a:p>
          <a:p>
            <a:pPr algn="ctr"/>
            <a:r>
              <a:rPr lang="ar-IQ" sz="3600" dirty="0" smtClean="0"/>
              <a:t>ماجستير انسجة الفم </a:t>
            </a:r>
            <a:endParaRPr lang="ar-IQ" sz="3600" dirty="0"/>
          </a:p>
          <a:p>
            <a:pPr algn="ctr"/>
            <a:r>
              <a:rPr lang="ar-IQ" sz="3600" dirty="0" smtClean="0"/>
              <a:t>كلية طب الاسنان جامعة بغداد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2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09" y="416458"/>
            <a:ext cx="9796587" cy="5613149"/>
          </a:xfrm>
        </p:spPr>
      </p:pic>
    </p:spTree>
    <p:extLst>
      <p:ext uri="{BB962C8B-B14F-4D97-AF65-F5344CB8AC3E}">
        <p14:creationId xmlns:p14="http://schemas.microsoft.com/office/powerpoint/2010/main" val="29638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1" y="549086"/>
            <a:ext cx="10344044" cy="5181758"/>
          </a:xfrm>
        </p:spPr>
      </p:pic>
    </p:spTree>
    <p:extLst>
      <p:ext uri="{BB962C8B-B14F-4D97-AF65-F5344CB8AC3E}">
        <p14:creationId xmlns:p14="http://schemas.microsoft.com/office/powerpoint/2010/main" val="10671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36" y="393895"/>
            <a:ext cx="10932964" cy="6161650"/>
          </a:xfrm>
        </p:spPr>
      </p:pic>
    </p:spTree>
    <p:extLst>
      <p:ext uri="{BB962C8B-B14F-4D97-AF65-F5344CB8AC3E}">
        <p14:creationId xmlns:p14="http://schemas.microsoft.com/office/powerpoint/2010/main" val="32659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450166"/>
            <a:ext cx="11113477" cy="5964701"/>
          </a:xfrm>
        </p:spPr>
      </p:pic>
    </p:spTree>
    <p:extLst>
      <p:ext uri="{BB962C8B-B14F-4D97-AF65-F5344CB8AC3E}">
        <p14:creationId xmlns:p14="http://schemas.microsoft.com/office/powerpoint/2010/main" val="16433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" y="365759"/>
            <a:ext cx="10930597" cy="6231989"/>
          </a:xfrm>
        </p:spPr>
      </p:pic>
    </p:spTree>
    <p:extLst>
      <p:ext uri="{BB962C8B-B14F-4D97-AF65-F5344CB8AC3E}">
        <p14:creationId xmlns:p14="http://schemas.microsoft.com/office/powerpoint/2010/main" val="41893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" y="450167"/>
            <a:ext cx="11000936" cy="6161648"/>
          </a:xfrm>
        </p:spPr>
      </p:pic>
    </p:spTree>
    <p:extLst>
      <p:ext uri="{BB962C8B-B14F-4D97-AF65-F5344CB8AC3E}">
        <p14:creationId xmlns:p14="http://schemas.microsoft.com/office/powerpoint/2010/main" val="36144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844062"/>
            <a:ext cx="10986868" cy="5809956"/>
          </a:xfrm>
        </p:spPr>
      </p:pic>
    </p:spTree>
    <p:extLst>
      <p:ext uri="{BB962C8B-B14F-4D97-AF65-F5344CB8AC3E}">
        <p14:creationId xmlns:p14="http://schemas.microsoft.com/office/powerpoint/2010/main" val="22322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407963"/>
            <a:ext cx="10888394" cy="5769000"/>
          </a:xfrm>
        </p:spPr>
      </p:pic>
    </p:spTree>
    <p:extLst>
      <p:ext uri="{BB962C8B-B14F-4D97-AF65-F5344CB8AC3E}">
        <p14:creationId xmlns:p14="http://schemas.microsoft.com/office/powerpoint/2010/main" val="7113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" y="661182"/>
            <a:ext cx="10986868" cy="6020972"/>
          </a:xfrm>
        </p:spPr>
      </p:pic>
    </p:spTree>
    <p:extLst>
      <p:ext uri="{BB962C8B-B14F-4D97-AF65-F5344CB8AC3E}">
        <p14:creationId xmlns:p14="http://schemas.microsoft.com/office/powerpoint/2010/main" val="12889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9" y="672074"/>
            <a:ext cx="11079232" cy="5348898"/>
          </a:xfrm>
        </p:spPr>
      </p:pic>
    </p:spTree>
    <p:extLst>
      <p:ext uri="{BB962C8B-B14F-4D97-AF65-F5344CB8AC3E}">
        <p14:creationId xmlns:p14="http://schemas.microsoft.com/office/powerpoint/2010/main" val="30763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9" y="365125"/>
            <a:ext cx="11027121" cy="5662522"/>
          </a:xfrm>
        </p:spPr>
      </p:pic>
    </p:spTree>
    <p:extLst>
      <p:ext uri="{BB962C8B-B14F-4D97-AF65-F5344CB8AC3E}">
        <p14:creationId xmlns:p14="http://schemas.microsoft.com/office/powerpoint/2010/main" val="5385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967496"/>
            <a:ext cx="10930597" cy="5053476"/>
          </a:xfrm>
        </p:spPr>
      </p:pic>
    </p:spTree>
    <p:extLst>
      <p:ext uri="{BB962C8B-B14F-4D97-AF65-F5344CB8AC3E}">
        <p14:creationId xmlns:p14="http://schemas.microsoft.com/office/powerpoint/2010/main" val="19287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31397"/>
            <a:ext cx="10803987" cy="5166018"/>
          </a:xfrm>
        </p:spPr>
      </p:pic>
    </p:spTree>
    <p:extLst>
      <p:ext uri="{BB962C8B-B14F-4D97-AF65-F5344CB8AC3E}">
        <p14:creationId xmlns:p14="http://schemas.microsoft.com/office/powerpoint/2010/main" val="36228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503261"/>
            <a:ext cx="11535507" cy="5770929"/>
          </a:xfrm>
        </p:spPr>
      </p:pic>
    </p:spTree>
    <p:extLst>
      <p:ext uri="{BB962C8B-B14F-4D97-AF65-F5344CB8AC3E}">
        <p14:creationId xmlns:p14="http://schemas.microsoft.com/office/powerpoint/2010/main" val="19374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475127"/>
            <a:ext cx="11324492" cy="5334830"/>
          </a:xfrm>
        </p:spPr>
      </p:pic>
    </p:spTree>
    <p:extLst>
      <p:ext uri="{BB962C8B-B14F-4D97-AF65-F5344CB8AC3E}">
        <p14:creationId xmlns:p14="http://schemas.microsoft.com/office/powerpoint/2010/main" val="31251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" y="633046"/>
            <a:ext cx="10888393" cy="5543917"/>
          </a:xfrm>
        </p:spPr>
      </p:pic>
    </p:spTree>
    <p:extLst>
      <p:ext uri="{BB962C8B-B14F-4D97-AF65-F5344CB8AC3E}">
        <p14:creationId xmlns:p14="http://schemas.microsoft.com/office/powerpoint/2010/main" val="13700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" y="672074"/>
            <a:ext cx="10480431" cy="5447371"/>
          </a:xfrm>
        </p:spPr>
      </p:pic>
    </p:spTree>
    <p:extLst>
      <p:ext uri="{BB962C8B-B14F-4D97-AF65-F5344CB8AC3E}">
        <p14:creationId xmlns:p14="http://schemas.microsoft.com/office/powerpoint/2010/main" val="26456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54" y="597529"/>
            <a:ext cx="8727541" cy="5694629"/>
          </a:xfrm>
        </p:spPr>
      </p:pic>
    </p:spTree>
    <p:extLst>
      <p:ext uri="{BB962C8B-B14F-4D97-AF65-F5344CB8AC3E}">
        <p14:creationId xmlns:p14="http://schemas.microsoft.com/office/powerpoint/2010/main" val="34248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5" y="365124"/>
            <a:ext cx="10515600" cy="5782179"/>
          </a:xfrm>
        </p:spPr>
      </p:pic>
    </p:spTree>
    <p:extLst>
      <p:ext uri="{BB962C8B-B14F-4D97-AF65-F5344CB8AC3E}">
        <p14:creationId xmlns:p14="http://schemas.microsoft.com/office/powerpoint/2010/main" val="25534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" y="552261"/>
            <a:ext cx="10515600" cy="5622202"/>
          </a:xfrm>
        </p:spPr>
      </p:pic>
    </p:spTree>
    <p:extLst>
      <p:ext uri="{BB962C8B-B14F-4D97-AF65-F5344CB8AC3E}">
        <p14:creationId xmlns:p14="http://schemas.microsoft.com/office/powerpoint/2010/main" val="5023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2" y="805758"/>
            <a:ext cx="11012786" cy="4590107"/>
          </a:xfrm>
        </p:spPr>
      </p:pic>
    </p:spTree>
    <p:extLst>
      <p:ext uri="{BB962C8B-B14F-4D97-AF65-F5344CB8AC3E}">
        <p14:creationId xmlns:p14="http://schemas.microsoft.com/office/powerpoint/2010/main" val="28128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2261"/>
            <a:ext cx="10515600" cy="5205307"/>
          </a:xfrm>
        </p:spPr>
      </p:pic>
    </p:spTree>
    <p:extLst>
      <p:ext uri="{BB962C8B-B14F-4D97-AF65-F5344CB8AC3E}">
        <p14:creationId xmlns:p14="http://schemas.microsoft.com/office/powerpoint/2010/main" val="41189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7" y="865957"/>
            <a:ext cx="10574035" cy="5489575"/>
          </a:xfrm>
        </p:spPr>
      </p:pic>
    </p:spTree>
    <p:extLst>
      <p:ext uri="{BB962C8B-B14F-4D97-AF65-F5344CB8AC3E}">
        <p14:creationId xmlns:p14="http://schemas.microsoft.com/office/powerpoint/2010/main" val="25009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0" y="452674"/>
            <a:ext cx="9918133" cy="5477346"/>
          </a:xfrm>
        </p:spPr>
      </p:pic>
    </p:spTree>
    <p:extLst>
      <p:ext uri="{BB962C8B-B14F-4D97-AF65-F5344CB8AC3E}">
        <p14:creationId xmlns:p14="http://schemas.microsoft.com/office/powerpoint/2010/main" val="7010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3" y="434566"/>
            <a:ext cx="11047664" cy="5948127"/>
          </a:xfrm>
        </p:spPr>
      </p:pic>
    </p:spTree>
    <p:extLst>
      <p:ext uri="{BB962C8B-B14F-4D97-AF65-F5344CB8AC3E}">
        <p14:creationId xmlns:p14="http://schemas.microsoft.com/office/powerpoint/2010/main" val="110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15</Words>
  <Application>Microsoft Office PowerPoint</Application>
  <PresentationFormat>ملء الشاشة</PresentationFormat>
  <Paragraphs>4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نسق Office</vt:lpstr>
      <vt:lpstr>Factors Affecting Bone Growth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Affecting Bone Growth</dc:title>
  <dc:creator>Maher</dc:creator>
  <cp:lastModifiedBy>Maher</cp:lastModifiedBy>
  <cp:revision>9</cp:revision>
  <dcterms:created xsi:type="dcterms:W3CDTF">2023-04-05T05:07:26Z</dcterms:created>
  <dcterms:modified xsi:type="dcterms:W3CDTF">2023-04-05T19:08:13Z</dcterms:modified>
</cp:coreProperties>
</file>