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sldIdLst>
    <p:sldId id="256" r:id="rId2"/>
    <p:sldId id="257" r:id="rId3"/>
    <p:sldId id="258" r:id="rId4"/>
    <p:sldId id="259" r:id="rId5"/>
    <p:sldId id="260" r:id="rId6"/>
    <p:sldId id="261" r:id="rId7"/>
    <p:sldId id="264" r:id="rId8"/>
    <p:sldId id="265" r:id="rId9"/>
    <p:sldId id="262" r:id="rId10"/>
    <p:sldId id="263" r:id="rId11"/>
    <p:sldId id="266" r:id="rId12"/>
    <p:sldId id="267" r:id="rId13"/>
    <p:sldId id="268" r:id="rId14"/>
    <p:sldId id="269" r:id="rId15"/>
    <p:sldId id="270" r:id="rId16"/>
    <p:sldId id="271"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DE64C27-FFF5-4EF9-94B3-52A9D1C1F141}" v="32" dt="2023-03-13T21:18:49.2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atimah jalil" userId="2f5a8965570c1806" providerId="LiveId" clId="{EDE64C27-FFF5-4EF9-94B3-52A9D1C1F141}"/>
    <pc:docChg chg="undo custSel addSld delSld modSld addMainMaster delMainMaster">
      <pc:chgData name="fatimah jalil" userId="2f5a8965570c1806" providerId="LiveId" clId="{EDE64C27-FFF5-4EF9-94B3-52A9D1C1F141}" dt="2023-03-13T21:25:33.068" v="980" actId="21"/>
      <pc:docMkLst>
        <pc:docMk/>
      </pc:docMkLst>
      <pc:sldChg chg="addSp delSp modSp new mod setBg modClrScheme setClrOvrMap chgLayout">
        <pc:chgData name="fatimah jalil" userId="2f5a8965570c1806" providerId="LiveId" clId="{EDE64C27-FFF5-4EF9-94B3-52A9D1C1F141}" dt="2023-03-11T22:35:39.486" v="849" actId="14100"/>
        <pc:sldMkLst>
          <pc:docMk/>
          <pc:sldMk cId="1405974311" sldId="256"/>
        </pc:sldMkLst>
        <pc:spChg chg="add del mod">
          <ac:chgData name="fatimah jalil" userId="2f5a8965570c1806" providerId="LiveId" clId="{EDE64C27-FFF5-4EF9-94B3-52A9D1C1F141}" dt="2023-03-11T21:09:12.719" v="18" actId="26606"/>
          <ac:spMkLst>
            <pc:docMk/>
            <pc:sldMk cId="1405974311" sldId="256"/>
            <ac:spMk id="2" creationId="{24F2BE00-5390-BD17-EF5F-BD21702FA1B6}"/>
          </ac:spMkLst>
        </pc:spChg>
        <pc:spChg chg="add del mod">
          <ac:chgData name="fatimah jalil" userId="2f5a8965570c1806" providerId="LiveId" clId="{EDE64C27-FFF5-4EF9-94B3-52A9D1C1F141}" dt="2023-03-11T21:09:12.719" v="18" actId="26606"/>
          <ac:spMkLst>
            <pc:docMk/>
            <pc:sldMk cId="1405974311" sldId="256"/>
            <ac:spMk id="3" creationId="{4320D61C-C99B-C1DE-2DB5-8E6A6F96D2C2}"/>
          </ac:spMkLst>
        </pc:spChg>
        <pc:spChg chg="add del">
          <ac:chgData name="fatimah jalil" userId="2f5a8965570c1806" providerId="LiveId" clId="{EDE64C27-FFF5-4EF9-94B3-52A9D1C1F141}" dt="2023-03-11T21:08:05.887" v="3" actId="26606"/>
          <ac:spMkLst>
            <pc:docMk/>
            <pc:sldMk cId="1405974311" sldId="256"/>
            <ac:spMk id="9" creationId="{EA164D6B-6878-4B9F-A2D0-985D39B17B46}"/>
          </ac:spMkLst>
        </pc:spChg>
        <pc:spChg chg="add del">
          <ac:chgData name="fatimah jalil" userId="2f5a8965570c1806" providerId="LiveId" clId="{EDE64C27-FFF5-4EF9-94B3-52A9D1C1F141}" dt="2023-03-11T21:08:05.887" v="3" actId="26606"/>
          <ac:spMkLst>
            <pc:docMk/>
            <pc:sldMk cId="1405974311" sldId="256"/>
            <ac:spMk id="11" creationId="{362F176A-9349-4CD7-8042-59C0200C8CE9}"/>
          </ac:spMkLst>
        </pc:spChg>
        <pc:spChg chg="add del">
          <ac:chgData name="fatimah jalil" userId="2f5a8965570c1806" providerId="LiveId" clId="{EDE64C27-FFF5-4EF9-94B3-52A9D1C1F141}" dt="2023-03-11T21:08:05.887" v="3" actId="26606"/>
          <ac:spMkLst>
            <pc:docMk/>
            <pc:sldMk cId="1405974311" sldId="256"/>
            <ac:spMk id="13" creationId="{4E9A171F-91A7-42F8-B25C-E38B244E757C}"/>
          </ac:spMkLst>
        </pc:spChg>
        <pc:spChg chg="add del">
          <ac:chgData name="fatimah jalil" userId="2f5a8965570c1806" providerId="LiveId" clId="{EDE64C27-FFF5-4EF9-94B3-52A9D1C1F141}" dt="2023-03-11T21:08:05.887" v="3" actId="26606"/>
          <ac:spMkLst>
            <pc:docMk/>
            <pc:sldMk cId="1405974311" sldId="256"/>
            <ac:spMk id="15" creationId="{064738AB-B6BE-4867-889A-52CE4AC8DBD0}"/>
          </ac:spMkLst>
        </pc:spChg>
        <pc:spChg chg="add del">
          <ac:chgData name="fatimah jalil" userId="2f5a8965570c1806" providerId="LiveId" clId="{EDE64C27-FFF5-4EF9-94B3-52A9D1C1F141}" dt="2023-03-11T21:08:05.887" v="3" actId="26606"/>
          <ac:spMkLst>
            <pc:docMk/>
            <pc:sldMk cId="1405974311" sldId="256"/>
            <ac:spMk id="17" creationId="{57851D67-7085-40E2-B146-F91433A28E08}"/>
          </ac:spMkLst>
        </pc:spChg>
        <pc:spChg chg="add del">
          <ac:chgData name="fatimah jalil" userId="2f5a8965570c1806" providerId="LiveId" clId="{EDE64C27-FFF5-4EF9-94B3-52A9D1C1F141}" dt="2023-03-11T21:08:05.887" v="3" actId="26606"/>
          <ac:spMkLst>
            <pc:docMk/>
            <pc:sldMk cId="1405974311" sldId="256"/>
            <ac:spMk id="19" creationId="{985AAE23-FCB6-4663-907C-0110B0FDC58E}"/>
          </ac:spMkLst>
        </pc:spChg>
        <pc:spChg chg="add del">
          <ac:chgData name="fatimah jalil" userId="2f5a8965570c1806" providerId="LiveId" clId="{EDE64C27-FFF5-4EF9-94B3-52A9D1C1F141}" dt="2023-03-11T21:08:05.887" v="3" actId="26606"/>
          <ac:spMkLst>
            <pc:docMk/>
            <pc:sldMk cId="1405974311" sldId="256"/>
            <ac:spMk id="21" creationId="{9C969C2C-E7E3-4052-87D4-61E733EC1BBD}"/>
          </ac:spMkLst>
        </pc:spChg>
        <pc:spChg chg="add del">
          <ac:chgData name="fatimah jalil" userId="2f5a8965570c1806" providerId="LiveId" clId="{EDE64C27-FFF5-4EF9-94B3-52A9D1C1F141}" dt="2023-03-11T21:08:05.887" v="3" actId="26606"/>
          <ac:spMkLst>
            <pc:docMk/>
            <pc:sldMk cId="1405974311" sldId="256"/>
            <ac:spMk id="23" creationId="{7C60369F-A41B-4D6E-8990-30E2715C5730}"/>
          </ac:spMkLst>
        </pc:spChg>
        <pc:spChg chg="add del">
          <ac:chgData name="fatimah jalil" userId="2f5a8965570c1806" providerId="LiveId" clId="{EDE64C27-FFF5-4EF9-94B3-52A9D1C1F141}" dt="2023-03-11T21:08:21.050" v="5" actId="26606"/>
          <ac:spMkLst>
            <pc:docMk/>
            <pc:sldMk cId="1405974311" sldId="256"/>
            <ac:spMk id="25" creationId="{875485B9-8EE1-447A-9C08-F7D6B532A8CF}"/>
          </ac:spMkLst>
        </pc:spChg>
        <pc:spChg chg="add del">
          <ac:chgData name="fatimah jalil" userId="2f5a8965570c1806" providerId="LiveId" clId="{EDE64C27-FFF5-4EF9-94B3-52A9D1C1F141}" dt="2023-03-11T21:08:21.050" v="5" actId="26606"/>
          <ac:spMkLst>
            <pc:docMk/>
            <pc:sldMk cId="1405974311" sldId="256"/>
            <ac:spMk id="27" creationId="{B963707F-B98C-4143-AFCF-D6B56C975C5A}"/>
          </ac:spMkLst>
        </pc:spChg>
        <pc:spChg chg="add del">
          <ac:chgData name="fatimah jalil" userId="2f5a8965570c1806" providerId="LiveId" clId="{EDE64C27-FFF5-4EF9-94B3-52A9D1C1F141}" dt="2023-03-11T21:08:21.050" v="5" actId="26606"/>
          <ac:spMkLst>
            <pc:docMk/>
            <pc:sldMk cId="1405974311" sldId="256"/>
            <ac:spMk id="28" creationId="{88D2DFBB-460D-4ECB-BD76-509C99DAD65A}"/>
          </ac:spMkLst>
        </pc:spChg>
        <pc:spChg chg="add del">
          <ac:chgData name="fatimah jalil" userId="2f5a8965570c1806" providerId="LiveId" clId="{EDE64C27-FFF5-4EF9-94B3-52A9D1C1F141}" dt="2023-03-11T21:09:12.719" v="18" actId="26606"/>
          <ac:spMkLst>
            <pc:docMk/>
            <pc:sldMk cId="1405974311" sldId="256"/>
            <ac:spMk id="30" creationId="{3472B768-D6CA-45E8-B749-DE0F9D4831AA}"/>
          </ac:spMkLst>
        </pc:spChg>
        <pc:spChg chg="add del">
          <ac:chgData name="fatimah jalil" userId="2f5a8965570c1806" providerId="LiveId" clId="{EDE64C27-FFF5-4EF9-94B3-52A9D1C1F141}" dt="2023-03-11T21:09:12.719" v="18" actId="26606"/>
          <ac:spMkLst>
            <pc:docMk/>
            <pc:sldMk cId="1405974311" sldId="256"/>
            <ac:spMk id="32" creationId="{13F26D5C-77E9-4A8D-95F0-1635BAD12650}"/>
          </ac:spMkLst>
        </pc:spChg>
        <pc:spChg chg="add del">
          <ac:chgData name="fatimah jalil" userId="2f5a8965570c1806" providerId="LiveId" clId="{EDE64C27-FFF5-4EF9-94B3-52A9D1C1F141}" dt="2023-03-11T21:09:01.466" v="9" actId="26606"/>
          <ac:spMkLst>
            <pc:docMk/>
            <pc:sldMk cId="1405974311" sldId="256"/>
            <ac:spMk id="39" creationId="{1CDEAE02-640B-4F0B-872A-58F657F7D9F7}"/>
          </ac:spMkLst>
        </pc:spChg>
        <pc:spChg chg="add del">
          <ac:chgData name="fatimah jalil" userId="2f5a8965570c1806" providerId="LiveId" clId="{EDE64C27-FFF5-4EF9-94B3-52A9D1C1F141}" dt="2023-03-11T21:09:01.466" v="9" actId="26606"/>
          <ac:spMkLst>
            <pc:docMk/>
            <pc:sldMk cId="1405974311" sldId="256"/>
            <ac:spMk id="41" creationId="{4B619E2F-7682-403B-9AEB-E32B1087CE74}"/>
          </ac:spMkLst>
        </pc:spChg>
        <pc:spChg chg="add del">
          <ac:chgData name="fatimah jalil" userId="2f5a8965570c1806" providerId="LiveId" clId="{EDE64C27-FFF5-4EF9-94B3-52A9D1C1F141}" dt="2023-03-11T21:09:01.466" v="9" actId="26606"/>
          <ac:spMkLst>
            <pc:docMk/>
            <pc:sldMk cId="1405974311" sldId="256"/>
            <ac:spMk id="43" creationId="{9F422342-7AC9-4223-85E5-22A9760D5D6F}"/>
          </ac:spMkLst>
        </pc:spChg>
        <pc:spChg chg="add del">
          <ac:chgData name="fatimah jalil" userId="2f5a8965570c1806" providerId="LiveId" clId="{EDE64C27-FFF5-4EF9-94B3-52A9D1C1F141}" dt="2023-03-11T21:09:01.466" v="9" actId="26606"/>
          <ac:spMkLst>
            <pc:docMk/>
            <pc:sldMk cId="1405974311" sldId="256"/>
            <ac:spMk id="45" creationId="{64ADA0D0-1AB0-408C-B918-0F3560966EED}"/>
          </ac:spMkLst>
        </pc:spChg>
        <pc:spChg chg="add del">
          <ac:chgData name="fatimah jalil" userId="2f5a8965570c1806" providerId="LiveId" clId="{EDE64C27-FFF5-4EF9-94B3-52A9D1C1F141}" dt="2023-03-11T21:09:01.466" v="9" actId="26606"/>
          <ac:spMkLst>
            <pc:docMk/>
            <pc:sldMk cId="1405974311" sldId="256"/>
            <ac:spMk id="47" creationId="{80F305E9-AE7B-46C7-A36C-F5B9B8A08938}"/>
          </ac:spMkLst>
        </pc:spChg>
        <pc:spChg chg="add del">
          <ac:chgData name="fatimah jalil" userId="2f5a8965570c1806" providerId="LiveId" clId="{EDE64C27-FFF5-4EF9-94B3-52A9D1C1F141}" dt="2023-03-11T21:09:05.506" v="11" actId="26606"/>
          <ac:spMkLst>
            <pc:docMk/>
            <pc:sldMk cId="1405974311" sldId="256"/>
            <ac:spMk id="49" creationId="{1C321CA0-571F-412F-88A4-EBBAFCE4422C}"/>
          </ac:spMkLst>
        </pc:spChg>
        <pc:spChg chg="add del">
          <ac:chgData name="fatimah jalil" userId="2f5a8965570c1806" providerId="LiveId" clId="{EDE64C27-FFF5-4EF9-94B3-52A9D1C1F141}" dt="2023-03-11T21:09:05.506" v="11" actId="26606"/>
          <ac:spMkLst>
            <pc:docMk/>
            <pc:sldMk cId="1405974311" sldId="256"/>
            <ac:spMk id="50" creationId="{C02091C8-61E7-4BA6-ACB6-71B239CC4B19}"/>
          </ac:spMkLst>
        </pc:spChg>
        <pc:spChg chg="add del">
          <ac:chgData name="fatimah jalil" userId="2f5a8965570c1806" providerId="LiveId" clId="{EDE64C27-FFF5-4EF9-94B3-52A9D1C1F141}" dt="2023-03-11T21:09:05.506" v="11" actId="26606"/>
          <ac:spMkLst>
            <pc:docMk/>
            <pc:sldMk cId="1405974311" sldId="256"/>
            <ac:spMk id="51" creationId="{DEEF2C15-8523-4418-B9DA-56C7B070C47C}"/>
          </ac:spMkLst>
        </pc:spChg>
        <pc:spChg chg="add del">
          <ac:chgData name="fatimah jalil" userId="2f5a8965570c1806" providerId="LiveId" clId="{EDE64C27-FFF5-4EF9-94B3-52A9D1C1F141}" dt="2023-03-11T21:09:05.506" v="11" actId="26606"/>
          <ac:spMkLst>
            <pc:docMk/>
            <pc:sldMk cId="1405974311" sldId="256"/>
            <ac:spMk id="52" creationId="{E543DA25-50AC-4F06-BA96-9A46D0334EDE}"/>
          </ac:spMkLst>
        </pc:spChg>
        <pc:spChg chg="add del">
          <ac:chgData name="fatimah jalil" userId="2f5a8965570c1806" providerId="LiveId" clId="{EDE64C27-FFF5-4EF9-94B3-52A9D1C1F141}" dt="2023-03-11T21:09:05.506" v="11" actId="26606"/>
          <ac:spMkLst>
            <pc:docMk/>
            <pc:sldMk cId="1405974311" sldId="256"/>
            <ac:spMk id="53" creationId="{0590E5FF-A77B-48DC-B553-538394C519AE}"/>
          </ac:spMkLst>
        </pc:spChg>
        <pc:spChg chg="add del">
          <ac:chgData name="fatimah jalil" userId="2f5a8965570c1806" providerId="LiveId" clId="{EDE64C27-FFF5-4EF9-94B3-52A9D1C1F141}" dt="2023-03-11T21:09:07.048" v="13" actId="26606"/>
          <ac:spMkLst>
            <pc:docMk/>
            <pc:sldMk cId="1405974311" sldId="256"/>
            <ac:spMk id="55" creationId="{1CDEAE02-640B-4F0B-872A-58F657F7D9F7}"/>
          </ac:spMkLst>
        </pc:spChg>
        <pc:spChg chg="add del">
          <ac:chgData name="fatimah jalil" userId="2f5a8965570c1806" providerId="LiveId" clId="{EDE64C27-FFF5-4EF9-94B3-52A9D1C1F141}" dt="2023-03-11T21:09:07.048" v="13" actId="26606"/>
          <ac:spMkLst>
            <pc:docMk/>
            <pc:sldMk cId="1405974311" sldId="256"/>
            <ac:spMk id="56" creationId="{4B619E2F-7682-403B-9AEB-E32B1087CE74}"/>
          </ac:spMkLst>
        </pc:spChg>
        <pc:spChg chg="add del">
          <ac:chgData name="fatimah jalil" userId="2f5a8965570c1806" providerId="LiveId" clId="{EDE64C27-FFF5-4EF9-94B3-52A9D1C1F141}" dt="2023-03-11T21:09:07.048" v="13" actId="26606"/>
          <ac:spMkLst>
            <pc:docMk/>
            <pc:sldMk cId="1405974311" sldId="256"/>
            <ac:spMk id="57" creationId="{9F422342-7AC9-4223-85E5-22A9760D5D6F}"/>
          </ac:spMkLst>
        </pc:spChg>
        <pc:spChg chg="add del">
          <ac:chgData name="fatimah jalil" userId="2f5a8965570c1806" providerId="LiveId" clId="{EDE64C27-FFF5-4EF9-94B3-52A9D1C1F141}" dt="2023-03-11T21:09:07.048" v="13" actId="26606"/>
          <ac:spMkLst>
            <pc:docMk/>
            <pc:sldMk cId="1405974311" sldId="256"/>
            <ac:spMk id="58" creationId="{64ADA0D0-1AB0-408C-B918-0F3560966EED}"/>
          </ac:spMkLst>
        </pc:spChg>
        <pc:spChg chg="add del">
          <ac:chgData name="fatimah jalil" userId="2f5a8965570c1806" providerId="LiveId" clId="{EDE64C27-FFF5-4EF9-94B3-52A9D1C1F141}" dt="2023-03-11T21:09:07.048" v="13" actId="26606"/>
          <ac:spMkLst>
            <pc:docMk/>
            <pc:sldMk cId="1405974311" sldId="256"/>
            <ac:spMk id="59" creationId="{80F305E9-AE7B-46C7-A36C-F5B9B8A08938}"/>
          </ac:spMkLst>
        </pc:spChg>
        <pc:spChg chg="add del">
          <ac:chgData name="fatimah jalil" userId="2f5a8965570c1806" providerId="LiveId" clId="{EDE64C27-FFF5-4EF9-94B3-52A9D1C1F141}" dt="2023-03-11T21:09:10.602" v="15" actId="26606"/>
          <ac:spMkLst>
            <pc:docMk/>
            <pc:sldMk cId="1405974311" sldId="256"/>
            <ac:spMk id="61" creationId="{BA4B1949-F4A7-44BB-A4B7-EB27A9663578}"/>
          </ac:spMkLst>
        </pc:spChg>
        <pc:spChg chg="add del">
          <ac:chgData name="fatimah jalil" userId="2f5a8965570c1806" providerId="LiveId" clId="{EDE64C27-FFF5-4EF9-94B3-52A9D1C1F141}" dt="2023-03-11T21:09:10.602" v="15" actId="26606"/>
          <ac:spMkLst>
            <pc:docMk/>
            <pc:sldMk cId="1405974311" sldId="256"/>
            <ac:spMk id="62" creationId="{EEE29103-7EAD-4144-AEB1-9015FB7BF86F}"/>
          </ac:spMkLst>
        </pc:spChg>
        <pc:spChg chg="add del">
          <ac:chgData name="fatimah jalil" userId="2f5a8965570c1806" providerId="LiveId" clId="{EDE64C27-FFF5-4EF9-94B3-52A9D1C1F141}" dt="2023-03-11T21:09:10.602" v="15" actId="26606"/>
          <ac:spMkLst>
            <pc:docMk/>
            <pc:sldMk cId="1405974311" sldId="256"/>
            <ac:spMk id="63" creationId="{578F8F34-BF99-476E-86C4-4B4576C7577A}"/>
          </ac:spMkLst>
        </pc:spChg>
        <pc:spChg chg="add del">
          <ac:chgData name="fatimah jalil" userId="2f5a8965570c1806" providerId="LiveId" clId="{EDE64C27-FFF5-4EF9-94B3-52A9D1C1F141}" dt="2023-03-11T21:09:10.602" v="15" actId="26606"/>
          <ac:spMkLst>
            <pc:docMk/>
            <pc:sldMk cId="1405974311" sldId="256"/>
            <ac:spMk id="64" creationId="{7F85241D-C269-487B-9FC3-6FC98CC7BD15}"/>
          </ac:spMkLst>
        </pc:spChg>
        <pc:spChg chg="add del">
          <ac:chgData name="fatimah jalil" userId="2f5a8965570c1806" providerId="LiveId" clId="{EDE64C27-FFF5-4EF9-94B3-52A9D1C1F141}" dt="2023-03-11T21:09:10.602" v="15" actId="26606"/>
          <ac:spMkLst>
            <pc:docMk/>
            <pc:sldMk cId="1405974311" sldId="256"/>
            <ac:spMk id="65" creationId="{E27B8990-9A72-47E9-AC0A-F6EB302F4E5E}"/>
          </ac:spMkLst>
        </pc:spChg>
        <pc:spChg chg="add del">
          <ac:chgData name="fatimah jalil" userId="2f5a8965570c1806" providerId="LiveId" clId="{EDE64C27-FFF5-4EF9-94B3-52A9D1C1F141}" dt="2023-03-11T21:09:12.711" v="17" actId="26606"/>
          <ac:spMkLst>
            <pc:docMk/>
            <pc:sldMk cId="1405974311" sldId="256"/>
            <ac:spMk id="67" creationId="{1C321CA0-571F-412F-88A4-EBBAFCE4422C}"/>
          </ac:spMkLst>
        </pc:spChg>
        <pc:spChg chg="add del">
          <ac:chgData name="fatimah jalil" userId="2f5a8965570c1806" providerId="LiveId" clId="{EDE64C27-FFF5-4EF9-94B3-52A9D1C1F141}" dt="2023-03-11T21:09:12.711" v="17" actId="26606"/>
          <ac:spMkLst>
            <pc:docMk/>
            <pc:sldMk cId="1405974311" sldId="256"/>
            <ac:spMk id="68" creationId="{C02091C8-61E7-4BA6-ACB6-71B239CC4B19}"/>
          </ac:spMkLst>
        </pc:spChg>
        <pc:spChg chg="add del">
          <ac:chgData name="fatimah jalil" userId="2f5a8965570c1806" providerId="LiveId" clId="{EDE64C27-FFF5-4EF9-94B3-52A9D1C1F141}" dt="2023-03-11T21:09:12.711" v="17" actId="26606"/>
          <ac:spMkLst>
            <pc:docMk/>
            <pc:sldMk cId="1405974311" sldId="256"/>
            <ac:spMk id="69" creationId="{DEEF2C15-8523-4418-B9DA-56C7B070C47C}"/>
          </ac:spMkLst>
        </pc:spChg>
        <pc:spChg chg="add del">
          <ac:chgData name="fatimah jalil" userId="2f5a8965570c1806" providerId="LiveId" clId="{EDE64C27-FFF5-4EF9-94B3-52A9D1C1F141}" dt="2023-03-11T21:09:12.711" v="17" actId="26606"/>
          <ac:spMkLst>
            <pc:docMk/>
            <pc:sldMk cId="1405974311" sldId="256"/>
            <ac:spMk id="70" creationId="{E543DA25-50AC-4F06-BA96-9A46D0334EDE}"/>
          </ac:spMkLst>
        </pc:spChg>
        <pc:spChg chg="add del">
          <ac:chgData name="fatimah jalil" userId="2f5a8965570c1806" providerId="LiveId" clId="{EDE64C27-FFF5-4EF9-94B3-52A9D1C1F141}" dt="2023-03-11T21:09:12.711" v="17" actId="26606"/>
          <ac:spMkLst>
            <pc:docMk/>
            <pc:sldMk cId="1405974311" sldId="256"/>
            <ac:spMk id="71" creationId="{0590E5FF-A77B-48DC-B553-538394C519AE}"/>
          </ac:spMkLst>
        </pc:spChg>
        <pc:spChg chg="add mod">
          <ac:chgData name="fatimah jalil" userId="2f5a8965570c1806" providerId="LiveId" clId="{EDE64C27-FFF5-4EF9-94B3-52A9D1C1F141}" dt="2023-03-11T22:33:32.829" v="831" actId="14100"/>
          <ac:spMkLst>
            <pc:docMk/>
            <pc:sldMk cId="1405974311" sldId="256"/>
            <ac:spMk id="73" creationId="{BA4B1949-F4A7-44BB-A4B7-EB27A9663578}"/>
          </ac:spMkLst>
        </pc:spChg>
        <pc:spChg chg="add mod">
          <ac:chgData name="fatimah jalil" userId="2f5a8965570c1806" providerId="LiveId" clId="{EDE64C27-FFF5-4EF9-94B3-52A9D1C1F141}" dt="2023-03-11T21:13:35.978" v="108" actId="14100"/>
          <ac:spMkLst>
            <pc:docMk/>
            <pc:sldMk cId="1405974311" sldId="256"/>
            <ac:spMk id="74" creationId="{EEE29103-7EAD-4144-AEB1-9015FB7BF86F}"/>
          </ac:spMkLst>
        </pc:spChg>
        <pc:spChg chg="add">
          <ac:chgData name="fatimah jalil" userId="2f5a8965570c1806" providerId="LiveId" clId="{EDE64C27-FFF5-4EF9-94B3-52A9D1C1F141}" dt="2023-03-11T21:09:12.719" v="18" actId="26606"/>
          <ac:spMkLst>
            <pc:docMk/>
            <pc:sldMk cId="1405974311" sldId="256"/>
            <ac:spMk id="75" creationId="{578F8F34-BF99-476E-86C4-4B4576C7577A}"/>
          </ac:spMkLst>
        </pc:spChg>
        <pc:spChg chg="add">
          <ac:chgData name="fatimah jalil" userId="2f5a8965570c1806" providerId="LiveId" clId="{EDE64C27-FFF5-4EF9-94B3-52A9D1C1F141}" dt="2023-03-11T21:09:12.719" v="18" actId="26606"/>
          <ac:spMkLst>
            <pc:docMk/>
            <pc:sldMk cId="1405974311" sldId="256"/>
            <ac:spMk id="76" creationId="{7F85241D-C269-487B-9FC3-6FC98CC7BD15}"/>
          </ac:spMkLst>
        </pc:spChg>
        <pc:spChg chg="add">
          <ac:chgData name="fatimah jalil" userId="2f5a8965570c1806" providerId="LiveId" clId="{EDE64C27-FFF5-4EF9-94B3-52A9D1C1F141}" dt="2023-03-11T21:09:12.719" v="18" actId="26606"/>
          <ac:spMkLst>
            <pc:docMk/>
            <pc:sldMk cId="1405974311" sldId="256"/>
            <ac:spMk id="77" creationId="{E27B8990-9A72-47E9-AC0A-F6EB302F4E5E}"/>
          </ac:spMkLst>
        </pc:spChg>
        <pc:picChg chg="add del">
          <ac:chgData name="fatimah jalil" userId="2f5a8965570c1806" providerId="LiveId" clId="{EDE64C27-FFF5-4EF9-94B3-52A9D1C1F141}" dt="2023-03-11T21:08:05.887" v="3" actId="26606"/>
          <ac:picMkLst>
            <pc:docMk/>
            <pc:sldMk cId="1405974311" sldId="256"/>
            <ac:picMk id="4" creationId="{7AAAB158-2C1A-2CD3-B219-6E12E80759EC}"/>
          </ac:picMkLst>
        </pc:picChg>
        <pc:picChg chg="add del">
          <ac:chgData name="fatimah jalil" userId="2f5a8965570c1806" providerId="LiveId" clId="{EDE64C27-FFF5-4EF9-94B3-52A9D1C1F141}" dt="2023-03-11T21:08:21.050" v="5" actId="26606"/>
          <ac:picMkLst>
            <pc:docMk/>
            <pc:sldMk cId="1405974311" sldId="256"/>
            <ac:picMk id="26" creationId="{D5ACC355-9EDA-CE93-322D-C41B44F41AF3}"/>
          </ac:picMkLst>
        </pc:picChg>
        <pc:picChg chg="add mod">
          <ac:chgData name="fatimah jalil" userId="2f5a8965570c1806" providerId="LiveId" clId="{EDE64C27-FFF5-4EF9-94B3-52A9D1C1F141}" dt="2023-03-11T22:35:39.486" v="849" actId="14100"/>
          <ac:picMkLst>
            <pc:docMk/>
            <pc:sldMk cId="1405974311" sldId="256"/>
            <ac:picMk id="31" creationId="{74D04CB5-369D-4D41-BE95-6A8AD75CB3CC}"/>
          </ac:picMkLst>
        </pc:picChg>
        <pc:picChg chg="add mod">
          <ac:chgData name="fatimah jalil" userId="2f5a8965570c1806" providerId="LiveId" clId="{EDE64C27-FFF5-4EF9-94B3-52A9D1C1F141}" dt="2023-03-11T22:35:22.831" v="845" actId="1076"/>
          <ac:picMkLst>
            <pc:docMk/>
            <pc:sldMk cId="1405974311" sldId="256"/>
            <ac:picMk id="2050" creationId="{F1014E60-82ED-C2BD-8EB0-FF6E3B7BEA5B}"/>
          </ac:picMkLst>
        </pc:picChg>
        <pc:cxnChg chg="add del">
          <ac:chgData name="fatimah jalil" userId="2f5a8965570c1806" providerId="LiveId" clId="{EDE64C27-FFF5-4EF9-94B3-52A9D1C1F141}" dt="2023-03-11T21:09:12.719" v="18" actId="26606"/>
          <ac:cxnSpMkLst>
            <pc:docMk/>
            <pc:sldMk cId="1405974311" sldId="256"/>
            <ac:cxnSpMk id="33" creationId="{0632DC5A-0728-490F-8655-6B437782704C}"/>
          </ac:cxnSpMkLst>
        </pc:cxnChg>
        <pc:cxnChg chg="add del">
          <ac:chgData name="fatimah jalil" userId="2f5a8965570c1806" providerId="LiveId" clId="{EDE64C27-FFF5-4EF9-94B3-52A9D1C1F141}" dt="2023-03-11T21:09:12.719" v="18" actId="26606"/>
          <ac:cxnSpMkLst>
            <pc:docMk/>
            <pc:sldMk cId="1405974311" sldId="256"/>
            <ac:cxnSpMk id="34" creationId="{28BB1F6D-CF9C-422D-9324-C46415BB9D7D}"/>
          </ac:cxnSpMkLst>
        </pc:cxnChg>
      </pc:sldChg>
      <pc:sldChg chg="modSp new mod">
        <pc:chgData name="fatimah jalil" userId="2f5a8965570c1806" providerId="LiveId" clId="{EDE64C27-FFF5-4EF9-94B3-52A9D1C1F141}" dt="2023-03-13T21:04:51.696" v="905" actId="113"/>
        <pc:sldMkLst>
          <pc:docMk/>
          <pc:sldMk cId="3791461820" sldId="257"/>
        </pc:sldMkLst>
        <pc:spChg chg="mod">
          <ac:chgData name="fatimah jalil" userId="2f5a8965570c1806" providerId="LiveId" clId="{EDE64C27-FFF5-4EF9-94B3-52A9D1C1F141}" dt="2023-03-11T21:17:23.582" v="132" actId="5793"/>
          <ac:spMkLst>
            <pc:docMk/>
            <pc:sldMk cId="3791461820" sldId="257"/>
            <ac:spMk id="2" creationId="{2C5AFD2C-4834-A460-09AD-1A23CF095BF4}"/>
          </ac:spMkLst>
        </pc:spChg>
        <pc:spChg chg="mod">
          <ac:chgData name="fatimah jalil" userId="2f5a8965570c1806" providerId="LiveId" clId="{EDE64C27-FFF5-4EF9-94B3-52A9D1C1F141}" dt="2023-03-13T21:04:51.696" v="905" actId="113"/>
          <ac:spMkLst>
            <pc:docMk/>
            <pc:sldMk cId="3791461820" sldId="257"/>
            <ac:spMk id="3" creationId="{B8F84B22-EB53-8837-36F6-A52F702C75A1}"/>
          </ac:spMkLst>
        </pc:spChg>
      </pc:sldChg>
      <pc:sldChg chg="modSp new mod">
        <pc:chgData name="fatimah jalil" userId="2f5a8965570c1806" providerId="LiveId" clId="{EDE64C27-FFF5-4EF9-94B3-52A9D1C1F141}" dt="2023-03-13T21:08:39.206" v="923" actId="5793"/>
        <pc:sldMkLst>
          <pc:docMk/>
          <pc:sldMk cId="873655244" sldId="258"/>
        </pc:sldMkLst>
        <pc:spChg chg="mod">
          <ac:chgData name="fatimah jalil" userId="2f5a8965570c1806" providerId="LiveId" clId="{EDE64C27-FFF5-4EF9-94B3-52A9D1C1F141}" dt="2023-03-11T21:21:17.573" v="160"/>
          <ac:spMkLst>
            <pc:docMk/>
            <pc:sldMk cId="873655244" sldId="258"/>
            <ac:spMk id="2" creationId="{65458B9F-5ECA-2651-CA6E-7529268E0BE7}"/>
          </ac:spMkLst>
        </pc:spChg>
        <pc:spChg chg="mod">
          <ac:chgData name="fatimah jalil" userId="2f5a8965570c1806" providerId="LiveId" clId="{EDE64C27-FFF5-4EF9-94B3-52A9D1C1F141}" dt="2023-03-13T21:08:39.206" v="923" actId="5793"/>
          <ac:spMkLst>
            <pc:docMk/>
            <pc:sldMk cId="873655244" sldId="258"/>
            <ac:spMk id="3" creationId="{3DB24876-5A65-84CB-1BF1-10A7B14BEC15}"/>
          </ac:spMkLst>
        </pc:spChg>
      </pc:sldChg>
      <pc:sldChg chg="modSp new mod">
        <pc:chgData name="fatimah jalil" userId="2f5a8965570c1806" providerId="LiveId" clId="{EDE64C27-FFF5-4EF9-94B3-52A9D1C1F141}" dt="2023-03-11T21:33:03.562" v="297" actId="20577"/>
        <pc:sldMkLst>
          <pc:docMk/>
          <pc:sldMk cId="1707236094" sldId="259"/>
        </pc:sldMkLst>
        <pc:spChg chg="mod">
          <ac:chgData name="fatimah jalil" userId="2f5a8965570c1806" providerId="LiveId" clId="{EDE64C27-FFF5-4EF9-94B3-52A9D1C1F141}" dt="2023-03-11T21:23:00.353" v="232" actId="20577"/>
          <ac:spMkLst>
            <pc:docMk/>
            <pc:sldMk cId="1707236094" sldId="259"/>
            <ac:spMk id="2" creationId="{4566F11A-EB42-202B-A8DA-14ACB2482BF3}"/>
          </ac:spMkLst>
        </pc:spChg>
        <pc:spChg chg="mod">
          <ac:chgData name="fatimah jalil" userId="2f5a8965570c1806" providerId="LiveId" clId="{EDE64C27-FFF5-4EF9-94B3-52A9D1C1F141}" dt="2023-03-11T21:33:03.562" v="297" actId="20577"/>
          <ac:spMkLst>
            <pc:docMk/>
            <pc:sldMk cId="1707236094" sldId="259"/>
            <ac:spMk id="3" creationId="{3015DD06-7418-E904-1237-B2D4180A5669}"/>
          </ac:spMkLst>
        </pc:spChg>
      </pc:sldChg>
      <pc:sldChg chg="modSp new mod">
        <pc:chgData name="fatimah jalil" userId="2f5a8965570c1806" providerId="LiveId" clId="{EDE64C27-FFF5-4EF9-94B3-52A9D1C1F141}" dt="2023-03-13T21:11:27.022" v="925" actId="113"/>
        <pc:sldMkLst>
          <pc:docMk/>
          <pc:sldMk cId="1860539281" sldId="260"/>
        </pc:sldMkLst>
        <pc:spChg chg="mod">
          <ac:chgData name="fatimah jalil" userId="2f5a8965570c1806" providerId="LiveId" clId="{EDE64C27-FFF5-4EF9-94B3-52A9D1C1F141}" dt="2023-03-11T21:37:10.449" v="330" actId="20577"/>
          <ac:spMkLst>
            <pc:docMk/>
            <pc:sldMk cId="1860539281" sldId="260"/>
            <ac:spMk id="2" creationId="{B4577F28-5C3E-966E-69EF-703535A6B380}"/>
          </ac:spMkLst>
        </pc:spChg>
        <pc:spChg chg="mod">
          <ac:chgData name="fatimah jalil" userId="2f5a8965570c1806" providerId="LiveId" clId="{EDE64C27-FFF5-4EF9-94B3-52A9D1C1F141}" dt="2023-03-13T21:11:27.022" v="925" actId="113"/>
          <ac:spMkLst>
            <pc:docMk/>
            <pc:sldMk cId="1860539281" sldId="260"/>
            <ac:spMk id="3" creationId="{99EEEDE8-EE68-838E-51E8-08D2C0AACCD3}"/>
          </ac:spMkLst>
        </pc:spChg>
      </pc:sldChg>
      <pc:sldChg chg="addSp modSp new mod modAnim">
        <pc:chgData name="fatimah jalil" userId="2f5a8965570c1806" providerId="LiveId" clId="{EDE64C27-FFF5-4EF9-94B3-52A9D1C1F141}" dt="2023-03-13T21:13:25.574" v="936" actId="1076"/>
        <pc:sldMkLst>
          <pc:docMk/>
          <pc:sldMk cId="1785029094" sldId="261"/>
        </pc:sldMkLst>
        <pc:spChg chg="mod">
          <ac:chgData name="fatimah jalil" userId="2f5a8965570c1806" providerId="LiveId" clId="{EDE64C27-FFF5-4EF9-94B3-52A9D1C1F141}" dt="2023-03-11T21:42:58.562" v="401"/>
          <ac:spMkLst>
            <pc:docMk/>
            <pc:sldMk cId="1785029094" sldId="261"/>
            <ac:spMk id="2" creationId="{65C70EEB-2D5B-4ADC-1BE0-9AF22DE71990}"/>
          </ac:spMkLst>
        </pc:spChg>
        <pc:spChg chg="mod">
          <ac:chgData name="fatimah jalil" userId="2f5a8965570c1806" providerId="LiveId" clId="{EDE64C27-FFF5-4EF9-94B3-52A9D1C1F141}" dt="2023-03-13T21:13:00.258" v="935" actId="20578"/>
          <ac:spMkLst>
            <pc:docMk/>
            <pc:sldMk cId="1785029094" sldId="261"/>
            <ac:spMk id="3" creationId="{912ADB5F-C8E9-1B66-0355-A30F0CEC58D4}"/>
          </ac:spMkLst>
        </pc:spChg>
        <pc:picChg chg="add mod">
          <ac:chgData name="fatimah jalil" userId="2f5a8965570c1806" providerId="LiveId" clId="{EDE64C27-FFF5-4EF9-94B3-52A9D1C1F141}" dt="2023-03-13T21:13:25.574" v="936" actId="1076"/>
          <ac:picMkLst>
            <pc:docMk/>
            <pc:sldMk cId="1785029094" sldId="261"/>
            <ac:picMk id="4" creationId="{E487D76E-C1E8-3391-368C-80918F744A51}"/>
          </ac:picMkLst>
        </pc:picChg>
      </pc:sldChg>
      <pc:sldChg chg="addSp delSp modSp new mod delAnim modAnim">
        <pc:chgData name="fatimah jalil" userId="2f5a8965570c1806" providerId="LiveId" clId="{EDE64C27-FFF5-4EF9-94B3-52A9D1C1F141}" dt="2023-03-13T21:16:35.715" v="938" actId="20577"/>
        <pc:sldMkLst>
          <pc:docMk/>
          <pc:sldMk cId="531250776" sldId="262"/>
        </pc:sldMkLst>
        <pc:spChg chg="mod">
          <ac:chgData name="fatimah jalil" userId="2f5a8965570c1806" providerId="LiveId" clId="{EDE64C27-FFF5-4EF9-94B3-52A9D1C1F141}" dt="2023-03-11T21:59:58.852" v="574" actId="20577"/>
          <ac:spMkLst>
            <pc:docMk/>
            <pc:sldMk cId="531250776" sldId="262"/>
            <ac:spMk id="2" creationId="{AE899522-289D-1F0F-53F2-7BCF55606DF7}"/>
          </ac:spMkLst>
        </pc:spChg>
        <pc:spChg chg="del">
          <ac:chgData name="fatimah jalil" userId="2f5a8965570c1806" providerId="LiveId" clId="{EDE64C27-FFF5-4EF9-94B3-52A9D1C1F141}" dt="2023-03-11T21:43:59.576" v="403" actId="22"/>
          <ac:spMkLst>
            <pc:docMk/>
            <pc:sldMk cId="531250776" sldId="262"/>
            <ac:spMk id="3" creationId="{DC69C8FA-B2BF-E8D1-C2A5-9309A02D1C35}"/>
          </ac:spMkLst>
        </pc:spChg>
        <pc:spChg chg="add mod">
          <ac:chgData name="fatimah jalil" userId="2f5a8965570c1806" providerId="LiveId" clId="{EDE64C27-FFF5-4EF9-94B3-52A9D1C1F141}" dt="2023-03-13T21:16:35.715" v="938" actId="20577"/>
          <ac:spMkLst>
            <pc:docMk/>
            <pc:sldMk cId="531250776" sldId="262"/>
            <ac:spMk id="11" creationId="{809D4C72-A381-5E81-1A14-B24B36B79773}"/>
          </ac:spMkLst>
        </pc:spChg>
        <pc:picChg chg="add del mod ord">
          <ac:chgData name="fatimah jalil" userId="2f5a8965570c1806" providerId="LiveId" clId="{EDE64C27-FFF5-4EF9-94B3-52A9D1C1F141}" dt="2023-03-11T21:59:03.361" v="566" actId="21"/>
          <ac:picMkLst>
            <pc:docMk/>
            <pc:sldMk cId="531250776" sldId="262"/>
            <ac:picMk id="5" creationId="{CD35E9A5-2581-5D82-A3BB-691289E8B508}"/>
          </ac:picMkLst>
        </pc:picChg>
        <pc:picChg chg="add del mod">
          <ac:chgData name="fatimah jalil" userId="2f5a8965570c1806" providerId="LiveId" clId="{EDE64C27-FFF5-4EF9-94B3-52A9D1C1F141}" dt="2023-03-11T22:02:03.009" v="609" actId="21"/>
          <ac:picMkLst>
            <pc:docMk/>
            <pc:sldMk cId="531250776" sldId="262"/>
            <ac:picMk id="7" creationId="{D02E8D86-CAB7-3DDC-363A-8680762359B4}"/>
          </ac:picMkLst>
        </pc:picChg>
        <pc:picChg chg="add del mod">
          <ac:chgData name="fatimah jalil" userId="2f5a8965570c1806" providerId="LiveId" clId="{EDE64C27-FFF5-4EF9-94B3-52A9D1C1F141}" dt="2023-03-11T21:57:18.867" v="552" actId="21"/>
          <ac:picMkLst>
            <pc:docMk/>
            <pc:sldMk cId="531250776" sldId="262"/>
            <ac:picMk id="9" creationId="{64D31919-2B2E-9F52-1FA0-2DAF396F4B6B}"/>
          </ac:picMkLst>
        </pc:picChg>
      </pc:sldChg>
      <pc:sldChg chg="addSp delSp modSp new mod">
        <pc:chgData name="fatimah jalil" userId="2f5a8965570c1806" providerId="LiveId" clId="{EDE64C27-FFF5-4EF9-94B3-52A9D1C1F141}" dt="2023-03-11T22:02:18.413" v="614" actId="1076"/>
        <pc:sldMkLst>
          <pc:docMk/>
          <pc:sldMk cId="2531131313" sldId="263"/>
        </pc:sldMkLst>
        <pc:spChg chg="del">
          <ac:chgData name="fatimah jalil" userId="2f5a8965570c1806" providerId="LiveId" clId="{EDE64C27-FFF5-4EF9-94B3-52A9D1C1F141}" dt="2023-03-11T22:02:07.389" v="610"/>
          <ac:spMkLst>
            <pc:docMk/>
            <pc:sldMk cId="2531131313" sldId="263"/>
            <ac:spMk id="3" creationId="{FB7F1969-FB9A-2E44-ED18-8FD029E50F0C}"/>
          </ac:spMkLst>
        </pc:spChg>
        <pc:picChg chg="add mod">
          <ac:chgData name="fatimah jalil" userId="2f5a8965570c1806" providerId="LiveId" clId="{EDE64C27-FFF5-4EF9-94B3-52A9D1C1F141}" dt="2023-03-11T22:02:18.413" v="614" actId="1076"/>
          <ac:picMkLst>
            <pc:docMk/>
            <pc:sldMk cId="2531131313" sldId="263"/>
            <ac:picMk id="4" creationId="{DD3910A2-9115-AF49-E4DC-1C1B5006518F}"/>
          </ac:picMkLst>
        </pc:picChg>
      </pc:sldChg>
      <pc:sldChg chg="modSp new mod">
        <pc:chgData name="fatimah jalil" userId="2f5a8965570c1806" providerId="LiveId" clId="{EDE64C27-FFF5-4EF9-94B3-52A9D1C1F141}" dt="2023-03-11T21:53:08.550" v="492" actId="20577"/>
        <pc:sldMkLst>
          <pc:docMk/>
          <pc:sldMk cId="1762630902" sldId="264"/>
        </pc:sldMkLst>
        <pc:spChg chg="mod">
          <ac:chgData name="fatimah jalil" userId="2f5a8965570c1806" providerId="LiveId" clId="{EDE64C27-FFF5-4EF9-94B3-52A9D1C1F141}" dt="2023-03-11T21:51:40.518" v="456" actId="20577"/>
          <ac:spMkLst>
            <pc:docMk/>
            <pc:sldMk cId="1762630902" sldId="264"/>
            <ac:spMk id="2" creationId="{24748E09-DD71-671F-0E41-0F97336BF5F7}"/>
          </ac:spMkLst>
        </pc:spChg>
        <pc:spChg chg="mod">
          <ac:chgData name="fatimah jalil" userId="2f5a8965570c1806" providerId="LiveId" clId="{EDE64C27-FFF5-4EF9-94B3-52A9D1C1F141}" dt="2023-03-11T21:53:08.550" v="492" actId="20577"/>
          <ac:spMkLst>
            <pc:docMk/>
            <pc:sldMk cId="1762630902" sldId="264"/>
            <ac:spMk id="3" creationId="{4B8C6389-4F0D-2591-23EB-D4914AA40CA4}"/>
          </ac:spMkLst>
        </pc:spChg>
      </pc:sldChg>
      <pc:sldChg chg="addSp modSp new mod modAnim">
        <pc:chgData name="fatimah jalil" userId="2f5a8965570c1806" providerId="LiveId" clId="{EDE64C27-FFF5-4EF9-94B3-52A9D1C1F141}" dt="2023-03-11T21:57:52.681" v="558"/>
        <pc:sldMkLst>
          <pc:docMk/>
          <pc:sldMk cId="1642868788" sldId="265"/>
        </pc:sldMkLst>
        <pc:spChg chg="mod">
          <ac:chgData name="fatimah jalil" userId="2f5a8965570c1806" providerId="LiveId" clId="{EDE64C27-FFF5-4EF9-94B3-52A9D1C1F141}" dt="2023-03-11T21:57:36.513" v="555" actId="1076"/>
          <ac:spMkLst>
            <pc:docMk/>
            <pc:sldMk cId="1642868788" sldId="265"/>
            <ac:spMk id="2" creationId="{0FC86B3D-767F-FB55-F28A-86EB829EB147}"/>
          </ac:spMkLst>
        </pc:spChg>
        <pc:spChg chg="mod">
          <ac:chgData name="fatimah jalil" userId="2f5a8965570c1806" providerId="LiveId" clId="{EDE64C27-FFF5-4EF9-94B3-52A9D1C1F141}" dt="2023-03-11T21:56:59.308" v="551" actId="14100"/>
          <ac:spMkLst>
            <pc:docMk/>
            <pc:sldMk cId="1642868788" sldId="265"/>
            <ac:spMk id="3" creationId="{56E8F5EA-EC68-E4A9-DF11-9C68D36F1F5A}"/>
          </ac:spMkLst>
        </pc:spChg>
        <pc:picChg chg="add mod">
          <ac:chgData name="fatimah jalil" userId="2f5a8965570c1806" providerId="LiveId" clId="{EDE64C27-FFF5-4EF9-94B3-52A9D1C1F141}" dt="2023-03-11T21:57:50.260" v="557" actId="1076"/>
          <ac:picMkLst>
            <pc:docMk/>
            <pc:sldMk cId="1642868788" sldId="265"/>
            <ac:picMk id="4" creationId="{7D0939FF-066F-C4CA-D18A-8257EEA57271}"/>
          </ac:picMkLst>
        </pc:picChg>
      </pc:sldChg>
      <pc:sldChg chg="addSp delSp modSp new mod">
        <pc:chgData name="fatimah jalil" userId="2f5a8965570c1806" providerId="LiveId" clId="{EDE64C27-FFF5-4EF9-94B3-52A9D1C1F141}" dt="2023-03-11T22:13:02.217" v="715" actId="20577"/>
        <pc:sldMkLst>
          <pc:docMk/>
          <pc:sldMk cId="4057517522" sldId="266"/>
        </pc:sldMkLst>
        <pc:spChg chg="mod">
          <ac:chgData name="fatimah jalil" userId="2f5a8965570c1806" providerId="LiveId" clId="{EDE64C27-FFF5-4EF9-94B3-52A9D1C1F141}" dt="2023-03-11T22:13:02.217" v="715" actId="20577"/>
          <ac:spMkLst>
            <pc:docMk/>
            <pc:sldMk cId="4057517522" sldId="266"/>
            <ac:spMk id="2" creationId="{A82445CE-887A-31EE-F62D-FB91007A061F}"/>
          </ac:spMkLst>
        </pc:spChg>
        <pc:spChg chg="del">
          <ac:chgData name="fatimah jalil" userId="2f5a8965570c1806" providerId="LiveId" clId="{EDE64C27-FFF5-4EF9-94B3-52A9D1C1F141}" dt="2023-03-11T22:04:40.407" v="642" actId="22"/>
          <ac:spMkLst>
            <pc:docMk/>
            <pc:sldMk cId="4057517522" sldId="266"/>
            <ac:spMk id="3" creationId="{5D03D79C-2903-38DA-48D5-1D6710AD158B}"/>
          </ac:spMkLst>
        </pc:spChg>
        <pc:spChg chg="add mod">
          <ac:chgData name="fatimah jalil" userId="2f5a8965570c1806" providerId="LiveId" clId="{EDE64C27-FFF5-4EF9-94B3-52A9D1C1F141}" dt="2023-03-11T22:10:03.877" v="672" actId="1076"/>
          <ac:spMkLst>
            <pc:docMk/>
            <pc:sldMk cId="4057517522" sldId="266"/>
            <ac:spMk id="9" creationId="{87C3EE19-76A5-E57B-A4C4-102ECC1030B4}"/>
          </ac:spMkLst>
        </pc:spChg>
        <pc:spChg chg="add del mod">
          <ac:chgData name="fatimah jalil" userId="2f5a8965570c1806" providerId="LiveId" clId="{EDE64C27-FFF5-4EF9-94B3-52A9D1C1F141}" dt="2023-03-11T22:09:52.168" v="671" actId="21"/>
          <ac:spMkLst>
            <pc:docMk/>
            <pc:sldMk cId="4057517522" sldId="266"/>
            <ac:spMk id="11" creationId="{ACCED034-27B8-C0E1-EDAF-086C43FE8A82}"/>
          </ac:spMkLst>
        </pc:spChg>
        <pc:picChg chg="add del mod ord">
          <ac:chgData name="fatimah jalil" userId="2f5a8965570c1806" providerId="LiveId" clId="{EDE64C27-FFF5-4EF9-94B3-52A9D1C1F141}" dt="2023-03-11T22:09:09.346" v="662" actId="21"/>
          <ac:picMkLst>
            <pc:docMk/>
            <pc:sldMk cId="4057517522" sldId="266"/>
            <ac:picMk id="5" creationId="{B44D92B6-EA40-5C7A-3614-A3BB98CDAD87}"/>
          </ac:picMkLst>
        </pc:picChg>
        <pc:picChg chg="add mod">
          <ac:chgData name="fatimah jalil" userId="2f5a8965570c1806" providerId="LiveId" clId="{EDE64C27-FFF5-4EF9-94B3-52A9D1C1F141}" dt="2023-03-11T22:05:47.314" v="647" actId="1076"/>
          <ac:picMkLst>
            <pc:docMk/>
            <pc:sldMk cId="4057517522" sldId="266"/>
            <ac:picMk id="7" creationId="{5E557660-EB50-D828-F529-091EB2BC0003}"/>
          </ac:picMkLst>
        </pc:picChg>
      </pc:sldChg>
      <pc:sldChg chg="addSp delSp modSp new mod modAnim">
        <pc:chgData name="fatimah jalil" userId="2f5a8965570c1806" providerId="LiveId" clId="{EDE64C27-FFF5-4EF9-94B3-52A9D1C1F141}" dt="2023-03-13T21:18:49.250" v="942"/>
        <pc:sldMkLst>
          <pc:docMk/>
          <pc:sldMk cId="3435824952" sldId="267"/>
        </pc:sldMkLst>
        <pc:spChg chg="mod">
          <ac:chgData name="fatimah jalil" userId="2f5a8965570c1806" providerId="LiveId" clId="{EDE64C27-FFF5-4EF9-94B3-52A9D1C1F141}" dt="2023-03-11T22:13:25.102" v="717" actId="14100"/>
          <ac:spMkLst>
            <pc:docMk/>
            <pc:sldMk cId="3435824952" sldId="267"/>
            <ac:spMk id="2" creationId="{1182CBBB-1A93-2FC7-36C7-8209C19B9B53}"/>
          </ac:spMkLst>
        </pc:spChg>
        <pc:spChg chg="del">
          <ac:chgData name="fatimah jalil" userId="2f5a8965570c1806" providerId="LiveId" clId="{EDE64C27-FFF5-4EF9-94B3-52A9D1C1F141}" dt="2023-03-11T22:08:57.506" v="659" actId="22"/>
          <ac:spMkLst>
            <pc:docMk/>
            <pc:sldMk cId="3435824952" sldId="267"/>
            <ac:spMk id="3" creationId="{319B22A8-155D-A828-7501-5451C3147CA9}"/>
          </ac:spMkLst>
        </pc:spChg>
        <pc:picChg chg="add mod ord">
          <ac:chgData name="fatimah jalil" userId="2f5a8965570c1806" providerId="LiveId" clId="{EDE64C27-FFF5-4EF9-94B3-52A9D1C1F141}" dt="2023-03-11T22:09:37.395" v="670" actId="14100"/>
          <ac:picMkLst>
            <pc:docMk/>
            <pc:sldMk cId="3435824952" sldId="267"/>
            <ac:picMk id="5" creationId="{93103829-2439-D913-9D88-17319B8D1E41}"/>
          </ac:picMkLst>
        </pc:picChg>
        <pc:picChg chg="add mod">
          <ac:chgData name="fatimah jalil" userId="2f5a8965570c1806" providerId="LiveId" clId="{EDE64C27-FFF5-4EF9-94B3-52A9D1C1F141}" dt="2023-03-13T21:18:36.128" v="940" actId="1076"/>
          <ac:picMkLst>
            <pc:docMk/>
            <pc:sldMk cId="3435824952" sldId="267"/>
            <ac:picMk id="6" creationId="{9FD4568A-B045-28C7-5DE5-30621042C8D2}"/>
          </ac:picMkLst>
        </pc:picChg>
      </pc:sldChg>
      <pc:sldChg chg="addSp delSp modSp new mod">
        <pc:chgData name="fatimah jalil" userId="2f5a8965570c1806" providerId="LiveId" clId="{EDE64C27-FFF5-4EF9-94B3-52A9D1C1F141}" dt="2023-03-13T21:23:31.888" v="978" actId="20577"/>
        <pc:sldMkLst>
          <pc:docMk/>
          <pc:sldMk cId="148673217" sldId="268"/>
        </pc:sldMkLst>
        <pc:spChg chg="mod">
          <ac:chgData name="fatimah jalil" userId="2f5a8965570c1806" providerId="LiveId" clId="{EDE64C27-FFF5-4EF9-94B3-52A9D1C1F141}" dt="2023-03-11T22:13:45.811" v="731" actId="20577"/>
          <ac:spMkLst>
            <pc:docMk/>
            <pc:sldMk cId="148673217" sldId="268"/>
            <ac:spMk id="2" creationId="{4902AD59-156A-0557-8C3E-7111E034FDDF}"/>
          </ac:spMkLst>
        </pc:spChg>
        <pc:spChg chg="del">
          <ac:chgData name="fatimah jalil" userId="2f5a8965570c1806" providerId="LiveId" clId="{EDE64C27-FFF5-4EF9-94B3-52A9D1C1F141}" dt="2023-03-11T22:11:02.450" v="674" actId="22"/>
          <ac:spMkLst>
            <pc:docMk/>
            <pc:sldMk cId="148673217" sldId="268"/>
            <ac:spMk id="3" creationId="{E808E3A6-D56F-1461-E77A-9A3CF58A361C}"/>
          </ac:spMkLst>
        </pc:spChg>
        <pc:spChg chg="add mod">
          <ac:chgData name="fatimah jalil" userId="2f5a8965570c1806" providerId="LiveId" clId="{EDE64C27-FFF5-4EF9-94B3-52A9D1C1F141}" dt="2023-03-13T21:23:31.888" v="978" actId="20577"/>
          <ac:spMkLst>
            <pc:docMk/>
            <pc:sldMk cId="148673217" sldId="268"/>
            <ac:spMk id="7" creationId="{7DA9C033-88B5-AE0A-CDEC-A92EE58CF6CD}"/>
          </ac:spMkLst>
        </pc:spChg>
        <pc:picChg chg="add mod ord">
          <ac:chgData name="fatimah jalil" userId="2f5a8965570c1806" providerId="LiveId" clId="{EDE64C27-FFF5-4EF9-94B3-52A9D1C1F141}" dt="2023-03-11T22:11:10.082" v="677" actId="1076"/>
          <ac:picMkLst>
            <pc:docMk/>
            <pc:sldMk cId="148673217" sldId="268"/>
            <ac:picMk id="5" creationId="{E3F39EDA-9AC8-D406-F063-00D23B0E47B0}"/>
          </ac:picMkLst>
        </pc:picChg>
      </pc:sldChg>
      <pc:sldChg chg="addSp delSp modSp new mod">
        <pc:chgData name="fatimah jalil" userId="2f5a8965570c1806" providerId="LiveId" clId="{EDE64C27-FFF5-4EF9-94B3-52A9D1C1F141}" dt="2023-03-11T22:16:42.710" v="739" actId="1076"/>
        <pc:sldMkLst>
          <pc:docMk/>
          <pc:sldMk cId="2460925791" sldId="269"/>
        </pc:sldMkLst>
        <pc:spChg chg="del">
          <ac:chgData name="fatimah jalil" userId="2f5a8965570c1806" providerId="LiveId" clId="{EDE64C27-FFF5-4EF9-94B3-52A9D1C1F141}" dt="2023-03-11T22:16:07.972" v="735" actId="22"/>
          <ac:spMkLst>
            <pc:docMk/>
            <pc:sldMk cId="2460925791" sldId="269"/>
            <ac:spMk id="3" creationId="{8AFF909F-1C7B-F4D5-317A-8A267638B16E}"/>
          </ac:spMkLst>
        </pc:spChg>
        <pc:picChg chg="add mod ord">
          <ac:chgData name="fatimah jalil" userId="2f5a8965570c1806" providerId="LiveId" clId="{EDE64C27-FFF5-4EF9-94B3-52A9D1C1F141}" dt="2023-03-11T22:16:42.710" v="739" actId="1076"/>
          <ac:picMkLst>
            <pc:docMk/>
            <pc:sldMk cId="2460925791" sldId="269"/>
            <ac:picMk id="5" creationId="{1FC4BEA8-A13C-9D06-9560-55E86B21A31B}"/>
          </ac:picMkLst>
        </pc:picChg>
        <pc:picChg chg="add mod">
          <ac:chgData name="fatimah jalil" userId="2f5a8965570c1806" providerId="LiveId" clId="{EDE64C27-FFF5-4EF9-94B3-52A9D1C1F141}" dt="2023-03-11T22:16:39.387" v="738" actId="1076"/>
          <ac:picMkLst>
            <pc:docMk/>
            <pc:sldMk cId="2460925791" sldId="269"/>
            <ac:picMk id="7" creationId="{A5886AEE-AF6C-C057-6C1C-3322DC59AD80}"/>
          </ac:picMkLst>
        </pc:picChg>
      </pc:sldChg>
      <pc:sldChg chg="addSp delSp modSp new mod">
        <pc:chgData name="fatimah jalil" userId="2f5a8965570c1806" providerId="LiveId" clId="{EDE64C27-FFF5-4EF9-94B3-52A9D1C1F141}" dt="2023-03-11T22:19:49.241" v="767" actId="1076"/>
        <pc:sldMkLst>
          <pc:docMk/>
          <pc:sldMk cId="2004911243" sldId="270"/>
        </pc:sldMkLst>
        <pc:spChg chg="del">
          <ac:chgData name="fatimah jalil" userId="2f5a8965570c1806" providerId="LiveId" clId="{EDE64C27-FFF5-4EF9-94B3-52A9D1C1F141}" dt="2023-03-11T22:17:31.665" v="741" actId="22"/>
          <ac:spMkLst>
            <pc:docMk/>
            <pc:sldMk cId="2004911243" sldId="270"/>
            <ac:spMk id="3" creationId="{9B940C78-A800-7315-05EA-69355A1F5780}"/>
          </ac:spMkLst>
        </pc:spChg>
        <pc:spChg chg="add mod">
          <ac:chgData name="fatimah jalil" userId="2f5a8965570c1806" providerId="LiveId" clId="{EDE64C27-FFF5-4EF9-94B3-52A9D1C1F141}" dt="2023-03-11T22:19:49.241" v="767" actId="1076"/>
          <ac:spMkLst>
            <pc:docMk/>
            <pc:sldMk cId="2004911243" sldId="270"/>
            <ac:spMk id="9" creationId="{BC0D5377-840F-9035-71C7-A2E6A6CEF0D1}"/>
          </ac:spMkLst>
        </pc:spChg>
        <pc:picChg chg="add mod ord">
          <ac:chgData name="fatimah jalil" userId="2f5a8965570c1806" providerId="LiveId" clId="{EDE64C27-FFF5-4EF9-94B3-52A9D1C1F141}" dt="2023-03-11T22:18:18.803" v="746" actId="1076"/>
          <ac:picMkLst>
            <pc:docMk/>
            <pc:sldMk cId="2004911243" sldId="270"/>
            <ac:picMk id="5" creationId="{EBC9A467-DC5D-F97B-D268-BA8388479975}"/>
          </ac:picMkLst>
        </pc:picChg>
        <pc:picChg chg="add mod">
          <ac:chgData name="fatimah jalil" userId="2f5a8965570c1806" providerId="LiveId" clId="{EDE64C27-FFF5-4EF9-94B3-52A9D1C1F141}" dt="2023-03-11T22:18:15.921" v="745" actId="14100"/>
          <ac:picMkLst>
            <pc:docMk/>
            <pc:sldMk cId="2004911243" sldId="270"/>
            <ac:picMk id="7" creationId="{F1E79219-9964-0862-76A5-CAEF5C93659B}"/>
          </ac:picMkLst>
        </pc:picChg>
      </pc:sldChg>
      <pc:sldChg chg="addSp delSp modSp new mod modClrScheme chgLayout">
        <pc:chgData name="fatimah jalil" userId="2f5a8965570c1806" providerId="LiveId" clId="{EDE64C27-FFF5-4EF9-94B3-52A9D1C1F141}" dt="2023-03-13T21:25:33.068" v="980" actId="21"/>
        <pc:sldMkLst>
          <pc:docMk/>
          <pc:sldMk cId="610273467" sldId="271"/>
        </pc:sldMkLst>
        <pc:spChg chg="del">
          <ac:chgData name="fatimah jalil" userId="2f5a8965570c1806" providerId="LiveId" clId="{EDE64C27-FFF5-4EF9-94B3-52A9D1C1F141}" dt="2023-03-13T20:58:02.730" v="860" actId="26606"/>
          <ac:spMkLst>
            <pc:docMk/>
            <pc:sldMk cId="610273467" sldId="271"/>
            <ac:spMk id="2" creationId="{D5F8B29A-A8FE-F021-4317-C81135DCF626}"/>
          </ac:spMkLst>
        </pc:spChg>
        <pc:spChg chg="del">
          <ac:chgData name="fatimah jalil" userId="2f5a8965570c1806" providerId="LiveId" clId="{EDE64C27-FFF5-4EF9-94B3-52A9D1C1F141}" dt="2023-03-13T20:57:52.810" v="856"/>
          <ac:spMkLst>
            <pc:docMk/>
            <pc:sldMk cId="610273467" sldId="271"/>
            <ac:spMk id="3" creationId="{425A8067-2B7D-5C97-B2F1-7AFD10FD1718}"/>
          </ac:spMkLst>
        </pc:spChg>
        <pc:spChg chg="add del mod">
          <ac:chgData name="fatimah jalil" userId="2f5a8965570c1806" providerId="LiveId" clId="{EDE64C27-FFF5-4EF9-94B3-52A9D1C1F141}" dt="2023-03-13T20:59:33.246" v="890" actId="26606"/>
          <ac:spMkLst>
            <pc:docMk/>
            <pc:sldMk cId="610273467" sldId="271"/>
            <ac:spMk id="7" creationId="{F21A6339-5507-A820-DE9B-3F8DF24EE280}"/>
          </ac:spMkLst>
        </pc:spChg>
        <pc:spChg chg="add mod">
          <ac:chgData name="fatimah jalil" userId="2f5a8965570c1806" providerId="LiveId" clId="{EDE64C27-FFF5-4EF9-94B3-52A9D1C1F141}" dt="2023-03-13T21:00:05.866" v="903" actId="207"/>
          <ac:spMkLst>
            <pc:docMk/>
            <pc:sldMk cId="610273467" sldId="271"/>
            <ac:spMk id="10" creationId="{EB6B11E3-1E33-408C-8B6D-12FDCC219318}"/>
          </ac:spMkLst>
        </pc:spChg>
        <pc:spChg chg="add del mod">
          <ac:chgData name="fatimah jalil" userId="2f5a8965570c1806" providerId="LiveId" clId="{EDE64C27-FFF5-4EF9-94B3-52A9D1C1F141}" dt="2023-03-13T21:25:23.993" v="979" actId="21"/>
          <ac:spMkLst>
            <pc:docMk/>
            <pc:sldMk cId="610273467" sldId="271"/>
            <ac:spMk id="12" creationId="{BE8D5989-5D49-41EE-9681-9A5AB28BFC2C}"/>
          </ac:spMkLst>
        </pc:spChg>
        <pc:spChg chg="add del">
          <ac:chgData name="fatimah jalil" userId="2f5a8965570c1806" providerId="LiveId" clId="{EDE64C27-FFF5-4EF9-94B3-52A9D1C1F141}" dt="2023-03-13T20:59:33.246" v="890" actId="26606"/>
          <ac:spMkLst>
            <pc:docMk/>
            <pc:sldMk cId="610273467" sldId="271"/>
            <ac:spMk id="14" creationId="{E9D4F94C-ADDE-4388-B413-18D186CF9709}"/>
          </ac:spMkLst>
        </pc:spChg>
        <pc:spChg chg="add mod">
          <ac:chgData name="fatimah jalil" userId="2f5a8965570c1806" providerId="LiveId" clId="{EDE64C27-FFF5-4EF9-94B3-52A9D1C1F141}" dt="2023-03-13T20:59:33.246" v="890" actId="26606"/>
          <ac:spMkLst>
            <pc:docMk/>
            <pc:sldMk cId="610273467" sldId="271"/>
            <ac:spMk id="16" creationId="{A60C28C0-EFDC-4047-81BA-16DBA9A9132E}"/>
          </ac:spMkLst>
        </pc:spChg>
        <pc:spChg chg="add mod">
          <ac:chgData name="fatimah jalil" userId="2f5a8965570c1806" providerId="LiveId" clId="{EDE64C27-FFF5-4EF9-94B3-52A9D1C1F141}" dt="2023-03-13T20:59:33.246" v="890" actId="26606"/>
          <ac:spMkLst>
            <pc:docMk/>
            <pc:sldMk cId="610273467" sldId="271"/>
            <ac:spMk id="18" creationId="{6D4D1CD5-79A4-491C-85F0-0EE21E8849CB}"/>
          </ac:spMkLst>
        </pc:spChg>
        <pc:spChg chg="add del">
          <ac:chgData name="fatimah jalil" userId="2f5a8965570c1806" providerId="LiveId" clId="{EDE64C27-FFF5-4EF9-94B3-52A9D1C1F141}" dt="2023-03-13T20:59:26.260" v="887" actId="26606"/>
          <ac:spMkLst>
            <pc:docMk/>
            <pc:sldMk cId="610273467" sldId="271"/>
            <ac:spMk id="23" creationId="{E9D4F94C-ADDE-4388-B413-18D186CF9709}"/>
          </ac:spMkLst>
        </pc:spChg>
        <pc:spChg chg="add del mod">
          <ac:chgData name="fatimah jalil" userId="2f5a8965570c1806" providerId="LiveId" clId="{EDE64C27-FFF5-4EF9-94B3-52A9D1C1F141}" dt="2023-03-13T20:59:33.230" v="889" actId="26606"/>
          <ac:spMkLst>
            <pc:docMk/>
            <pc:sldMk cId="610273467" sldId="271"/>
            <ac:spMk id="25" creationId="{4B619E2F-7682-403B-9AEB-E32B1087CE74}"/>
          </ac:spMkLst>
        </pc:spChg>
        <pc:spChg chg="add del mod">
          <ac:chgData name="fatimah jalil" userId="2f5a8965570c1806" providerId="LiveId" clId="{EDE64C27-FFF5-4EF9-94B3-52A9D1C1F141}" dt="2023-03-13T21:25:33.068" v="980" actId="21"/>
          <ac:spMkLst>
            <pc:docMk/>
            <pc:sldMk cId="610273467" sldId="271"/>
            <ac:spMk id="27" creationId="{EEE29103-7EAD-4144-AEB1-9015FB7BF86F}"/>
          </ac:spMkLst>
        </pc:spChg>
        <pc:picChg chg="add del mod">
          <ac:chgData name="fatimah jalil" userId="2f5a8965570c1806" providerId="LiveId" clId="{EDE64C27-FFF5-4EF9-94B3-52A9D1C1F141}" dt="2023-03-13T20:59:00.415" v="884" actId="21"/>
          <ac:picMkLst>
            <pc:docMk/>
            <pc:sldMk cId="610273467" sldId="271"/>
            <ac:picMk id="5" creationId="{7FB64021-39EB-FCA6-9DAC-C280ACE06615}"/>
          </ac:picMkLst>
        </pc:picChg>
        <pc:picChg chg="add mod ord">
          <ac:chgData name="fatimah jalil" userId="2f5a8965570c1806" providerId="LiveId" clId="{EDE64C27-FFF5-4EF9-94B3-52A9D1C1F141}" dt="2023-03-13T20:59:33.246" v="890" actId="26606"/>
          <ac:picMkLst>
            <pc:docMk/>
            <pc:sldMk cId="610273467" sldId="271"/>
            <ac:picMk id="8" creationId="{387D1E59-75FD-765D-CEF3-E7C348663565}"/>
          </ac:picMkLst>
        </pc:picChg>
      </pc:sldChg>
      <pc:sldChg chg="addSp delSp modSp new del mod modClrScheme chgLayout">
        <pc:chgData name="fatimah jalil" userId="2f5a8965570c1806" providerId="LiveId" clId="{EDE64C27-FFF5-4EF9-94B3-52A9D1C1F141}" dt="2023-03-13T20:57:28.487" v="854" actId="2696"/>
        <pc:sldMkLst>
          <pc:docMk/>
          <pc:sldMk cId="2107027247" sldId="271"/>
        </pc:sldMkLst>
        <pc:spChg chg="add del">
          <ac:chgData name="fatimah jalil" userId="2f5a8965570c1806" providerId="LiveId" clId="{EDE64C27-FFF5-4EF9-94B3-52A9D1C1F141}" dt="2023-03-11T22:26:56.265" v="774" actId="26606"/>
          <ac:spMkLst>
            <pc:docMk/>
            <pc:sldMk cId="2107027247" sldId="271"/>
            <ac:spMk id="2" creationId="{C8391B44-47BD-8B2C-DC55-0924871B5F31}"/>
          </ac:spMkLst>
        </pc:spChg>
        <pc:spChg chg="del">
          <ac:chgData name="fatimah jalil" userId="2f5a8965570c1806" providerId="LiveId" clId="{EDE64C27-FFF5-4EF9-94B3-52A9D1C1F141}" dt="2023-03-11T22:26:22.872" v="769"/>
          <ac:spMkLst>
            <pc:docMk/>
            <pc:sldMk cId="2107027247" sldId="271"/>
            <ac:spMk id="3" creationId="{45606753-FF8A-EE62-8E8D-1FB0B39E711C}"/>
          </ac:spMkLst>
        </pc:spChg>
        <pc:spChg chg="add mod">
          <ac:chgData name="fatimah jalil" userId="2f5a8965570c1806" providerId="LiveId" clId="{EDE64C27-FFF5-4EF9-94B3-52A9D1C1F141}" dt="2023-03-11T22:28:05.892" v="825" actId="14100"/>
          <ac:spMkLst>
            <pc:docMk/>
            <pc:sldMk cId="2107027247" sldId="271"/>
            <ac:spMk id="1028" creationId="{BA4B1949-F4A7-44BB-A4B7-EB27A9663578}"/>
          </ac:spMkLst>
        </pc:spChg>
        <pc:spChg chg="add del mod">
          <ac:chgData name="fatimah jalil" userId="2f5a8965570c1806" providerId="LiveId" clId="{EDE64C27-FFF5-4EF9-94B3-52A9D1C1F141}" dt="2023-03-11T22:27:17.637" v="788" actId="26606"/>
          <ac:spMkLst>
            <pc:docMk/>
            <pc:sldMk cId="2107027247" sldId="271"/>
            <ac:spMk id="1029" creationId="{EEE29103-7EAD-4144-AEB1-9015FB7BF86F}"/>
          </ac:spMkLst>
        </pc:spChg>
        <pc:spChg chg="add mod">
          <ac:chgData name="fatimah jalil" userId="2f5a8965570c1806" providerId="LiveId" clId="{EDE64C27-FFF5-4EF9-94B3-52A9D1C1F141}" dt="2023-03-11T22:27:59.105" v="822" actId="1076"/>
          <ac:spMkLst>
            <pc:docMk/>
            <pc:sldMk cId="2107027247" sldId="271"/>
            <ac:spMk id="1030" creationId="{578F8F34-BF99-476E-86C4-4B4576C7577A}"/>
          </ac:spMkLst>
        </pc:spChg>
        <pc:spChg chg="add del mod">
          <ac:chgData name="fatimah jalil" userId="2f5a8965570c1806" providerId="LiveId" clId="{EDE64C27-FFF5-4EF9-94B3-52A9D1C1F141}" dt="2023-03-11T22:26:39.379" v="772" actId="26606"/>
          <ac:spMkLst>
            <pc:docMk/>
            <pc:sldMk cId="2107027247" sldId="271"/>
            <ac:spMk id="1031" creationId="{5C5AEBDE-129D-40B7-A5D1-F04E617BEC8C}"/>
          </ac:spMkLst>
        </pc:spChg>
        <pc:spChg chg="add del mod">
          <ac:chgData name="fatimah jalil" userId="2f5a8965570c1806" providerId="LiveId" clId="{EDE64C27-FFF5-4EF9-94B3-52A9D1C1F141}" dt="2023-03-11T22:26:39.379" v="772" actId="26606"/>
          <ac:spMkLst>
            <pc:docMk/>
            <pc:sldMk cId="2107027247" sldId="271"/>
            <ac:spMk id="1033" creationId="{5A1321F3-EC95-4669-9B6A-38B704B2E6F1}"/>
          </ac:spMkLst>
        </pc:spChg>
        <pc:spChg chg="add del mod">
          <ac:chgData name="fatimah jalil" userId="2f5a8965570c1806" providerId="LiveId" clId="{EDE64C27-FFF5-4EF9-94B3-52A9D1C1F141}" dt="2023-03-11T22:26:39.379" v="772" actId="26606"/>
          <ac:spMkLst>
            <pc:docMk/>
            <pc:sldMk cId="2107027247" sldId="271"/>
            <ac:spMk id="1035" creationId="{E2199FE8-C3BA-4CFA-ABD6-BE5E4D28DAB8}"/>
          </ac:spMkLst>
        </pc:spChg>
        <pc:spChg chg="add mod">
          <ac:chgData name="fatimah jalil" userId="2f5a8965570c1806" providerId="LiveId" clId="{EDE64C27-FFF5-4EF9-94B3-52A9D1C1F141}" dt="2023-03-11T22:27:17.637" v="788" actId="26606"/>
          <ac:spMkLst>
            <pc:docMk/>
            <pc:sldMk cId="2107027247" sldId="271"/>
            <ac:spMk id="1037" creationId="{7F85241D-C269-487B-9FC3-6FC98CC7BD15}"/>
          </ac:spMkLst>
        </pc:spChg>
        <pc:spChg chg="add mod">
          <ac:chgData name="fatimah jalil" userId="2f5a8965570c1806" providerId="LiveId" clId="{EDE64C27-FFF5-4EF9-94B3-52A9D1C1F141}" dt="2023-03-11T22:27:17.637" v="788" actId="26606"/>
          <ac:spMkLst>
            <pc:docMk/>
            <pc:sldMk cId="2107027247" sldId="271"/>
            <ac:spMk id="1039" creationId="{E27B8990-9A72-47E9-AC0A-F6EB302F4E5E}"/>
          </ac:spMkLst>
        </pc:spChg>
        <pc:spChg chg="add del">
          <ac:chgData name="fatimah jalil" userId="2f5a8965570c1806" providerId="LiveId" clId="{EDE64C27-FFF5-4EF9-94B3-52A9D1C1F141}" dt="2023-03-11T22:27:17.629" v="787" actId="26606"/>
          <ac:spMkLst>
            <pc:docMk/>
            <pc:sldMk cId="2107027247" sldId="271"/>
            <ac:spMk id="1044" creationId="{4B619E2F-7682-403B-9AEB-E32B1087CE74}"/>
          </ac:spMkLst>
        </pc:spChg>
        <pc:spChg chg="add del">
          <ac:chgData name="fatimah jalil" userId="2f5a8965570c1806" providerId="LiveId" clId="{EDE64C27-FFF5-4EF9-94B3-52A9D1C1F141}" dt="2023-03-11T22:28:17.306" v="826" actId="21"/>
          <ac:spMkLst>
            <pc:docMk/>
            <pc:sldMk cId="2107027247" sldId="271"/>
            <ac:spMk id="1046" creationId="{EEE29103-7EAD-4144-AEB1-9015FB7BF86F}"/>
          </ac:spMkLst>
        </pc:spChg>
        <pc:picChg chg="add mod ord">
          <ac:chgData name="fatimah jalil" userId="2f5a8965570c1806" providerId="LiveId" clId="{EDE64C27-FFF5-4EF9-94B3-52A9D1C1F141}" dt="2023-03-11T22:27:17.637" v="788" actId="26606"/>
          <ac:picMkLst>
            <pc:docMk/>
            <pc:sldMk cId="2107027247" sldId="271"/>
            <ac:picMk id="1026" creationId="{11230083-0DA4-8B52-4886-92A748D58AF4}"/>
          </ac:picMkLst>
        </pc:picChg>
      </pc:sldChg>
      <pc:sldMasterChg chg="add del addSldLayout delSldLayout">
        <pc:chgData name="fatimah jalil" userId="2f5a8965570c1806" providerId="LiveId" clId="{EDE64C27-FFF5-4EF9-94B3-52A9D1C1F141}" dt="2023-03-11T21:08:21.082" v="6" actId="26606"/>
        <pc:sldMasterMkLst>
          <pc:docMk/>
          <pc:sldMasterMk cId="3692652512" sldId="2147483660"/>
        </pc:sldMasterMkLst>
        <pc:sldLayoutChg chg="add del">
          <pc:chgData name="fatimah jalil" userId="2f5a8965570c1806" providerId="LiveId" clId="{EDE64C27-FFF5-4EF9-94B3-52A9D1C1F141}" dt="2023-03-11T21:08:21.082" v="6" actId="26606"/>
          <pc:sldLayoutMkLst>
            <pc:docMk/>
            <pc:sldMasterMk cId="3692652512" sldId="2147483660"/>
            <pc:sldLayoutMk cId="3373019862" sldId="2147483661"/>
          </pc:sldLayoutMkLst>
        </pc:sldLayoutChg>
        <pc:sldLayoutChg chg="add del">
          <pc:chgData name="fatimah jalil" userId="2f5a8965570c1806" providerId="LiveId" clId="{EDE64C27-FFF5-4EF9-94B3-52A9D1C1F141}" dt="2023-03-11T21:08:21.082" v="6" actId="26606"/>
          <pc:sldLayoutMkLst>
            <pc:docMk/>
            <pc:sldMasterMk cId="3692652512" sldId="2147483660"/>
            <pc:sldLayoutMk cId="2884653851" sldId="2147483662"/>
          </pc:sldLayoutMkLst>
        </pc:sldLayoutChg>
        <pc:sldLayoutChg chg="add del">
          <pc:chgData name="fatimah jalil" userId="2f5a8965570c1806" providerId="LiveId" clId="{EDE64C27-FFF5-4EF9-94B3-52A9D1C1F141}" dt="2023-03-11T21:08:21.082" v="6" actId="26606"/>
          <pc:sldLayoutMkLst>
            <pc:docMk/>
            <pc:sldMasterMk cId="3692652512" sldId="2147483660"/>
            <pc:sldLayoutMk cId="3731920415" sldId="2147483663"/>
          </pc:sldLayoutMkLst>
        </pc:sldLayoutChg>
        <pc:sldLayoutChg chg="add del">
          <pc:chgData name="fatimah jalil" userId="2f5a8965570c1806" providerId="LiveId" clId="{EDE64C27-FFF5-4EF9-94B3-52A9D1C1F141}" dt="2023-03-11T21:08:21.082" v="6" actId="26606"/>
          <pc:sldLayoutMkLst>
            <pc:docMk/>
            <pc:sldMasterMk cId="3692652512" sldId="2147483660"/>
            <pc:sldLayoutMk cId="2195237748" sldId="2147483664"/>
          </pc:sldLayoutMkLst>
        </pc:sldLayoutChg>
        <pc:sldLayoutChg chg="add del">
          <pc:chgData name="fatimah jalil" userId="2f5a8965570c1806" providerId="LiveId" clId="{EDE64C27-FFF5-4EF9-94B3-52A9D1C1F141}" dt="2023-03-11T21:08:21.082" v="6" actId="26606"/>
          <pc:sldLayoutMkLst>
            <pc:docMk/>
            <pc:sldMasterMk cId="3692652512" sldId="2147483660"/>
            <pc:sldLayoutMk cId="215020115" sldId="2147483665"/>
          </pc:sldLayoutMkLst>
        </pc:sldLayoutChg>
        <pc:sldLayoutChg chg="add del">
          <pc:chgData name="fatimah jalil" userId="2f5a8965570c1806" providerId="LiveId" clId="{EDE64C27-FFF5-4EF9-94B3-52A9D1C1F141}" dt="2023-03-11T21:08:21.082" v="6" actId="26606"/>
          <pc:sldLayoutMkLst>
            <pc:docMk/>
            <pc:sldMasterMk cId="3692652512" sldId="2147483660"/>
            <pc:sldLayoutMk cId="404027901" sldId="2147483666"/>
          </pc:sldLayoutMkLst>
        </pc:sldLayoutChg>
        <pc:sldLayoutChg chg="add del">
          <pc:chgData name="fatimah jalil" userId="2f5a8965570c1806" providerId="LiveId" clId="{EDE64C27-FFF5-4EF9-94B3-52A9D1C1F141}" dt="2023-03-11T21:08:21.082" v="6" actId="26606"/>
          <pc:sldLayoutMkLst>
            <pc:docMk/>
            <pc:sldMasterMk cId="3692652512" sldId="2147483660"/>
            <pc:sldLayoutMk cId="735149277" sldId="2147483667"/>
          </pc:sldLayoutMkLst>
        </pc:sldLayoutChg>
        <pc:sldLayoutChg chg="add del">
          <pc:chgData name="fatimah jalil" userId="2f5a8965570c1806" providerId="LiveId" clId="{EDE64C27-FFF5-4EF9-94B3-52A9D1C1F141}" dt="2023-03-11T21:08:21.082" v="6" actId="26606"/>
          <pc:sldLayoutMkLst>
            <pc:docMk/>
            <pc:sldMasterMk cId="3692652512" sldId="2147483660"/>
            <pc:sldLayoutMk cId="694766348" sldId="2147483668"/>
          </pc:sldLayoutMkLst>
        </pc:sldLayoutChg>
        <pc:sldLayoutChg chg="add del">
          <pc:chgData name="fatimah jalil" userId="2f5a8965570c1806" providerId="LiveId" clId="{EDE64C27-FFF5-4EF9-94B3-52A9D1C1F141}" dt="2023-03-11T21:08:21.082" v="6" actId="26606"/>
          <pc:sldLayoutMkLst>
            <pc:docMk/>
            <pc:sldMasterMk cId="3692652512" sldId="2147483660"/>
            <pc:sldLayoutMk cId="3754696663" sldId="2147483669"/>
          </pc:sldLayoutMkLst>
        </pc:sldLayoutChg>
        <pc:sldLayoutChg chg="add del">
          <pc:chgData name="fatimah jalil" userId="2f5a8965570c1806" providerId="LiveId" clId="{EDE64C27-FFF5-4EF9-94B3-52A9D1C1F141}" dt="2023-03-11T21:08:21.082" v="6" actId="26606"/>
          <pc:sldLayoutMkLst>
            <pc:docMk/>
            <pc:sldMasterMk cId="3692652512" sldId="2147483660"/>
            <pc:sldLayoutMk cId="2614752606" sldId="2147483670"/>
          </pc:sldLayoutMkLst>
        </pc:sldLayoutChg>
        <pc:sldLayoutChg chg="add del">
          <pc:chgData name="fatimah jalil" userId="2f5a8965570c1806" providerId="LiveId" clId="{EDE64C27-FFF5-4EF9-94B3-52A9D1C1F141}" dt="2023-03-11T21:08:21.082" v="6" actId="26606"/>
          <pc:sldLayoutMkLst>
            <pc:docMk/>
            <pc:sldMasterMk cId="3692652512" sldId="2147483660"/>
            <pc:sldLayoutMk cId="220444912" sldId="2147483671"/>
          </pc:sldLayoutMkLst>
        </pc:sldLayoutChg>
      </pc:sldMasterChg>
      <pc:sldMasterChg chg="add del addSldLayout delSldLayout">
        <pc:chgData name="fatimah jalil" userId="2f5a8965570c1806" providerId="LiveId" clId="{EDE64C27-FFF5-4EF9-94B3-52A9D1C1F141}" dt="2023-03-11T21:08:05.887" v="3" actId="26606"/>
        <pc:sldMasterMkLst>
          <pc:docMk/>
          <pc:sldMasterMk cId="3379820855" sldId="2147483724"/>
        </pc:sldMasterMkLst>
        <pc:sldLayoutChg chg="add del">
          <pc:chgData name="fatimah jalil" userId="2f5a8965570c1806" providerId="LiveId" clId="{EDE64C27-FFF5-4EF9-94B3-52A9D1C1F141}" dt="2023-03-11T21:08:05.887" v="3" actId="26606"/>
          <pc:sldLayoutMkLst>
            <pc:docMk/>
            <pc:sldMasterMk cId="3379820855" sldId="2147483724"/>
            <pc:sldLayoutMk cId="3528645471" sldId="2147483713"/>
          </pc:sldLayoutMkLst>
        </pc:sldLayoutChg>
        <pc:sldLayoutChg chg="add del">
          <pc:chgData name="fatimah jalil" userId="2f5a8965570c1806" providerId="LiveId" clId="{EDE64C27-FFF5-4EF9-94B3-52A9D1C1F141}" dt="2023-03-11T21:08:05.887" v="3" actId="26606"/>
          <pc:sldLayoutMkLst>
            <pc:docMk/>
            <pc:sldMasterMk cId="3379820855" sldId="2147483724"/>
            <pc:sldLayoutMk cId="4188738570" sldId="2147483714"/>
          </pc:sldLayoutMkLst>
        </pc:sldLayoutChg>
        <pc:sldLayoutChg chg="add del">
          <pc:chgData name="fatimah jalil" userId="2f5a8965570c1806" providerId="LiveId" clId="{EDE64C27-FFF5-4EF9-94B3-52A9D1C1F141}" dt="2023-03-11T21:08:05.887" v="3" actId="26606"/>
          <pc:sldLayoutMkLst>
            <pc:docMk/>
            <pc:sldMasterMk cId="3379820855" sldId="2147483724"/>
            <pc:sldLayoutMk cId="3605130976" sldId="2147483715"/>
          </pc:sldLayoutMkLst>
        </pc:sldLayoutChg>
        <pc:sldLayoutChg chg="add del">
          <pc:chgData name="fatimah jalil" userId="2f5a8965570c1806" providerId="LiveId" clId="{EDE64C27-FFF5-4EF9-94B3-52A9D1C1F141}" dt="2023-03-11T21:08:05.887" v="3" actId="26606"/>
          <pc:sldLayoutMkLst>
            <pc:docMk/>
            <pc:sldMasterMk cId="3379820855" sldId="2147483724"/>
            <pc:sldLayoutMk cId="1364174094" sldId="2147483716"/>
          </pc:sldLayoutMkLst>
        </pc:sldLayoutChg>
        <pc:sldLayoutChg chg="add del">
          <pc:chgData name="fatimah jalil" userId="2f5a8965570c1806" providerId="LiveId" clId="{EDE64C27-FFF5-4EF9-94B3-52A9D1C1F141}" dt="2023-03-11T21:08:05.887" v="3" actId="26606"/>
          <pc:sldLayoutMkLst>
            <pc:docMk/>
            <pc:sldMasterMk cId="3379820855" sldId="2147483724"/>
            <pc:sldLayoutMk cId="2960066337" sldId="2147483717"/>
          </pc:sldLayoutMkLst>
        </pc:sldLayoutChg>
        <pc:sldLayoutChg chg="add del">
          <pc:chgData name="fatimah jalil" userId="2f5a8965570c1806" providerId="LiveId" clId="{EDE64C27-FFF5-4EF9-94B3-52A9D1C1F141}" dt="2023-03-11T21:08:05.887" v="3" actId="26606"/>
          <pc:sldLayoutMkLst>
            <pc:docMk/>
            <pc:sldMasterMk cId="3379820855" sldId="2147483724"/>
            <pc:sldLayoutMk cId="2723546978" sldId="2147483718"/>
          </pc:sldLayoutMkLst>
        </pc:sldLayoutChg>
        <pc:sldLayoutChg chg="add del">
          <pc:chgData name="fatimah jalil" userId="2f5a8965570c1806" providerId="LiveId" clId="{EDE64C27-FFF5-4EF9-94B3-52A9D1C1F141}" dt="2023-03-11T21:08:05.887" v="3" actId="26606"/>
          <pc:sldLayoutMkLst>
            <pc:docMk/>
            <pc:sldMasterMk cId="3379820855" sldId="2147483724"/>
            <pc:sldLayoutMk cId="447655312" sldId="2147483719"/>
          </pc:sldLayoutMkLst>
        </pc:sldLayoutChg>
        <pc:sldLayoutChg chg="add del">
          <pc:chgData name="fatimah jalil" userId="2f5a8965570c1806" providerId="LiveId" clId="{EDE64C27-FFF5-4EF9-94B3-52A9D1C1F141}" dt="2023-03-11T21:08:05.887" v="3" actId="26606"/>
          <pc:sldLayoutMkLst>
            <pc:docMk/>
            <pc:sldMasterMk cId="3379820855" sldId="2147483724"/>
            <pc:sldLayoutMk cId="3887445797" sldId="2147483720"/>
          </pc:sldLayoutMkLst>
        </pc:sldLayoutChg>
        <pc:sldLayoutChg chg="add del">
          <pc:chgData name="fatimah jalil" userId="2f5a8965570c1806" providerId="LiveId" clId="{EDE64C27-FFF5-4EF9-94B3-52A9D1C1F141}" dt="2023-03-11T21:08:05.887" v="3" actId="26606"/>
          <pc:sldLayoutMkLst>
            <pc:docMk/>
            <pc:sldMasterMk cId="3379820855" sldId="2147483724"/>
            <pc:sldLayoutMk cId="4124230900" sldId="2147483721"/>
          </pc:sldLayoutMkLst>
        </pc:sldLayoutChg>
        <pc:sldLayoutChg chg="add del">
          <pc:chgData name="fatimah jalil" userId="2f5a8965570c1806" providerId="LiveId" clId="{EDE64C27-FFF5-4EF9-94B3-52A9D1C1F141}" dt="2023-03-11T21:08:05.887" v="3" actId="26606"/>
          <pc:sldLayoutMkLst>
            <pc:docMk/>
            <pc:sldMasterMk cId="3379820855" sldId="2147483724"/>
            <pc:sldLayoutMk cId="347114524" sldId="2147483722"/>
          </pc:sldLayoutMkLst>
        </pc:sldLayoutChg>
        <pc:sldLayoutChg chg="add del">
          <pc:chgData name="fatimah jalil" userId="2f5a8965570c1806" providerId="LiveId" clId="{EDE64C27-FFF5-4EF9-94B3-52A9D1C1F141}" dt="2023-03-11T21:08:05.887" v="3" actId="26606"/>
          <pc:sldLayoutMkLst>
            <pc:docMk/>
            <pc:sldMasterMk cId="3379820855" sldId="2147483724"/>
            <pc:sldLayoutMk cId="3653369800" sldId="2147483723"/>
          </pc:sldLayoutMkLst>
        </pc:sldLayoutChg>
      </pc:sldMasterChg>
      <pc:sldMasterChg chg="add del addSldLayout delSldLayout">
        <pc:chgData name="fatimah jalil" userId="2f5a8965570c1806" providerId="LiveId" clId="{EDE64C27-FFF5-4EF9-94B3-52A9D1C1F141}" dt="2023-03-11T21:08:21.050" v="5" actId="26606"/>
        <pc:sldMasterMkLst>
          <pc:docMk/>
          <pc:sldMasterMk cId="657445510" sldId="2147483750"/>
        </pc:sldMasterMkLst>
        <pc:sldLayoutChg chg="add del">
          <pc:chgData name="fatimah jalil" userId="2f5a8965570c1806" providerId="LiveId" clId="{EDE64C27-FFF5-4EF9-94B3-52A9D1C1F141}" dt="2023-03-11T21:08:21.050" v="5" actId="26606"/>
          <pc:sldLayoutMkLst>
            <pc:docMk/>
            <pc:sldMasterMk cId="657445510" sldId="2147483750"/>
            <pc:sldLayoutMk cId="201395384" sldId="2147483739"/>
          </pc:sldLayoutMkLst>
        </pc:sldLayoutChg>
        <pc:sldLayoutChg chg="add del">
          <pc:chgData name="fatimah jalil" userId="2f5a8965570c1806" providerId="LiveId" clId="{EDE64C27-FFF5-4EF9-94B3-52A9D1C1F141}" dt="2023-03-11T21:08:21.050" v="5" actId="26606"/>
          <pc:sldLayoutMkLst>
            <pc:docMk/>
            <pc:sldMasterMk cId="657445510" sldId="2147483750"/>
            <pc:sldLayoutMk cId="1037645198" sldId="2147483740"/>
          </pc:sldLayoutMkLst>
        </pc:sldLayoutChg>
        <pc:sldLayoutChg chg="add del">
          <pc:chgData name="fatimah jalil" userId="2f5a8965570c1806" providerId="LiveId" clId="{EDE64C27-FFF5-4EF9-94B3-52A9D1C1F141}" dt="2023-03-11T21:08:21.050" v="5" actId="26606"/>
          <pc:sldLayoutMkLst>
            <pc:docMk/>
            <pc:sldMasterMk cId="657445510" sldId="2147483750"/>
            <pc:sldLayoutMk cId="2170264970" sldId="2147483741"/>
          </pc:sldLayoutMkLst>
        </pc:sldLayoutChg>
        <pc:sldLayoutChg chg="add del">
          <pc:chgData name="fatimah jalil" userId="2f5a8965570c1806" providerId="LiveId" clId="{EDE64C27-FFF5-4EF9-94B3-52A9D1C1F141}" dt="2023-03-11T21:08:21.050" v="5" actId="26606"/>
          <pc:sldLayoutMkLst>
            <pc:docMk/>
            <pc:sldMasterMk cId="657445510" sldId="2147483750"/>
            <pc:sldLayoutMk cId="3947074690" sldId="2147483742"/>
          </pc:sldLayoutMkLst>
        </pc:sldLayoutChg>
        <pc:sldLayoutChg chg="add del">
          <pc:chgData name="fatimah jalil" userId="2f5a8965570c1806" providerId="LiveId" clId="{EDE64C27-FFF5-4EF9-94B3-52A9D1C1F141}" dt="2023-03-11T21:08:21.050" v="5" actId="26606"/>
          <pc:sldLayoutMkLst>
            <pc:docMk/>
            <pc:sldMasterMk cId="657445510" sldId="2147483750"/>
            <pc:sldLayoutMk cId="2587000751" sldId="2147483743"/>
          </pc:sldLayoutMkLst>
        </pc:sldLayoutChg>
        <pc:sldLayoutChg chg="add del">
          <pc:chgData name="fatimah jalil" userId="2f5a8965570c1806" providerId="LiveId" clId="{EDE64C27-FFF5-4EF9-94B3-52A9D1C1F141}" dt="2023-03-11T21:08:21.050" v="5" actId="26606"/>
          <pc:sldLayoutMkLst>
            <pc:docMk/>
            <pc:sldMasterMk cId="657445510" sldId="2147483750"/>
            <pc:sldLayoutMk cId="922491348" sldId="2147483744"/>
          </pc:sldLayoutMkLst>
        </pc:sldLayoutChg>
        <pc:sldLayoutChg chg="add del">
          <pc:chgData name="fatimah jalil" userId="2f5a8965570c1806" providerId="LiveId" clId="{EDE64C27-FFF5-4EF9-94B3-52A9D1C1F141}" dt="2023-03-11T21:08:21.050" v="5" actId="26606"/>
          <pc:sldLayoutMkLst>
            <pc:docMk/>
            <pc:sldMasterMk cId="657445510" sldId="2147483750"/>
            <pc:sldLayoutMk cId="2469626719" sldId="2147483745"/>
          </pc:sldLayoutMkLst>
        </pc:sldLayoutChg>
        <pc:sldLayoutChg chg="add del">
          <pc:chgData name="fatimah jalil" userId="2f5a8965570c1806" providerId="LiveId" clId="{EDE64C27-FFF5-4EF9-94B3-52A9D1C1F141}" dt="2023-03-11T21:08:21.050" v="5" actId="26606"/>
          <pc:sldLayoutMkLst>
            <pc:docMk/>
            <pc:sldMasterMk cId="657445510" sldId="2147483750"/>
            <pc:sldLayoutMk cId="3207360628" sldId="2147483746"/>
          </pc:sldLayoutMkLst>
        </pc:sldLayoutChg>
        <pc:sldLayoutChg chg="add del">
          <pc:chgData name="fatimah jalil" userId="2f5a8965570c1806" providerId="LiveId" clId="{EDE64C27-FFF5-4EF9-94B3-52A9D1C1F141}" dt="2023-03-11T21:08:21.050" v="5" actId="26606"/>
          <pc:sldLayoutMkLst>
            <pc:docMk/>
            <pc:sldMasterMk cId="657445510" sldId="2147483750"/>
            <pc:sldLayoutMk cId="858293302" sldId="2147483747"/>
          </pc:sldLayoutMkLst>
        </pc:sldLayoutChg>
        <pc:sldLayoutChg chg="add del">
          <pc:chgData name="fatimah jalil" userId="2f5a8965570c1806" providerId="LiveId" clId="{EDE64C27-FFF5-4EF9-94B3-52A9D1C1F141}" dt="2023-03-11T21:08:21.050" v="5" actId="26606"/>
          <pc:sldLayoutMkLst>
            <pc:docMk/>
            <pc:sldMasterMk cId="657445510" sldId="2147483750"/>
            <pc:sldLayoutMk cId="3597715524" sldId="2147483748"/>
          </pc:sldLayoutMkLst>
        </pc:sldLayoutChg>
        <pc:sldLayoutChg chg="add del">
          <pc:chgData name="fatimah jalil" userId="2f5a8965570c1806" providerId="LiveId" clId="{EDE64C27-FFF5-4EF9-94B3-52A9D1C1F141}" dt="2023-03-11T21:08:21.050" v="5" actId="26606"/>
          <pc:sldLayoutMkLst>
            <pc:docMk/>
            <pc:sldMasterMk cId="657445510" sldId="2147483750"/>
            <pc:sldLayoutMk cId="2403213319" sldId="2147483749"/>
          </pc:sldLayoutMkLst>
        </pc:sldLayoutChg>
      </pc:sldMasterChg>
      <pc:sldMasterChg chg="add addSldLayout">
        <pc:chgData name="fatimah jalil" userId="2f5a8965570c1806" providerId="LiveId" clId="{EDE64C27-FFF5-4EF9-94B3-52A9D1C1F141}" dt="2023-03-11T21:08:21.082" v="6" actId="26606"/>
        <pc:sldMasterMkLst>
          <pc:docMk/>
          <pc:sldMasterMk cId="3987822115" sldId="2147483750"/>
        </pc:sldMasterMkLst>
        <pc:sldLayoutChg chg="add">
          <pc:chgData name="fatimah jalil" userId="2f5a8965570c1806" providerId="LiveId" clId="{EDE64C27-FFF5-4EF9-94B3-52A9D1C1F141}" dt="2023-03-11T21:08:21.082" v="6" actId="26606"/>
          <pc:sldLayoutMkLst>
            <pc:docMk/>
            <pc:sldMasterMk cId="3987822115" sldId="2147483750"/>
            <pc:sldLayoutMk cId="2020429357" sldId="2147483739"/>
          </pc:sldLayoutMkLst>
        </pc:sldLayoutChg>
        <pc:sldLayoutChg chg="add">
          <pc:chgData name="fatimah jalil" userId="2f5a8965570c1806" providerId="LiveId" clId="{EDE64C27-FFF5-4EF9-94B3-52A9D1C1F141}" dt="2023-03-11T21:08:21.082" v="6" actId="26606"/>
          <pc:sldLayoutMkLst>
            <pc:docMk/>
            <pc:sldMasterMk cId="3987822115" sldId="2147483750"/>
            <pc:sldLayoutMk cId="1484573690" sldId="2147483740"/>
          </pc:sldLayoutMkLst>
        </pc:sldLayoutChg>
        <pc:sldLayoutChg chg="add">
          <pc:chgData name="fatimah jalil" userId="2f5a8965570c1806" providerId="LiveId" clId="{EDE64C27-FFF5-4EF9-94B3-52A9D1C1F141}" dt="2023-03-11T21:08:21.082" v="6" actId="26606"/>
          <pc:sldLayoutMkLst>
            <pc:docMk/>
            <pc:sldMasterMk cId="3987822115" sldId="2147483750"/>
            <pc:sldLayoutMk cId="63663381" sldId="2147483741"/>
          </pc:sldLayoutMkLst>
        </pc:sldLayoutChg>
        <pc:sldLayoutChg chg="add">
          <pc:chgData name="fatimah jalil" userId="2f5a8965570c1806" providerId="LiveId" clId="{EDE64C27-FFF5-4EF9-94B3-52A9D1C1F141}" dt="2023-03-11T21:08:21.082" v="6" actId="26606"/>
          <pc:sldLayoutMkLst>
            <pc:docMk/>
            <pc:sldMasterMk cId="3987822115" sldId="2147483750"/>
            <pc:sldLayoutMk cId="454230777" sldId="2147483742"/>
          </pc:sldLayoutMkLst>
        </pc:sldLayoutChg>
        <pc:sldLayoutChg chg="add">
          <pc:chgData name="fatimah jalil" userId="2f5a8965570c1806" providerId="LiveId" clId="{EDE64C27-FFF5-4EF9-94B3-52A9D1C1F141}" dt="2023-03-11T21:08:21.082" v="6" actId="26606"/>
          <pc:sldLayoutMkLst>
            <pc:docMk/>
            <pc:sldMasterMk cId="3987822115" sldId="2147483750"/>
            <pc:sldLayoutMk cId="1799485244" sldId="2147483743"/>
          </pc:sldLayoutMkLst>
        </pc:sldLayoutChg>
        <pc:sldLayoutChg chg="add">
          <pc:chgData name="fatimah jalil" userId="2f5a8965570c1806" providerId="LiveId" clId="{EDE64C27-FFF5-4EF9-94B3-52A9D1C1F141}" dt="2023-03-11T21:08:21.082" v="6" actId="26606"/>
          <pc:sldLayoutMkLst>
            <pc:docMk/>
            <pc:sldMasterMk cId="3987822115" sldId="2147483750"/>
            <pc:sldLayoutMk cId="2962348231" sldId="2147483744"/>
          </pc:sldLayoutMkLst>
        </pc:sldLayoutChg>
        <pc:sldLayoutChg chg="add">
          <pc:chgData name="fatimah jalil" userId="2f5a8965570c1806" providerId="LiveId" clId="{EDE64C27-FFF5-4EF9-94B3-52A9D1C1F141}" dt="2023-03-11T21:08:21.082" v="6" actId="26606"/>
          <pc:sldLayoutMkLst>
            <pc:docMk/>
            <pc:sldMasterMk cId="3987822115" sldId="2147483750"/>
            <pc:sldLayoutMk cId="3329208886" sldId="2147483745"/>
          </pc:sldLayoutMkLst>
        </pc:sldLayoutChg>
        <pc:sldLayoutChg chg="add">
          <pc:chgData name="fatimah jalil" userId="2f5a8965570c1806" providerId="LiveId" clId="{EDE64C27-FFF5-4EF9-94B3-52A9D1C1F141}" dt="2023-03-11T21:08:21.082" v="6" actId="26606"/>
          <pc:sldLayoutMkLst>
            <pc:docMk/>
            <pc:sldMasterMk cId="3987822115" sldId="2147483750"/>
            <pc:sldLayoutMk cId="1784828226" sldId="2147483746"/>
          </pc:sldLayoutMkLst>
        </pc:sldLayoutChg>
        <pc:sldLayoutChg chg="add">
          <pc:chgData name="fatimah jalil" userId="2f5a8965570c1806" providerId="LiveId" clId="{EDE64C27-FFF5-4EF9-94B3-52A9D1C1F141}" dt="2023-03-11T21:08:21.082" v="6" actId="26606"/>
          <pc:sldLayoutMkLst>
            <pc:docMk/>
            <pc:sldMasterMk cId="3987822115" sldId="2147483750"/>
            <pc:sldLayoutMk cId="1144752915" sldId="2147483747"/>
          </pc:sldLayoutMkLst>
        </pc:sldLayoutChg>
        <pc:sldLayoutChg chg="add">
          <pc:chgData name="fatimah jalil" userId="2f5a8965570c1806" providerId="LiveId" clId="{EDE64C27-FFF5-4EF9-94B3-52A9D1C1F141}" dt="2023-03-11T21:08:21.082" v="6" actId="26606"/>
          <pc:sldLayoutMkLst>
            <pc:docMk/>
            <pc:sldMasterMk cId="3987822115" sldId="2147483750"/>
            <pc:sldLayoutMk cId="345309194" sldId="2147483748"/>
          </pc:sldLayoutMkLst>
        </pc:sldLayoutChg>
        <pc:sldLayoutChg chg="add">
          <pc:chgData name="fatimah jalil" userId="2f5a8965570c1806" providerId="LiveId" clId="{EDE64C27-FFF5-4EF9-94B3-52A9D1C1F141}" dt="2023-03-11T21:08:21.082" v="6" actId="26606"/>
          <pc:sldLayoutMkLst>
            <pc:docMk/>
            <pc:sldMasterMk cId="3987822115" sldId="2147483750"/>
            <pc:sldLayoutMk cId="1354724463" sldId="2147483749"/>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33821-597E-4B4F-8572-5DA1CB183565}"/>
              </a:ext>
            </a:extLst>
          </p:cNvPr>
          <p:cNvSpPr>
            <a:spLocks noGrp="1"/>
          </p:cNvSpPr>
          <p:nvPr>
            <p:ph type="ctrTitle"/>
          </p:nvPr>
        </p:nvSpPr>
        <p:spPr>
          <a:xfrm>
            <a:off x="548640" y="950976"/>
            <a:ext cx="6509385" cy="3556730"/>
          </a:xfrm>
        </p:spPr>
        <p:txBody>
          <a:bodyPr anchor="t">
            <a:normAutofit/>
          </a:bodyPr>
          <a:lstStyle>
            <a:lvl1pPr algn="l">
              <a:defRPr sz="4400"/>
            </a:lvl1pPr>
          </a:lstStyle>
          <a:p>
            <a:r>
              <a:rPr lang="en-US" dirty="0"/>
              <a:t>Click to edit Master title style</a:t>
            </a:r>
          </a:p>
        </p:txBody>
      </p:sp>
      <p:sp>
        <p:nvSpPr>
          <p:cNvPr id="3" name="Subtitle 2">
            <a:extLst>
              <a:ext uri="{FF2B5EF4-FFF2-40B4-BE49-F238E27FC236}">
                <a16:creationId xmlns:a16="http://schemas.microsoft.com/office/drawing/2014/main" id="{F4C38D70-8FF5-47D7-A0DD-087A227BC94F}"/>
              </a:ext>
            </a:extLst>
          </p:cNvPr>
          <p:cNvSpPr>
            <a:spLocks noGrp="1"/>
          </p:cNvSpPr>
          <p:nvPr>
            <p:ph type="subTitle" idx="1"/>
          </p:nvPr>
        </p:nvSpPr>
        <p:spPr>
          <a:xfrm>
            <a:off x="576072" y="4572000"/>
            <a:ext cx="6481953" cy="1485900"/>
          </a:xfrm>
        </p:spPr>
        <p:txBody>
          <a:bodyPr anchor="b">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6DB5B485-516D-48B7-AF1D-69AEEA351A94}"/>
              </a:ext>
            </a:extLst>
          </p:cNvPr>
          <p:cNvSpPr>
            <a:spLocks noGrp="1"/>
          </p:cNvSpPr>
          <p:nvPr>
            <p:ph type="dt" sz="half" idx="10"/>
          </p:nvPr>
        </p:nvSpPr>
        <p:spPr/>
        <p:txBody>
          <a:bodyPr/>
          <a:lstStyle/>
          <a:p>
            <a:fld id="{4CDE23C7-78A4-413A-A84B-93D4CC0A9EB1}" type="datetimeFigureOut">
              <a:rPr lang="en-US" smtClean="0"/>
              <a:t>3/13/2023</a:t>
            </a:fld>
            <a:endParaRPr lang="en-US"/>
          </a:p>
        </p:txBody>
      </p:sp>
      <p:sp>
        <p:nvSpPr>
          <p:cNvPr id="5" name="Footer Placeholder 4">
            <a:extLst>
              <a:ext uri="{FF2B5EF4-FFF2-40B4-BE49-F238E27FC236}">
                <a16:creationId xmlns:a16="http://schemas.microsoft.com/office/drawing/2014/main" id="{1D614DDB-2831-4FF8-9DA7-0449659D7A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F178F6-65BA-4964-80E2-DB6EA3355FBB}"/>
              </a:ext>
            </a:extLst>
          </p:cNvPr>
          <p:cNvSpPr>
            <a:spLocks noGrp="1"/>
          </p:cNvSpPr>
          <p:nvPr>
            <p:ph type="sldNum" sz="quarter" idx="12"/>
          </p:nvPr>
        </p:nvSpPr>
        <p:spPr/>
        <p:txBody>
          <a:bodyPr/>
          <a:lstStyle/>
          <a:p>
            <a:fld id="{6CB39E08-E0E5-4B1A-8F7D-08FE7678A3B6}" type="slidenum">
              <a:rPr lang="en-US" smtClean="0"/>
              <a:t>‹#›</a:t>
            </a:fld>
            <a:endParaRPr lang="en-US"/>
          </a:p>
        </p:txBody>
      </p:sp>
    </p:spTree>
    <p:extLst>
      <p:ext uri="{BB962C8B-B14F-4D97-AF65-F5344CB8AC3E}">
        <p14:creationId xmlns:p14="http://schemas.microsoft.com/office/powerpoint/2010/main" val="3329208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07F1B-6F93-4E6E-8C8C-D01A9DEB6AA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97D2968-FE85-492F-A77B-1771F4EAA8C6}"/>
              </a:ext>
            </a:extLst>
          </p:cNvPr>
          <p:cNvSpPr>
            <a:spLocks noGrp="1"/>
          </p:cNvSpPr>
          <p:nvPr>
            <p:ph type="body" orient="vert" idx="1"/>
          </p:nvPr>
        </p:nvSpPr>
        <p:spPr>
          <a:xfrm>
            <a:off x="548641" y="2028826"/>
            <a:ext cx="11094348" cy="4029074"/>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4592DA2-B1FB-45C6-B10C-141AC2BFB381}"/>
              </a:ext>
            </a:extLst>
          </p:cNvPr>
          <p:cNvSpPr>
            <a:spLocks noGrp="1"/>
          </p:cNvSpPr>
          <p:nvPr>
            <p:ph type="dt" sz="half" idx="10"/>
          </p:nvPr>
        </p:nvSpPr>
        <p:spPr/>
        <p:txBody>
          <a:bodyPr/>
          <a:lstStyle/>
          <a:p>
            <a:fld id="{4CDE23C7-78A4-413A-A84B-93D4CC0A9EB1}" type="datetimeFigureOut">
              <a:rPr lang="en-US" smtClean="0"/>
              <a:t>3/13/2023</a:t>
            </a:fld>
            <a:endParaRPr lang="en-US"/>
          </a:p>
        </p:txBody>
      </p:sp>
      <p:sp>
        <p:nvSpPr>
          <p:cNvPr id="5" name="Footer Placeholder 4">
            <a:extLst>
              <a:ext uri="{FF2B5EF4-FFF2-40B4-BE49-F238E27FC236}">
                <a16:creationId xmlns:a16="http://schemas.microsoft.com/office/drawing/2014/main" id="{18CA6D78-CE47-4CA7-B3B6-AFAE5175F6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EDC5C0-8780-4819-A8FC-32A0141D271C}"/>
              </a:ext>
            </a:extLst>
          </p:cNvPr>
          <p:cNvSpPr>
            <a:spLocks noGrp="1"/>
          </p:cNvSpPr>
          <p:nvPr>
            <p:ph type="sldNum" sz="quarter" idx="12"/>
          </p:nvPr>
        </p:nvSpPr>
        <p:spPr/>
        <p:txBody>
          <a:bodyPr/>
          <a:lstStyle/>
          <a:p>
            <a:fld id="{6CB39E08-E0E5-4B1A-8F7D-08FE7678A3B6}" type="slidenum">
              <a:rPr lang="en-US" smtClean="0"/>
              <a:t>‹#›</a:t>
            </a:fld>
            <a:endParaRPr lang="en-US"/>
          </a:p>
        </p:txBody>
      </p:sp>
    </p:spTree>
    <p:extLst>
      <p:ext uri="{BB962C8B-B14F-4D97-AF65-F5344CB8AC3E}">
        <p14:creationId xmlns:p14="http://schemas.microsoft.com/office/powerpoint/2010/main" val="4542307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7B8F9A8-05F2-4F79-B689-1FA2F31965D8}"/>
              </a:ext>
            </a:extLst>
          </p:cNvPr>
          <p:cNvSpPr>
            <a:spLocks noGrp="1"/>
          </p:cNvSpPr>
          <p:nvPr>
            <p:ph type="title" orient="vert"/>
          </p:nvPr>
        </p:nvSpPr>
        <p:spPr>
          <a:xfrm>
            <a:off x="9472612" y="952499"/>
            <a:ext cx="2207417" cy="5105401"/>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05D615BC-61CD-4D59-8E85-B59072E2B22D}"/>
              </a:ext>
            </a:extLst>
          </p:cNvPr>
          <p:cNvSpPr>
            <a:spLocks noGrp="1"/>
          </p:cNvSpPr>
          <p:nvPr>
            <p:ph type="body" orient="vert" idx="1"/>
          </p:nvPr>
        </p:nvSpPr>
        <p:spPr>
          <a:xfrm>
            <a:off x="557924" y="952499"/>
            <a:ext cx="8914688" cy="5105401"/>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3F81C46-8CC0-4B79-AF2E-84C86C6A803A}"/>
              </a:ext>
            </a:extLst>
          </p:cNvPr>
          <p:cNvSpPr>
            <a:spLocks noGrp="1"/>
          </p:cNvSpPr>
          <p:nvPr>
            <p:ph type="dt" sz="half" idx="10"/>
          </p:nvPr>
        </p:nvSpPr>
        <p:spPr/>
        <p:txBody>
          <a:bodyPr/>
          <a:lstStyle/>
          <a:p>
            <a:fld id="{4CDE23C7-78A4-413A-A84B-93D4CC0A9EB1}" type="datetimeFigureOut">
              <a:rPr lang="en-US" smtClean="0"/>
              <a:t>3/13/2023</a:t>
            </a:fld>
            <a:endParaRPr lang="en-US"/>
          </a:p>
        </p:txBody>
      </p:sp>
      <p:sp>
        <p:nvSpPr>
          <p:cNvPr id="5" name="Footer Placeholder 4">
            <a:extLst>
              <a:ext uri="{FF2B5EF4-FFF2-40B4-BE49-F238E27FC236}">
                <a16:creationId xmlns:a16="http://schemas.microsoft.com/office/drawing/2014/main" id="{A1A76817-4D29-4888-B68C-A35F5A069C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A0B21A-30A9-4173-9E3F-D985B86A35CE}"/>
              </a:ext>
            </a:extLst>
          </p:cNvPr>
          <p:cNvSpPr>
            <a:spLocks noGrp="1"/>
          </p:cNvSpPr>
          <p:nvPr>
            <p:ph type="sldNum" sz="quarter" idx="12"/>
          </p:nvPr>
        </p:nvSpPr>
        <p:spPr/>
        <p:txBody>
          <a:bodyPr/>
          <a:lstStyle/>
          <a:p>
            <a:fld id="{6CB39E08-E0E5-4B1A-8F7D-08FE7678A3B6}" type="slidenum">
              <a:rPr lang="en-US" smtClean="0"/>
              <a:t>‹#›</a:t>
            </a:fld>
            <a:endParaRPr lang="en-US"/>
          </a:p>
        </p:txBody>
      </p:sp>
    </p:spTree>
    <p:extLst>
      <p:ext uri="{BB962C8B-B14F-4D97-AF65-F5344CB8AC3E}">
        <p14:creationId xmlns:p14="http://schemas.microsoft.com/office/powerpoint/2010/main" val="2962348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A45AC-24E0-45A1-90C3-7BF96C3FC73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2018E1-7CA3-4B5E-9683-554FDFC63E4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95D32D-7150-4DF2-B992-A2B4F5605D94}"/>
              </a:ext>
            </a:extLst>
          </p:cNvPr>
          <p:cNvSpPr>
            <a:spLocks noGrp="1"/>
          </p:cNvSpPr>
          <p:nvPr>
            <p:ph type="dt" sz="half" idx="10"/>
          </p:nvPr>
        </p:nvSpPr>
        <p:spPr/>
        <p:txBody>
          <a:bodyPr/>
          <a:lstStyle/>
          <a:p>
            <a:fld id="{4CDE23C7-78A4-413A-A84B-93D4CC0A9EB1}" type="datetimeFigureOut">
              <a:rPr lang="en-US" smtClean="0"/>
              <a:t>3/13/2023</a:t>
            </a:fld>
            <a:endParaRPr lang="en-US"/>
          </a:p>
        </p:txBody>
      </p:sp>
      <p:sp>
        <p:nvSpPr>
          <p:cNvPr id="5" name="Footer Placeholder 4">
            <a:extLst>
              <a:ext uri="{FF2B5EF4-FFF2-40B4-BE49-F238E27FC236}">
                <a16:creationId xmlns:a16="http://schemas.microsoft.com/office/drawing/2014/main" id="{F3D03F0C-FCA3-464C-B6ED-864DB51E7D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C41006-DAE1-4326-B1AE-FD527A653BDE}"/>
              </a:ext>
            </a:extLst>
          </p:cNvPr>
          <p:cNvSpPr>
            <a:spLocks noGrp="1"/>
          </p:cNvSpPr>
          <p:nvPr>
            <p:ph type="sldNum" sz="quarter" idx="12"/>
          </p:nvPr>
        </p:nvSpPr>
        <p:spPr/>
        <p:txBody>
          <a:bodyPr/>
          <a:lstStyle/>
          <a:p>
            <a:fld id="{6CB39E08-E0E5-4B1A-8F7D-08FE7678A3B6}" type="slidenum">
              <a:rPr lang="en-US" smtClean="0"/>
              <a:t>‹#›</a:t>
            </a:fld>
            <a:endParaRPr lang="en-US"/>
          </a:p>
        </p:txBody>
      </p:sp>
    </p:spTree>
    <p:extLst>
      <p:ext uri="{BB962C8B-B14F-4D97-AF65-F5344CB8AC3E}">
        <p14:creationId xmlns:p14="http://schemas.microsoft.com/office/powerpoint/2010/main" val="1784828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73B84-BE32-464A-A765-975C21B5CF4B}"/>
              </a:ext>
            </a:extLst>
          </p:cNvPr>
          <p:cNvSpPr>
            <a:spLocks noGrp="1"/>
          </p:cNvSpPr>
          <p:nvPr>
            <p:ph type="title"/>
          </p:nvPr>
        </p:nvSpPr>
        <p:spPr>
          <a:xfrm>
            <a:off x="557923" y="952500"/>
            <a:ext cx="6678695" cy="3962398"/>
          </a:xfrm>
        </p:spPr>
        <p:txBody>
          <a:bodyPr anchor="t">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640145C2-97CF-4887-904A-8ADC80525A2E}"/>
              </a:ext>
            </a:extLst>
          </p:cNvPr>
          <p:cNvSpPr>
            <a:spLocks noGrp="1"/>
          </p:cNvSpPr>
          <p:nvPr>
            <p:ph type="body" idx="1"/>
          </p:nvPr>
        </p:nvSpPr>
        <p:spPr>
          <a:xfrm>
            <a:off x="8043860" y="952501"/>
            <a:ext cx="3500440" cy="3962399"/>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5E524559-DA32-4398-A8EE-EED2469D63BB}"/>
              </a:ext>
            </a:extLst>
          </p:cNvPr>
          <p:cNvSpPr>
            <a:spLocks noGrp="1"/>
          </p:cNvSpPr>
          <p:nvPr>
            <p:ph type="dt" sz="half" idx="10"/>
          </p:nvPr>
        </p:nvSpPr>
        <p:spPr/>
        <p:txBody>
          <a:bodyPr/>
          <a:lstStyle/>
          <a:p>
            <a:fld id="{4CDE23C7-78A4-413A-A84B-93D4CC0A9EB1}" type="datetimeFigureOut">
              <a:rPr lang="en-US" smtClean="0"/>
              <a:t>3/13/2023</a:t>
            </a:fld>
            <a:endParaRPr lang="en-US"/>
          </a:p>
        </p:txBody>
      </p:sp>
      <p:sp>
        <p:nvSpPr>
          <p:cNvPr id="5" name="Footer Placeholder 4">
            <a:extLst>
              <a:ext uri="{FF2B5EF4-FFF2-40B4-BE49-F238E27FC236}">
                <a16:creationId xmlns:a16="http://schemas.microsoft.com/office/drawing/2014/main" id="{73967BE1-F1AC-4732-B52E-1C7D63DEF8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A13C03-DDF0-48C6-B1BF-D28875F8238F}"/>
              </a:ext>
            </a:extLst>
          </p:cNvPr>
          <p:cNvSpPr>
            <a:spLocks noGrp="1"/>
          </p:cNvSpPr>
          <p:nvPr>
            <p:ph type="sldNum" sz="quarter" idx="12"/>
          </p:nvPr>
        </p:nvSpPr>
        <p:spPr/>
        <p:txBody>
          <a:bodyPr/>
          <a:lstStyle/>
          <a:p>
            <a:fld id="{6CB39E08-E0E5-4B1A-8F7D-08FE7678A3B6}" type="slidenum">
              <a:rPr lang="en-US" smtClean="0"/>
              <a:t>‹#›</a:t>
            </a:fld>
            <a:endParaRPr lang="en-US"/>
          </a:p>
        </p:txBody>
      </p:sp>
    </p:spTree>
    <p:extLst>
      <p:ext uri="{BB962C8B-B14F-4D97-AF65-F5344CB8AC3E}">
        <p14:creationId xmlns:p14="http://schemas.microsoft.com/office/powerpoint/2010/main" val="1144752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6F411-42B3-4A17-BE7E-861BE7E7DC9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8E0603-F4C0-40AC-A53E-40449D53D741}"/>
              </a:ext>
            </a:extLst>
          </p:cNvPr>
          <p:cNvSpPr>
            <a:spLocks noGrp="1"/>
          </p:cNvSpPr>
          <p:nvPr>
            <p:ph sz="half" idx="1"/>
          </p:nvPr>
        </p:nvSpPr>
        <p:spPr>
          <a:xfrm>
            <a:off x="548640" y="2029968"/>
            <a:ext cx="5281506" cy="41481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F6BC5634-2887-4182-A9BE-B382357D4F9C}"/>
              </a:ext>
            </a:extLst>
          </p:cNvPr>
          <p:cNvSpPr>
            <a:spLocks noGrp="1"/>
          </p:cNvSpPr>
          <p:nvPr>
            <p:ph sz="half" idx="2"/>
          </p:nvPr>
        </p:nvSpPr>
        <p:spPr>
          <a:xfrm>
            <a:off x="6257928" y="2029968"/>
            <a:ext cx="5281506" cy="41481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D56B6E74-28E1-4684-B515-4265ED7B1EAE}"/>
              </a:ext>
            </a:extLst>
          </p:cNvPr>
          <p:cNvSpPr>
            <a:spLocks noGrp="1"/>
          </p:cNvSpPr>
          <p:nvPr>
            <p:ph type="dt" sz="half" idx="10"/>
          </p:nvPr>
        </p:nvSpPr>
        <p:spPr/>
        <p:txBody>
          <a:bodyPr/>
          <a:lstStyle/>
          <a:p>
            <a:fld id="{4CDE23C7-78A4-413A-A84B-93D4CC0A9EB1}" type="datetimeFigureOut">
              <a:rPr lang="en-US" smtClean="0"/>
              <a:t>3/13/2023</a:t>
            </a:fld>
            <a:endParaRPr lang="en-US"/>
          </a:p>
        </p:txBody>
      </p:sp>
      <p:sp>
        <p:nvSpPr>
          <p:cNvPr id="6" name="Footer Placeholder 5">
            <a:extLst>
              <a:ext uri="{FF2B5EF4-FFF2-40B4-BE49-F238E27FC236}">
                <a16:creationId xmlns:a16="http://schemas.microsoft.com/office/drawing/2014/main" id="{18D375EA-A8F8-485D-A82F-CD85D4C9E1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D9E4B0-F5E3-407F-A548-B616E774987F}"/>
              </a:ext>
            </a:extLst>
          </p:cNvPr>
          <p:cNvSpPr>
            <a:spLocks noGrp="1"/>
          </p:cNvSpPr>
          <p:nvPr>
            <p:ph type="sldNum" sz="quarter" idx="12"/>
          </p:nvPr>
        </p:nvSpPr>
        <p:spPr/>
        <p:txBody>
          <a:bodyPr/>
          <a:lstStyle/>
          <a:p>
            <a:fld id="{6CB39E08-E0E5-4B1A-8F7D-08FE7678A3B6}" type="slidenum">
              <a:rPr lang="en-US" smtClean="0"/>
              <a:t>‹#›</a:t>
            </a:fld>
            <a:endParaRPr lang="en-US"/>
          </a:p>
        </p:txBody>
      </p:sp>
    </p:spTree>
    <p:extLst>
      <p:ext uri="{BB962C8B-B14F-4D97-AF65-F5344CB8AC3E}">
        <p14:creationId xmlns:p14="http://schemas.microsoft.com/office/powerpoint/2010/main" val="3453091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2161A-7627-4D64-AF08-10D702AFE286}"/>
              </a:ext>
            </a:extLst>
          </p:cNvPr>
          <p:cNvSpPr>
            <a:spLocks noGrp="1"/>
          </p:cNvSpPr>
          <p:nvPr>
            <p:ph type="title"/>
          </p:nvPr>
        </p:nvSpPr>
        <p:spPr>
          <a:xfrm>
            <a:off x="552659" y="950976"/>
            <a:ext cx="10802729" cy="881796"/>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553B6884-07D8-4CC4-BE99-516F1433BED8}"/>
              </a:ext>
            </a:extLst>
          </p:cNvPr>
          <p:cNvSpPr>
            <a:spLocks noGrp="1"/>
          </p:cNvSpPr>
          <p:nvPr>
            <p:ph type="body" idx="1"/>
          </p:nvPr>
        </p:nvSpPr>
        <p:spPr>
          <a:xfrm>
            <a:off x="542918" y="1832772"/>
            <a:ext cx="5281507" cy="742638"/>
          </a:xfrm>
        </p:spPr>
        <p:txBody>
          <a:bodyPr anchor="b">
            <a:normAutofit/>
          </a:bodyPr>
          <a:lstStyle>
            <a:lvl1pPr marL="0" indent="0">
              <a:buNone/>
              <a:defRPr sz="1800" b="1" cap="all" spc="13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E182C638-B5A8-4F8C-85AE-33BEAF54C07A}"/>
              </a:ext>
            </a:extLst>
          </p:cNvPr>
          <p:cNvSpPr>
            <a:spLocks noGrp="1"/>
          </p:cNvSpPr>
          <p:nvPr>
            <p:ph sz="half" idx="2"/>
          </p:nvPr>
        </p:nvSpPr>
        <p:spPr>
          <a:xfrm>
            <a:off x="548640" y="2600531"/>
            <a:ext cx="528150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E40D1933-A703-4BDC-A697-728E899EEDE1}"/>
              </a:ext>
            </a:extLst>
          </p:cNvPr>
          <p:cNvSpPr>
            <a:spLocks noGrp="1"/>
          </p:cNvSpPr>
          <p:nvPr>
            <p:ph type="body" sz="quarter" idx="3"/>
          </p:nvPr>
        </p:nvSpPr>
        <p:spPr>
          <a:xfrm>
            <a:off x="6257927" y="1832772"/>
            <a:ext cx="5283202" cy="742638"/>
          </a:xfrm>
        </p:spPr>
        <p:txBody>
          <a:bodyPr anchor="b">
            <a:normAutofit/>
          </a:bodyPr>
          <a:lstStyle>
            <a:lvl1pPr marL="0" indent="0">
              <a:buNone/>
              <a:defRPr sz="1800" b="1" cap="all" spc="13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95925DBD-4D51-4A2D-B1E4-6D094CD1E803}"/>
              </a:ext>
            </a:extLst>
          </p:cNvPr>
          <p:cNvSpPr>
            <a:spLocks noGrp="1"/>
          </p:cNvSpPr>
          <p:nvPr>
            <p:ph sz="quarter" idx="4"/>
          </p:nvPr>
        </p:nvSpPr>
        <p:spPr>
          <a:xfrm>
            <a:off x="6257927" y="2600531"/>
            <a:ext cx="52832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62636E2-E26E-42F7-9E05-3F756C7D17AE}"/>
              </a:ext>
            </a:extLst>
          </p:cNvPr>
          <p:cNvSpPr>
            <a:spLocks noGrp="1"/>
          </p:cNvSpPr>
          <p:nvPr>
            <p:ph type="dt" sz="half" idx="10"/>
          </p:nvPr>
        </p:nvSpPr>
        <p:spPr/>
        <p:txBody>
          <a:bodyPr/>
          <a:lstStyle/>
          <a:p>
            <a:fld id="{4CDE23C7-78A4-413A-A84B-93D4CC0A9EB1}" type="datetimeFigureOut">
              <a:rPr lang="en-US" smtClean="0"/>
              <a:t>3/13/2023</a:t>
            </a:fld>
            <a:endParaRPr lang="en-US"/>
          </a:p>
        </p:txBody>
      </p:sp>
      <p:sp>
        <p:nvSpPr>
          <p:cNvPr id="8" name="Footer Placeholder 7">
            <a:extLst>
              <a:ext uri="{FF2B5EF4-FFF2-40B4-BE49-F238E27FC236}">
                <a16:creationId xmlns:a16="http://schemas.microsoft.com/office/drawing/2014/main" id="{86F7281B-0E5C-421E-AFFE-775F57C5DDB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E483462-E410-4DC7-AE53-27AABECFE6E8}"/>
              </a:ext>
            </a:extLst>
          </p:cNvPr>
          <p:cNvSpPr>
            <a:spLocks noGrp="1"/>
          </p:cNvSpPr>
          <p:nvPr>
            <p:ph type="sldNum" sz="quarter" idx="12"/>
          </p:nvPr>
        </p:nvSpPr>
        <p:spPr/>
        <p:txBody>
          <a:bodyPr/>
          <a:lstStyle/>
          <a:p>
            <a:fld id="{6CB39E08-E0E5-4B1A-8F7D-08FE7678A3B6}" type="slidenum">
              <a:rPr lang="en-US" smtClean="0"/>
              <a:t>‹#›</a:t>
            </a:fld>
            <a:endParaRPr lang="en-US"/>
          </a:p>
        </p:txBody>
      </p:sp>
    </p:spTree>
    <p:extLst>
      <p:ext uri="{BB962C8B-B14F-4D97-AF65-F5344CB8AC3E}">
        <p14:creationId xmlns:p14="http://schemas.microsoft.com/office/powerpoint/2010/main" val="1354724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CFA68-31B5-48C5-929A-842FDF0FD8E7}"/>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595A2600-419E-46E9-946F-FBDEDBA1D448}"/>
              </a:ext>
            </a:extLst>
          </p:cNvPr>
          <p:cNvSpPr>
            <a:spLocks noGrp="1"/>
          </p:cNvSpPr>
          <p:nvPr>
            <p:ph type="dt" sz="half" idx="10"/>
          </p:nvPr>
        </p:nvSpPr>
        <p:spPr/>
        <p:txBody>
          <a:bodyPr/>
          <a:lstStyle/>
          <a:p>
            <a:fld id="{4CDE23C7-78A4-413A-A84B-93D4CC0A9EB1}" type="datetimeFigureOut">
              <a:rPr lang="en-US" smtClean="0"/>
              <a:t>3/13/2023</a:t>
            </a:fld>
            <a:endParaRPr lang="en-US"/>
          </a:p>
        </p:txBody>
      </p:sp>
      <p:sp>
        <p:nvSpPr>
          <p:cNvPr id="4" name="Footer Placeholder 3">
            <a:extLst>
              <a:ext uri="{FF2B5EF4-FFF2-40B4-BE49-F238E27FC236}">
                <a16:creationId xmlns:a16="http://schemas.microsoft.com/office/drawing/2014/main" id="{1385F9A9-98FF-4653-A570-9F351A1ABDC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BD44457-95F1-4B15-A647-B14F91F7A6D4}"/>
              </a:ext>
            </a:extLst>
          </p:cNvPr>
          <p:cNvSpPr>
            <a:spLocks noGrp="1"/>
          </p:cNvSpPr>
          <p:nvPr>
            <p:ph type="sldNum" sz="quarter" idx="12"/>
          </p:nvPr>
        </p:nvSpPr>
        <p:spPr/>
        <p:txBody>
          <a:bodyPr/>
          <a:lstStyle/>
          <a:p>
            <a:fld id="{6CB39E08-E0E5-4B1A-8F7D-08FE7678A3B6}" type="slidenum">
              <a:rPr lang="en-US" smtClean="0"/>
              <a:t>‹#›</a:t>
            </a:fld>
            <a:endParaRPr lang="en-US"/>
          </a:p>
        </p:txBody>
      </p:sp>
    </p:spTree>
    <p:extLst>
      <p:ext uri="{BB962C8B-B14F-4D97-AF65-F5344CB8AC3E}">
        <p14:creationId xmlns:p14="http://schemas.microsoft.com/office/powerpoint/2010/main" val="17994852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519EABA-1008-4E49-9184-3A946ECD7199}"/>
              </a:ext>
            </a:extLst>
          </p:cNvPr>
          <p:cNvSpPr>
            <a:spLocks noGrp="1"/>
          </p:cNvSpPr>
          <p:nvPr>
            <p:ph type="dt" sz="half" idx="10"/>
          </p:nvPr>
        </p:nvSpPr>
        <p:spPr/>
        <p:txBody>
          <a:bodyPr/>
          <a:lstStyle/>
          <a:p>
            <a:fld id="{4CDE23C7-78A4-413A-A84B-93D4CC0A9EB1}" type="datetimeFigureOut">
              <a:rPr lang="en-US" smtClean="0"/>
              <a:t>3/13/2023</a:t>
            </a:fld>
            <a:endParaRPr lang="en-US"/>
          </a:p>
        </p:txBody>
      </p:sp>
      <p:sp>
        <p:nvSpPr>
          <p:cNvPr id="3" name="Footer Placeholder 2">
            <a:extLst>
              <a:ext uri="{FF2B5EF4-FFF2-40B4-BE49-F238E27FC236}">
                <a16:creationId xmlns:a16="http://schemas.microsoft.com/office/drawing/2014/main" id="{D05C3BD0-269D-4127-B5F7-84B0D8A7422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1623447-C740-4495-93EC-7252B1B929E4}"/>
              </a:ext>
            </a:extLst>
          </p:cNvPr>
          <p:cNvSpPr>
            <a:spLocks noGrp="1"/>
          </p:cNvSpPr>
          <p:nvPr>
            <p:ph type="sldNum" sz="quarter" idx="12"/>
          </p:nvPr>
        </p:nvSpPr>
        <p:spPr/>
        <p:txBody>
          <a:bodyPr/>
          <a:lstStyle/>
          <a:p>
            <a:fld id="{6CB39E08-E0E5-4B1A-8F7D-08FE7678A3B6}" type="slidenum">
              <a:rPr lang="en-US" smtClean="0"/>
              <a:t>‹#›</a:t>
            </a:fld>
            <a:endParaRPr lang="en-US"/>
          </a:p>
        </p:txBody>
      </p:sp>
    </p:spTree>
    <p:extLst>
      <p:ext uri="{BB962C8B-B14F-4D97-AF65-F5344CB8AC3E}">
        <p14:creationId xmlns:p14="http://schemas.microsoft.com/office/powerpoint/2010/main" val="20204293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D1155-71E7-4F0A-BB62-933743CF6EDD}"/>
              </a:ext>
            </a:extLst>
          </p:cNvPr>
          <p:cNvSpPr>
            <a:spLocks noGrp="1"/>
          </p:cNvSpPr>
          <p:nvPr>
            <p:ph type="title"/>
          </p:nvPr>
        </p:nvSpPr>
        <p:spPr>
          <a:xfrm>
            <a:off x="548640" y="952500"/>
            <a:ext cx="4124084" cy="2362200"/>
          </a:xfrm>
        </p:spPr>
        <p:txBody>
          <a:bodyPr anchor="t"/>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E0CB6D44-5A1E-4176-8766-4B81E045D50A}"/>
              </a:ext>
            </a:extLst>
          </p:cNvPr>
          <p:cNvSpPr>
            <a:spLocks noGrp="1"/>
          </p:cNvSpPr>
          <p:nvPr>
            <p:ph idx="1"/>
          </p:nvPr>
        </p:nvSpPr>
        <p:spPr>
          <a:xfrm>
            <a:off x="5600700" y="952500"/>
            <a:ext cx="5934074" cy="49085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8C810EC6-11DD-4B5D-A2D2-4DCF73E58389}"/>
              </a:ext>
            </a:extLst>
          </p:cNvPr>
          <p:cNvSpPr>
            <a:spLocks noGrp="1"/>
          </p:cNvSpPr>
          <p:nvPr>
            <p:ph type="body" sz="half" idx="2"/>
          </p:nvPr>
        </p:nvSpPr>
        <p:spPr>
          <a:xfrm>
            <a:off x="548641" y="3429000"/>
            <a:ext cx="4124084" cy="24399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CD5DFCDF-666E-4DB4-A1C0-79D40A007066}"/>
              </a:ext>
            </a:extLst>
          </p:cNvPr>
          <p:cNvSpPr>
            <a:spLocks noGrp="1"/>
          </p:cNvSpPr>
          <p:nvPr>
            <p:ph type="dt" sz="half" idx="10"/>
          </p:nvPr>
        </p:nvSpPr>
        <p:spPr/>
        <p:txBody>
          <a:bodyPr/>
          <a:lstStyle/>
          <a:p>
            <a:fld id="{4CDE23C7-78A4-413A-A84B-93D4CC0A9EB1}" type="datetimeFigureOut">
              <a:rPr lang="en-US" smtClean="0"/>
              <a:t>3/13/2023</a:t>
            </a:fld>
            <a:endParaRPr lang="en-US"/>
          </a:p>
        </p:txBody>
      </p:sp>
      <p:sp>
        <p:nvSpPr>
          <p:cNvPr id="6" name="Footer Placeholder 5">
            <a:extLst>
              <a:ext uri="{FF2B5EF4-FFF2-40B4-BE49-F238E27FC236}">
                <a16:creationId xmlns:a16="http://schemas.microsoft.com/office/drawing/2014/main" id="{083A69AC-15E6-4B19-A59D-DBDBE923DB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79F0EE-74DE-4FEC-81E9-E40D53397857}"/>
              </a:ext>
            </a:extLst>
          </p:cNvPr>
          <p:cNvSpPr>
            <a:spLocks noGrp="1"/>
          </p:cNvSpPr>
          <p:nvPr>
            <p:ph type="sldNum" sz="quarter" idx="12"/>
          </p:nvPr>
        </p:nvSpPr>
        <p:spPr/>
        <p:txBody>
          <a:bodyPr/>
          <a:lstStyle/>
          <a:p>
            <a:fld id="{6CB39E08-E0E5-4B1A-8F7D-08FE7678A3B6}" type="slidenum">
              <a:rPr lang="en-US" smtClean="0"/>
              <a:t>‹#›</a:t>
            </a:fld>
            <a:endParaRPr lang="en-US"/>
          </a:p>
        </p:txBody>
      </p:sp>
    </p:spTree>
    <p:extLst>
      <p:ext uri="{BB962C8B-B14F-4D97-AF65-F5344CB8AC3E}">
        <p14:creationId xmlns:p14="http://schemas.microsoft.com/office/powerpoint/2010/main" val="14845736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3CA4F-6508-4AD6-8367-A0288D888DD6}"/>
              </a:ext>
            </a:extLst>
          </p:cNvPr>
          <p:cNvSpPr>
            <a:spLocks noGrp="1"/>
          </p:cNvSpPr>
          <p:nvPr>
            <p:ph type="title"/>
          </p:nvPr>
        </p:nvSpPr>
        <p:spPr>
          <a:xfrm>
            <a:off x="548641" y="952500"/>
            <a:ext cx="4124084" cy="2397918"/>
          </a:xfrm>
        </p:spPr>
        <p:txBody>
          <a:bodyPr anchor="t"/>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1906BFCD-2F93-4D99-89EA-F0359FB782B7}"/>
              </a:ext>
            </a:extLst>
          </p:cNvPr>
          <p:cNvSpPr>
            <a:spLocks noGrp="1"/>
          </p:cNvSpPr>
          <p:nvPr>
            <p:ph type="pic" idx="1"/>
          </p:nvPr>
        </p:nvSpPr>
        <p:spPr>
          <a:xfrm>
            <a:off x="5522119" y="987425"/>
            <a:ext cx="6022181"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FF4C1F7-1272-41C8-8C29-676316D02D5D}"/>
              </a:ext>
            </a:extLst>
          </p:cNvPr>
          <p:cNvSpPr>
            <a:spLocks noGrp="1"/>
          </p:cNvSpPr>
          <p:nvPr>
            <p:ph type="body" sz="half" idx="2"/>
          </p:nvPr>
        </p:nvSpPr>
        <p:spPr>
          <a:xfrm>
            <a:off x="548641" y="3429000"/>
            <a:ext cx="4124084" cy="24399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A5CDD491-0FE6-4B42-AAA6-B698E46F1A8E}"/>
              </a:ext>
            </a:extLst>
          </p:cNvPr>
          <p:cNvSpPr>
            <a:spLocks noGrp="1"/>
          </p:cNvSpPr>
          <p:nvPr>
            <p:ph type="dt" sz="half" idx="10"/>
          </p:nvPr>
        </p:nvSpPr>
        <p:spPr/>
        <p:txBody>
          <a:bodyPr/>
          <a:lstStyle/>
          <a:p>
            <a:fld id="{4CDE23C7-78A4-413A-A84B-93D4CC0A9EB1}" type="datetimeFigureOut">
              <a:rPr lang="en-US" smtClean="0"/>
              <a:t>3/13/2023</a:t>
            </a:fld>
            <a:endParaRPr lang="en-US"/>
          </a:p>
        </p:txBody>
      </p:sp>
      <p:sp>
        <p:nvSpPr>
          <p:cNvPr id="6" name="Footer Placeholder 5">
            <a:extLst>
              <a:ext uri="{FF2B5EF4-FFF2-40B4-BE49-F238E27FC236}">
                <a16:creationId xmlns:a16="http://schemas.microsoft.com/office/drawing/2014/main" id="{D258F83F-4E9F-4607-A69B-DFC932560A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324484-C6E4-4D8A-BDAB-09B1FBB43631}"/>
              </a:ext>
            </a:extLst>
          </p:cNvPr>
          <p:cNvSpPr>
            <a:spLocks noGrp="1"/>
          </p:cNvSpPr>
          <p:nvPr>
            <p:ph type="sldNum" sz="quarter" idx="12"/>
          </p:nvPr>
        </p:nvSpPr>
        <p:spPr/>
        <p:txBody>
          <a:bodyPr/>
          <a:lstStyle/>
          <a:p>
            <a:fld id="{6CB39E08-E0E5-4B1A-8F7D-08FE7678A3B6}" type="slidenum">
              <a:rPr lang="en-US" smtClean="0"/>
              <a:t>‹#›</a:t>
            </a:fld>
            <a:endParaRPr lang="en-US"/>
          </a:p>
        </p:txBody>
      </p:sp>
    </p:spTree>
    <p:extLst>
      <p:ext uri="{BB962C8B-B14F-4D97-AF65-F5344CB8AC3E}">
        <p14:creationId xmlns:p14="http://schemas.microsoft.com/office/powerpoint/2010/main" val="636633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F90E843-90BA-4A7D-8F9F-FFE49387A618}"/>
              </a:ext>
            </a:extLst>
          </p:cNvPr>
          <p:cNvSpPr>
            <a:spLocks noGrp="1"/>
          </p:cNvSpPr>
          <p:nvPr>
            <p:ph type="title"/>
          </p:nvPr>
        </p:nvSpPr>
        <p:spPr>
          <a:xfrm>
            <a:off x="548639" y="950976"/>
            <a:ext cx="10995659" cy="1077849"/>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43F7CA62-9B55-49B4-94B6-EAAF7D5AE0DC}"/>
              </a:ext>
            </a:extLst>
          </p:cNvPr>
          <p:cNvSpPr>
            <a:spLocks noGrp="1"/>
          </p:cNvSpPr>
          <p:nvPr>
            <p:ph type="body" idx="1"/>
          </p:nvPr>
        </p:nvSpPr>
        <p:spPr>
          <a:xfrm>
            <a:off x="548641" y="2028826"/>
            <a:ext cx="10995660" cy="402907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93CEA03-AAFA-4A69-A3DA-1DD0EF273F11}"/>
              </a:ext>
            </a:extLst>
          </p:cNvPr>
          <p:cNvSpPr>
            <a:spLocks noGrp="1"/>
          </p:cNvSpPr>
          <p:nvPr>
            <p:ph type="dt" sz="half" idx="2"/>
          </p:nvPr>
        </p:nvSpPr>
        <p:spPr>
          <a:xfrm>
            <a:off x="588729" y="6449535"/>
            <a:ext cx="2983095" cy="308453"/>
          </a:xfrm>
          <a:prstGeom prst="rect">
            <a:avLst/>
          </a:prstGeom>
        </p:spPr>
        <p:txBody>
          <a:bodyPr vert="horz" lIns="91440" tIns="45720" rIns="91440" bIns="45720" rtlCol="0" anchor="t"/>
          <a:lstStyle>
            <a:lvl1pPr algn="l">
              <a:defRPr sz="900">
                <a:solidFill>
                  <a:schemeClr val="tx1"/>
                </a:solidFill>
              </a:defRPr>
            </a:lvl1pPr>
          </a:lstStyle>
          <a:p>
            <a:fld id="{4CDE23C7-78A4-413A-A84B-93D4CC0A9EB1}" type="datetimeFigureOut">
              <a:rPr lang="en-US" smtClean="0"/>
              <a:pPr/>
              <a:t>3/13/2023</a:t>
            </a:fld>
            <a:endParaRPr lang="en-US" dirty="0"/>
          </a:p>
        </p:txBody>
      </p:sp>
      <p:sp>
        <p:nvSpPr>
          <p:cNvPr id="5" name="Footer Placeholder 4">
            <a:extLst>
              <a:ext uri="{FF2B5EF4-FFF2-40B4-BE49-F238E27FC236}">
                <a16:creationId xmlns:a16="http://schemas.microsoft.com/office/drawing/2014/main" id="{F3E97F43-1ECB-4FC2-863E-26CEE24A008A}"/>
              </a:ext>
            </a:extLst>
          </p:cNvPr>
          <p:cNvSpPr>
            <a:spLocks noGrp="1"/>
          </p:cNvSpPr>
          <p:nvPr>
            <p:ph type="ftr" sz="quarter" idx="3"/>
          </p:nvPr>
        </p:nvSpPr>
        <p:spPr>
          <a:xfrm>
            <a:off x="557924" y="173776"/>
            <a:ext cx="411480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53C7F9D8-4B2E-4871-B2AE-EFC06BE23179}"/>
              </a:ext>
            </a:extLst>
          </p:cNvPr>
          <p:cNvSpPr>
            <a:spLocks noGrp="1"/>
          </p:cNvSpPr>
          <p:nvPr>
            <p:ph type="sldNum" sz="quarter" idx="4"/>
          </p:nvPr>
        </p:nvSpPr>
        <p:spPr>
          <a:xfrm>
            <a:off x="10710710" y="6449535"/>
            <a:ext cx="932279" cy="308453"/>
          </a:xfrm>
          <a:prstGeom prst="rect">
            <a:avLst/>
          </a:prstGeom>
        </p:spPr>
        <p:txBody>
          <a:bodyPr vert="horz" lIns="91440" tIns="45720" rIns="91440" bIns="45720" rtlCol="0" anchor="t"/>
          <a:lstStyle>
            <a:lvl1pPr algn="r">
              <a:defRPr sz="900">
                <a:solidFill>
                  <a:schemeClr val="tx1"/>
                </a:solidFill>
              </a:defRPr>
            </a:lvl1pPr>
          </a:lstStyle>
          <a:p>
            <a:fld id="{6CB39E08-E0E5-4B1A-8F7D-08FE7678A3B6}" type="slidenum">
              <a:rPr lang="en-US" smtClean="0"/>
              <a:pPr/>
              <a:t>‹#›</a:t>
            </a:fld>
            <a:endParaRPr lang="en-US"/>
          </a:p>
        </p:txBody>
      </p:sp>
      <p:cxnSp>
        <p:nvCxnSpPr>
          <p:cNvPr id="7" name="Straight Connector 6">
            <a:extLst>
              <a:ext uri="{FF2B5EF4-FFF2-40B4-BE49-F238E27FC236}">
                <a16:creationId xmlns:a16="http://schemas.microsoft.com/office/drawing/2014/main" id="{462919E4-C488-4107-9EF1-66152F848008}"/>
              </a:ext>
            </a:extLst>
          </p:cNvPr>
          <p:cNvCxnSpPr>
            <a:cxnSpLocks/>
          </p:cNvCxnSpPr>
          <p:nvPr/>
        </p:nvCxnSpPr>
        <p:spPr>
          <a:xfrm>
            <a:off x="643467" y="678719"/>
            <a:ext cx="1090506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BF79732-4088-424C-A653-4534E4389443}"/>
              </a:ext>
            </a:extLst>
          </p:cNvPr>
          <p:cNvCxnSpPr>
            <a:cxnSpLocks/>
          </p:cNvCxnSpPr>
          <p:nvPr/>
        </p:nvCxnSpPr>
        <p:spPr>
          <a:xfrm>
            <a:off x="643467" y="6309695"/>
            <a:ext cx="1090506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7822115"/>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43" r:id="rId6"/>
    <p:sldLayoutId id="2147483739" r:id="rId7"/>
    <p:sldLayoutId id="2147483740" r:id="rId8"/>
    <p:sldLayoutId id="2147483741" r:id="rId9"/>
    <p:sldLayoutId id="2147483742" r:id="rId10"/>
    <p:sldLayoutId id="2147483744" r:id="rId11"/>
  </p:sldLayoutIdLst>
  <p:txStyles>
    <p:titleStyle>
      <a:lvl1pPr algn="l" defTabSz="914400" rtl="0" eaLnBrk="1" latinLnBrk="0" hangingPunct="1">
        <a:lnSpc>
          <a:spcPct val="85000"/>
        </a:lnSpc>
        <a:spcBef>
          <a:spcPct val="0"/>
        </a:spcBef>
        <a:buNone/>
        <a:defRPr sz="3600" kern="1200">
          <a:solidFill>
            <a:schemeClr val="accent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50292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100584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23444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 descr="A mosaic of colorful geometric shapes">
            <a:extLst>
              <a:ext uri="{FF2B5EF4-FFF2-40B4-BE49-F238E27FC236}">
                <a16:creationId xmlns:a16="http://schemas.microsoft.com/office/drawing/2014/main" id="{74D04CB5-369D-4D41-BE95-6A8AD75CB3CC}"/>
              </a:ext>
            </a:extLst>
          </p:cNvPr>
          <p:cNvPicPr>
            <a:picLocks noChangeAspect="1"/>
          </p:cNvPicPr>
          <p:nvPr/>
        </p:nvPicPr>
        <p:blipFill rotWithShape="1">
          <a:blip r:embed="rId2"/>
          <a:srcRect t="17107" b="4222"/>
          <a:stretch/>
        </p:blipFill>
        <p:spPr>
          <a:xfrm>
            <a:off x="18205" y="-330492"/>
            <a:ext cx="12173794" cy="7188492"/>
          </a:xfrm>
          <a:prstGeom prst="rect">
            <a:avLst/>
          </a:prstGeom>
          <a:noFill/>
        </p:spPr>
      </p:pic>
      <p:sp>
        <p:nvSpPr>
          <p:cNvPr id="73" name="Title 1">
            <a:extLst>
              <a:ext uri="{FF2B5EF4-FFF2-40B4-BE49-F238E27FC236}">
                <a16:creationId xmlns:a16="http://schemas.microsoft.com/office/drawing/2014/main" id="{BA4B1949-F4A7-44BB-A4B7-EB27A9663578}"/>
              </a:ext>
            </a:extLst>
          </p:cNvPr>
          <p:cNvSpPr>
            <a:spLocks noGrp="1"/>
          </p:cNvSpPr>
          <p:nvPr>
            <p:ph type="ctrTitle"/>
          </p:nvPr>
        </p:nvSpPr>
        <p:spPr>
          <a:xfrm>
            <a:off x="1444573" y="712667"/>
            <a:ext cx="8337755" cy="1442704"/>
          </a:xfrm>
        </p:spPr>
        <p:txBody>
          <a:bodyPr anchor="b">
            <a:normAutofit fontScale="90000"/>
          </a:bodyPr>
          <a:lstStyle/>
          <a:p>
            <a:r>
              <a:rPr lang="en-US" sz="5400" dirty="0">
                <a:solidFill>
                  <a:schemeClr val="tx1"/>
                </a:solidFill>
              </a:rPr>
              <a:t>Dental anomalies in children submitted to antineoplastic therapy</a:t>
            </a:r>
            <a:endParaRPr lang="en-US" sz="5400" dirty="0">
              <a:solidFill>
                <a:schemeClr val="tx1"/>
              </a:solidFill>
              <a:effectLst>
                <a:outerShdw blurRad="38100" dist="38100" dir="2700000" algn="tl">
                  <a:srgbClr val="000000">
                    <a:alpha val="43137"/>
                  </a:srgbClr>
                </a:outerShdw>
              </a:effectLst>
            </a:endParaRPr>
          </a:p>
        </p:txBody>
      </p:sp>
      <p:sp>
        <p:nvSpPr>
          <p:cNvPr id="74" name="Subtitle 2">
            <a:extLst>
              <a:ext uri="{FF2B5EF4-FFF2-40B4-BE49-F238E27FC236}">
                <a16:creationId xmlns:a16="http://schemas.microsoft.com/office/drawing/2014/main" id="{EEE29103-7EAD-4144-AEB1-9015FB7BF86F}"/>
              </a:ext>
            </a:extLst>
          </p:cNvPr>
          <p:cNvSpPr>
            <a:spLocks noGrp="1"/>
          </p:cNvSpPr>
          <p:nvPr>
            <p:ph type="subTitle" idx="1"/>
          </p:nvPr>
        </p:nvSpPr>
        <p:spPr>
          <a:xfrm>
            <a:off x="5732206" y="3197100"/>
            <a:ext cx="4768646" cy="1365068"/>
          </a:xfrm>
        </p:spPr>
        <p:txBody>
          <a:bodyPr anchor="t"/>
          <a:lstStyle/>
          <a:p>
            <a:r>
              <a:rPr lang="en-US" sz="32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Ass.lecturer</a:t>
            </a:r>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Fatimah Jalil Ismail</a:t>
            </a:r>
          </a:p>
        </p:txBody>
      </p:sp>
      <p:sp>
        <p:nvSpPr>
          <p:cNvPr id="75" name="Footer Placeholder 4">
            <a:extLst>
              <a:ext uri="{FF2B5EF4-FFF2-40B4-BE49-F238E27FC236}">
                <a16:creationId xmlns:a16="http://schemas.microsoft.com/office/drawing/2014/main" id="{578F8F34-BF99-476E-86C4-4B4576C7577A}"/>
              </a:ext>
            </a:extLst>
          </p:cNvPr>
          <p:cNvSpPr>
            <a:spLocks noGrp="1"/>
          </p:cNvSpPr>
          <p:nvPr>
            <p:ph type="ftr" sz="quarter" idx="11"/>
          </p:nvPr>
        </p:nvSpPr>
        <p:spPr>
          <a:xfrm>
            <a:off x="557924" y="173776"/>
            <a:ext cx="4114800" cy="365125"/>
          </a:xfrm>
        </p:spPr>
        <p:txBody>
          <a:bodyPr/>
          <a:lstStyle/>
          <a:p>
            <a:pPr>
              <a:spcAft>
                <a:spcPts val="600"/>
              </a:spcAft>
            </a:pPr>
            <a:r>
              <a:rPr lang="en-US">
                <a:solidFill>
                  <a:srgbClr val="FFFFFF"/>
                </a:solidFill>
                <a:effectLst>
                  <a:outerShdw blurRad="38100" dist="38100" dir="2700000" algn="tl">
                    <a:srgbClr val="000000">
                      <a:alpha val="43137"/>
                    </a:srgbClr>
                  </a:outerShdw>
                </a:effectLst>
              </a:rPr>
              <a:t>Sample Footer Text</a:t>
            </a:r>
          </a:p>
        </p:txBody>
      </p:sp>
      <p:sp>
        <p:nvSpPr>
          <p:cNvPr id="76" name="Date Placeholder 3">
            <a:extLst>
              <a:ext uri="{FF2B5EF4-FFF2-40B4-BE49-F238E27FC236}">
                <a16:creationId xmlns:a16="http://schemas.microsoft.com/office/drawing/2014/main" id="{7F85241D-C269-487B-9FC3-6FC98CC7BD15}"/>
              </a:ext>
            </a:extLst>
          </p:cNvPr>
          <p:cNvSpPr>
            <a:spLocks noGrp="1"/>
          </p:cNvSpPr>
          <p:nvPr>
            <p:ph type="dt" sz="half" idx="10"/>
          </p:nvPr>
        </p:nvSpPr>
        <p:spPr>
          <a:xfrm>
            <a:off x="588729" y="6449535"/>
            <a:ext cx="2983095" cy="308453"/>
          </a:xfrm>
        </p:spPr>
        <p:txBody>
          <a:bodyPr/>
          <a:lstStyle/>
          <a:p>
            <a:pPr>
              <a:spcAft>
                <a:spcPts val="600"/>
              </a:spcAft>
            </a:pPr>
            <a:fld id="{CE31B4FC-6860-443D-BC09-903AB3D0191F}" type="datetime1">
              <a:rPr lang="en-US" smtClean="0">
                <a:solidFill>
                  <a:srgbClr val="FFFFFF"/>
                </a:solidFill>
                <a:effectLst>
                  <a:outerShdw blurRad="38100" dist="38100" dir="2700000" algn="tl">
                    <a:srgbClr val="000000">
                      <a:alpha val="43137"/>
                    </a:srgbClr>
                  </a:outerShdw>
                </a:effectLst>
              </a:rPr>
              <a:pPr>
                <a:spcAft>
                  <a:spcPts val="600"/>
                </a:spcAft>
              </a:pPr>
              <a:t>3/13/2023</a:t>
            </a:fld>
            <a:endParaRPr lang="en-US">
              <a:solidFill>
                <a:srgbClr val="FFFFFF"/>
              </a:solidFill>
              <a:effectLst>
                <a:outerShdw blurRad="38100" dist="38100" dir="2700000" algn="tl">
                  <a:srgbClr val="000000">
                    <a:alpha val="43137"/>
                  </a:srgbClr>
                </a:outerShdw>
              </a:effectLst>
            </a:endParaRPr>
          </a:p>
        </p:txBody>
      </p:sp>
      <p:sp>
        <p:nvSpPr>
          <p:cNvPr id="77" name="Slide Number Placeholder 5">
            <a:extLst>
              <a:ext uri="{FF2B5EF4-FFF2-40B4-BE49-F238E27FC236}">
                <a16:creationId xmlns:a16="http://schemas.microsoft.com/office/drawing/2014/main" id="{E27B8990-9A72-47E9-AC0A-F6EB302F4E5E}"/>
              </a:ext>
            </a:extLst>
          </p:cNvPr>
          <p:cNvSpPr>
            <a:spLocks noGrp="1"/>
          </p:cNvSpPr>
          <p:nvPr>
            <p:ph type="sldNum" sz="quarter" idx="12"/>
          </p:nvPr>
        </p:nvSpPr>
        <p:spPr>
          <a:xfrm>
            <a:off x="10710710" y="6449535"/>
            <a:ext cx="932279" cy="308453"/>
          </a:xfrm>
        </p:spPr>
        <p:txBody>
          <a:bodyPr/>
          <a:lstStyle/>
          <a:p>
            <a:pPr>
              <a:spcAft>
                <a:spcPts val="600"/>
              </a:spcAft>
            </a:pPr>
            <a:fld id="{3FAE4C1A-77DB-4702-BC27-716D25204027}" type="slidenum">
              <a:rPr lang="en-US" smtClean="0">
                <a:solidFill>
                  <a:srgbClr val="FFFFFF"/>
                </a:solidFill>
                <a:effectLst>
                  <a:outerShdw blurRad="38100" dist="38100" dir="2700000" algn="tl">
                    <a:srgbClr val="000000">
                      <a:alpha val="43137"/>
                    </a:srgbClr>
                  </a:outerShdw>
                </a:effectLst>
              </a:rPr>
              <a:pPr>
                <a:spcAft>
                  <a:spcPts val="600"/>
                </a:spcAft>
              </a:pPr>
              <a:t>1</a:t>
            </a:fld>
            <a:endParaRPr lang="en-US">
              <a:solidFill>
                <a:srgbClr val="FFFFFF"/>
              </a:solidFill>
              <a:effectLst>
                <a:outerShdw blurRad="38100" dist="38100" dir="2700000" algn="tl">
                  <a:srgbClr val="000000">
                    <a:alpha val="43137"/>
                  </a:srgbClr>
                </a:outerShdw>
              </a:effectLst>
            </a:endParaRPr>
          </a:p>
        </p:txBody>
      </p:sp>
      <p:pic>
        <p:nvPicPr>
          <p:cNvPr id="2050" name="Picture 2" descr="Vignette Photography">
            <a:extLst>
              <a:ext uri="{FF2B5EF4-FFF2-40B4-BE49-F238E27FC236}">
                <a16:creationId xmlns:a16="http://schemas.microsoft.com/office/drawing/2014/main" id="{F1014E60-82ED-C2BD-8EB0-FF6E3B7BEA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9066" y="2329137"/>
            <a:ext cx="4256314" cy="421139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4059743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37E3E-17D7-1DB8-52EB-A8CC40621F1E}"/>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DD3910A2-9115-AF49-E4DC-1C1B5006518F}"/>
              </a:ext>
            </a:extLst>
          </p:cNvPr>
          <p:cNvPicPr>
            <a:picLocks noGrp="1" noChangeAspect="1"/>
          </p:cNvPicPr>
          <p:nvPr>
            <p:ph idx="1"/>
          </p:nvPr>
        </p:nvPicPr>
        <p:blipFill>
          <a:blip r:embed="rId2"/>
          <a:stretch>
            <a:fillRect/>
          </a:stretch>
        </p:blipFill>
        <p:spPr>
          <a:xfrm>
            <a:off x="1926772" y="1013895"/>
            <a:ext cx="8850085" cy="4893129"/>
          </a:xfrm>
          <a:prstGeom prst="rect">
            <a:avLst/>
          </a:prstGeom>
        </p:spPr>
      </p:pic>
    </p:spTree>
    <p:extLst>
      <p:ext uri="{BB962C8B-B14F-4D97-AF65-F5344CB8AC3E}">
        <p14:creationId xmlns:p14="http://schemas.microsoft.com/office/powerpoint/2010/main" val="25311313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445CE-887A-31EE-F62D-FB91007A061F}"/>
              </a:ext>
            </a:extLst>
          </p:cNvPr>
          <p:cNvSpPr>
            <a:spLocks noGrp="1"/>
          </p:cNvSpPr>
          <p:nvPr>
            <p:ph type="title"/>
          </p:nvPr>
        </p:nvSpPr>
        <p:spPr>
          <a:xfrm>
            <a:off x="211182" y="648144"/>
            <a:ext cx="10995659" cy="1077849"/>
          </a:xfrm>
        </p:spPr>
        <p:txBody>
          <a:bodyPr/>
          <a:lstStyle/>
          <a:p>
            <a:r>
              <a:rPr lang="en-US" dirty="0"/>
              <a:t>Most recent Study</a:t>
            </a:r>
          </a:p>
        </p:txBody>
      </p:sp>
      <p:pic>
        <p:nvPicPr>
          <p:cNvPr id="7" name="Picture 6">
            <a:extLst>
              <a:ext uri="{FF2B5EF4-FFF2-40B4-BE49-F238E27FC236}">
                <a16:creationId xmlns:a16="http://schemas.microsoft.com/office/drawing/2014/main" id="{5E557660-EB50-D828-F529-091EB2BC0003}"/>
              </a:ext>
            </a:extLst>
          </p:cNvPr>
          <p:cNvPicPr>
            <a:picLocks noChangeAspect="1"/>
          </p:cNvPicPr>
          <p:nvPr/>
        </p:nvPicPr>
        <p:blipFill>
          <a:blip r:embed="rId2"/>
          <a:stretch>
            <a:fillRect/>
          </a:stretch>
        </p:blipFill>
        <p:spPr>
          <a:xfrm>
            <a:off x="7135193" y="277585"/>
            <a:ext cx="4932014" cy="6302829"/>
          </a:xfrm>
          <a:prstGeom prst="rect">
            <a:avLst/>
          </a:prstGeom>
        </p:spPr>
      </p:pic>
      <p:sp>
        <p:nvSpPr>
          <p:cNvPr id="9" name="TextBox 8">
            <a:extLst>
              <a:ext uri="{FF2B5EF4-FFF2-40B4-BE49-F238E27FC236}">
                <a16:creationId xmlns:a16="http://schemas.microsoft.com/office/drawing/2014/main" id="{87C3EE19-76A5-E57B-A4C4-102ECC1030B4}"/>
              </a:ext>
            </a:extLst>
          </p:cNvPr>
          <p:cNvSpPr txBox="1"/>
          <p:nvPr/>
        </p:nvSpPr>
        <p:spPr>
          <a:xfrm>
            <a:off x="426332" y="2823684"/>
            <a:ext cx="6736077" cy="2308324"/>
          </a:xfrm>
          <a:prstGeom prst="rect">
            <a:avLst/>
          </a:prstGeom>
          <a:noFill/>
        </p:spPr>
        <p:txBody>
          <a:bodyPr wrap="square">
            <a:spAutoFit/>
          </a:bodyPr>
          <a:lstStyle/>
          <a:p>
            <a:r>
              <a:rPr lang="en-US" dirty="0"/>
              <a:t>The study population consisted of individuals who underwent annual general examinations at the survivorship care clinic of Hadassah Hebrew-University Medical Center, Jerusalem, Israel during 2017–2019, including full </a:t>
            </a:r>
            <a:r>
              <a:rPr lang="en-US" dirty="0" err="1"/>
              <a:t>oro</a:t>
            </a:r>
            <a:r>
              <a:rPr lang="en-US" dirty="0"/>
              <a:t>-dental examinations at the Department of Pediatric Dentistry. Eligibility criteria included anticancer treatment at age under 18  years at the Department of Pediatric Hematology–Oncology, Hadassah and at least 7 years old on the day of the dental examinations</a:t>
            </a:r>
          </a:p>
        </p:txBody>
      </p:sp>
    </p:spTree>
    <p:extLst>
      <p:ext uri="{BB962C8B-B14F-4D97-AF65-F5344CB8AC3E}">
        <p14:creationId xmlns:p14="http://schemas.microsoft.com/office/powerpoint/2010/main" val="40575175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2CBBB-1A93-2FC7-36C7-8209C19B9B53}"/>
              </a:ext>
            </a:extLst>
          </p:cNvPr>
          <p:cNvSpPr>
            <a:spLocks noGrp="1"/>
          </p:cNvSpPr>
          <p:nvPr>
            <p:ph type="title"/>
          </p:nvPr>
        </p:nvSpPr>
        <p:spPr>
          <a:xfrm>
            <a:off x="548639" y="664030"/>
            <a:ext cx="10995659" cy="1364796"/>
          </a:xfrm>
        </p:spPr>
        <p:txBody>
          <a:bodyPr/>
          <a:lstStyle/>
          <a:p>
            <a:r>
              <a:rPr kumimoji="0" lang="en-US" sz="3600" b="0" i="0" u="none" strike="noStrike" kern="1200" cap="none" spc="0" normalizeH="0" baseline="0" noProof="0" dirty="0">
                <a:ln>
                  <a:noFill/>
                </a:ln>
                <a:solidFill>
                  <a:srgbClr val="EA73A4"/>
                </a:solidFill>
                <a:effectLst/>
                <a:uLnTx/>
                <a:uFillTx/>
                <a:latin typeface="Amasis MT Pro Medium"/>
                <a:ea typeface="+mj-ea"/>
                <a:cs typeface="+mj-cs"/>
              </a:rPr>
              <a:t>Most recent Study</a:t>
            </a:r>
            <a:endParaRPr lang="en-US" dirty="0"/>
          </a:p>
        </p:txBody>
      </p:sp>
      <p:pic>
        <p:nvPicPr>
          <p:cNvPr id="5" name="Content Placeholder 4">
            <a:extLst>
              <a:ext uri="{FF2B5EF4-FFF2-40B4-BE49-F238E27FC236}">
                <a16:creationId xmlns:a16="http://schemas.microsoft.com/office/drawing/2014/main" id="{93103829-2439-D913-9D88-17319B8D1E41}"/>
              </a:ext>
            </a:extLst>
          </p:cNvPr>
          <p:cNvPicPr>
            <a:picLocks noGrp="1" noChangeAspect="1"/>
          </p:cNvPicPr>
          <p:nvPr>
            <p:ph idx="1"/>
          </p:nvPr>
        </p:nvPicPr>
        <p:blipFill>
          <a:blip r:embed="rId2"/>
          <a:stretch>
            <a:fillRect/>
          </a:stretch>
        </p:blipFill>
        <p:spPr>
          <a:xfrm>
            <a:off x="0" y="1328057"/>
            <a:ext cx="6172200" cy="4718957"/>
          </a:xfrm>
        </p:spPr>
      </p:pic>
      <p:pic>
        <p:nvPicPr>
          <p:cNvPr id="6" name="Content Placeholder 4">
            <a:extLst>
              <a:ext uri="{FF2B5EF4-FFF2-40B4-BE49-F238E27FC236}">
                <a16:creationId xmlns:a16="http://schemas.microsoft.com/office/drawing/2014/main" id="{9FD4568A-B045-28C7-5DE5-30621042C8D2}"/>
              </a:ext>
            </a:extLst>
          </p:cNvPr>
          <p:cNvPicPr>
            <a:picLocks noChangeAspect="1"/>
          </p:cNvPicPr>
          <p:nvPr/>
        </p:nvPicPr>
        <p:blipFill>
          <a:blip r:embed="rId3"/>
          <a:stretch>
            <a:fillRect/>
          </a:stretch>
        </p:blipFill>
        <p:spPr>
          <a:xfrm>
            <a:off x="5004619" y="1151163"/>
            <a:ext cx="7187381" cy="5072743"/>
          </a:xfrm>
          <a:prstGeom prst="rect">
            <a:avLst/>
          </a:prstGeom>
        </p:spPr>
      </p:pic>
    </p:spTree>
    <p:extLst>
      <p:ext uri="{BB962C8B-B14F-4D97-AF65-F5344CB8AC3E}">
        <p14:creationId xmlns:p14="http://schemas.microsoft.com/office/powerpoint/2010/main" val="3435824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2AD59-156A-0557-8C3E-7111E034FDDF}"/>
              </a:ext>
            </a:extLst>
          </p:cNvPr>
          <p:cNvSpPr>
            <a:spLocks noGrp="1"/>
          </p:cNvSpPr>
          <p:nvPr>
            <p:ph type="title"/>
          </p:nvPr>
        </p:nvSpPr>
        <p:spPr/>
        <p:txBody>
          <a:bodyPr/>
          <a:lstStyle/>
          <a:p>
            <a:r>
              <a:rPr lang="en-US" dirty="0"/>
              <a:t>Most recent Case report</a:t>
            </a:r>
          </a:p>
        </p:txBody>
      </p:sp>
      <p:pic>
        <p:nvPicPr>
          <p:cNvPr id="5" name="Content Placeholder 4">
            <a:extLst>
              <a:ext uri="{FF2B5EF4-FFF2-40B4-BE49-F238E27FC236}">
                <a16:creationId xmlns:a16="http://schemas.microsoft.com/office/drawing/2014/main" id="{E3F39EDA-9AC8-D406-F063-00D23B0E47B0}"/>
              </a:ext>
            </a:extLst>
          </p:cNvPr>
          <p:cNvPicPr>
            <a:picLocks noGrp="1" noChangeAspect="1"/>
          </p:cNvPicPr>
          <p:nvPr>
            <p:ph idx="1"/>
          </p:nvPr>
        </p:nvPicPr>
        <p:blipFill>
          <a:blip r:embed="rId2"/>
          <a:stretch>
            <a:fillRect/>
          </a:stretch>
        </p:blipFill>
        <p:spPr>
          <a:xfrm>
            <a:off x="7753008" y="1129393"/>
            <a:ext cx="3890353" cy="4599214"/>
          </a:xfrm>
        </p:spPr>
      </p:pic>
      <p:sp>
        <p:nvSpPr>
          <p:cNvPr id="7" name="TextBox 6">
            <a:extLst>
              <a:ext uri="{FF2B5EF4-FFF2-40B4-BE49-F238E27FC236}">
                <a16:creationId xmlns:a16="http://schemas.microsoft.com/office/drawing/2014/main" id="{7DA9C033-88B5-AE0A-CDEC-A92EE58CF6CD}"/>
              </a:ext>
            </a:extLst>
          </p:cNvPr>
          <p:cNvSpPr txBox="1"/>
          <p:nvPr/>
        </p:nvSpPr>
        <p:spPr>
          <a:xfrm>
            <a:off x="740228" y="2274838"/>
            <a:ext cx="6096000" cy="2308324"/>
          </a:xfrm>
          <a:prstGeom prst="rect">
            <a:avLst/>
          </a:prstGeom>
          <a:noFill/>
        </p:spPr>
        <p:txBody>
          <a:bodyPr wrap="square">
            <a:spAutoFit/>
          </a:bodyPr>
          <a:lstStyle/>
          <a:p>
            <a:r>
              <a:rPr lang="en-US" dirty="0"/>
              <a:t>A 9-year-old girl was referred to the Department of Oral Surgery, Dental Clinic of Clinical Hospital Center Rijeka because of disturbances in the eruption of the permanent teeth after chemotherapeutic treatment for anaplastic ependymoma (WHO III) at an early age. Radiographic findings at the age of 9 years showed </a:t>
            </a:r>
            <a:r>
              <a:rPr lang="en-US" dirty="0" err="1"/>
              <a:t>oligomicrodontia</a:t>
            </a:r>
            <a:r>
              <a:rPr lang="en-US" dirty="0"/>
              <a:t> of six teeth, maxillary lateral incisors, and maxillary and mandibular first premolars</a:t>
            </a:r>
          </a:p>
        </p:txBody>
      </p:sp>
    </p:spTree>
    <p:extLst>
      <p:ext uri="{BB962C8B-B14F-4D97-AF65-F5344CB8AC3E}">
        <p14:creationId xmlns:p14="http://schemas.microsoft.com/office/powerpoint/2010/main" val="1486732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84936-5FE6-4C24-EE36-E9A994963B23}"/>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1FC4BEA8-A13C-9D06-9560-55E86B21A31B}"/>
              </a:ext>
            </a:extLst>
          </p:cNvPr>
          <p:cNvPicPr>
            <a:picLocks noGrp="1" noChangeAspect="1"/>
          </p:cNvPicPr>
          <p:nvPr>
            <p:ph idx="1"/>
          </p:nvPr>
        </p:nvPicPr>
        <p:blipFill>
          <a:blip r:embed="rId2"/>
          <a:stretch>
            <a:fillRect/>
          </a:stretch>
        </p:blipFill>
        <p:spPr>
          <a:xfrm>
            <a:off x="118835" y="221116"/>
            <a:ext cx="6543675" cy="3028950"/>
          </a:xfrm>
        </p:spPr>
      </p:pic>
      <p:pic>
        <p:nvPicPr>
          <p:cNvPr id="7" name="Picture 6">
            <a:extLst>
              <a:ext uri="{FF2B5EF4-FFF2-40B4-BE49-F238E27FC236}">
                <a16:creationId xmlns:a16="http://schemas.microsoft.com/office/drawing/2014/main" id="{A5886AEE-AF6C-C057-6C1C-3322DC59AD80}"/>
              </a:ext>
            </a:extLst>
          </p:cNvPr>
          <p:cNvPicPr>
            <a:picLocks noChangeAspect="1"/>
          </p:cNvPicPr>
          <p:nvPr/>
        </p:nvPicPr>
        <p:blipFill>
          <a:blip r:embed="rId3"/>
          <a:stretch>
            <a:fillRect/>
          </a:stretch>
        </p:blipFill>
        <p:spPr>
          <a:xfrm>
            <a:off x="4378778" y="2843213"/>
            <a:ext cx="6896100" cy="3971925"/>
          </a:xfrm>
          <a:prstGeom prst="rect">
            <a:avLst/>
          </a:prstGeom>
        </p:spPr>
      </p:pic>
    </p:spTree>
    <p:extLst>
      <p:ext uri="{BB962C8B-B14F-4D97-AF65-F5344CB8AC3E}">
        <p14:creationId xmlns:p14="http://schemas.microsoft.com/office/powerpoint/2010/main" val="24609257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46004-E4F2-1A22-9894-26903F369C9F}"/>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EBC9A467-DC5D-F97B-D268-BA8388479975}"/>
              </a:ext>
            </a:extLst>
          </p:cNvPr>
          <p:cNvPicPr>
            <a:picLocks noGrp="1" noChangeAspect="1"/>
          </p:cNvPicPr>
          <p:nvPr>
            <p:ph idx="1"/>
          </p:nvPr>
        </p:nvPicPr>
        <p:blipFill>
          <a:blip r:embed="rId2"/>
          <a:stretch>
            <a:fillRect/>
          </a:stretch>
        </p:blipFill>
        <p:spPr>
          <a:xfrm>
            <a:off x="83819" y="809462"/>
            <a:ext cx="6400800" cy="3448050"/>
          </a:xfrm>
        </p:spPr>
      </p:pic>
      <p:pic>
        <p:nvPicPr>
          <p:cNvPr id="7" name="Picture 6">
            <a:extLst>
              <a:ext uri="{FF2B5EF4-FFF2-40B4-BE49-F238E27FC236}">
                <a16:creationId xmlns:a16="http://schemas.microsoft.com/office/drawing/2014/main" id="{F1E79219-9964-0862-76A5-CAEF5C93659B}"/>
              </a:ext>
            </a:extLst>
          </p:cNvPr>
          <p:cNvPicPr>
            <a:picLocks noChangeAspect="1"/>
          </p:cNvPicPr>
          <p:nvPr/>
        </p:nvPicPr>
        <p:blipFill>
          <a:blip r:embed="rId3"/>
          <a:stretch>
            <a:fillRect/>
          </a:stretch>
        </p:blipFill>
        <p:spPr>
          <a:xfrm>
            <a:off x="6484619" y="438150"/>
            <a:ext cx="5524500" cy="6343650"/>
          </a:xfrm>
          <a:prstGeom prst="rect">
            <a:avLst/>
          </a:prstGeom>
        </p:spPr>
      </p:pic>
      <p:sp>
        <p:nvSpPr>
          <p:cNvPr id="9" name="TextBox 8">
            <a:extLst>
              <a:ext uri="{FF2B5EF4-FFF2-40B4-BE49-F238E27FC236}">
                <a16:creationId xmlns:a16="http://schemas.microsoft.com/office/drawing/2014/main" id="{BC0D5377-840F-9035-71C7-A2E6A6CEF0D1}"/>
              </a:ext>
            </a:extLst>
          </p:cNvPr>
          <p:cNvSpPr txBox="1"/>
          <p:nvPr/>
        </p:nvSpPr>
        <p:spPr>
          <a:xfrm>
            <a:off x="236219" y="4091142"/>
            <a:ext cx="6096000" cy="1815882"/>
          </a:xfrm>
          <a:prstGeom prst="rect">
            <a:avLst/>
          </a:prstGeom>
          <a:noFill/>
        </p:spPr>
        <p:txBody>
          <a:bodyPr wrap="square">
            <a:spAutoFit/>
          </a:bodyPr>
          <a:lstStyle/>
          <a:p>
            <a:r>
              <a:rPr lang="en-US" sz="1600" dirty="0"/>
              <a:t>Cephalometric analysis revealed a tendency towards maxillary retrognathia, skeletal class III, a counterclockwise rotation of the maxilla, and </a:t>
            </a:r>
            <a:r>
              <a:rPr lang="en-US" sz="1600" dirty="0" err="1"/>
              <a:t>proclination</a:t>
            </a:r>
            <a:r>
              <a:rPr lang="en-US" sz="1600" dirty="0"/>
              <a:t> of lower incisors (Figure 6). Healthcare 2022, 10, x 5 of 9 Cephalometric analysis revealed a tendency towards maxillary retrognathia, skeletal class III, a counterclockwise rotation of the maxilla, and </a:t>
            </a:r>
            <a:r>
              <a:rPr lang="en-US" sz="1600" dirty="0" err="1"/>
              <a:t>proclination</a:t>
            </a:r>
            <a:r>
              <a:rPr lang="en-US" sz="1600" dirty="0"/>
              <a:t> of lower incisors</a:t>
            </a:r>
          </a:p>
        </p:txBody>
      </p:sp>
    </p:spTree>
    <p:extLst>
      <p:ext uri="{BB962C8B-B14F-4D97-AF65-F5344CB8AC3E}">
        <p14:creationId xmlns:p14="http://schemas.microsoft.com/office/powerpoint/2010/main" val="20049112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descr="A picture containing person">
            <a:extLst>
              <a:ext uri="{FF2B5EF4-FFF2-40B4-BE49-F238E27FC236}">
                <a16:creationId xmlns:a16="http://schemas.microsoft.com/office/drawing/2014/main" id="{387D1E59-75FD-765D-CEF3-E7C348663565}"/>
              </a:ext>
            </a:extLst>
          </p:cNvPr>
          <p:cNvPicPr>
            <a:picLocks noChangeAspect="1"/>
          </p:cNvPicPr>
          <p:nvPr/>
        </p:nvPicPr>
        <p:blipFill rotWithShape="1">
          <a:blip r:embed="rId2">
            <a:extLst>
              <a:ext uri="{28A0092B-C50C-407E-A947-70E740481C1C}">
                <a14:useLocalDpi xmlns:a14="http://schemas.microsoft.com/office/drawing/2010/main" val="0"/>
              </a:ext>
            </a:extLst>
          </a:blip>
          <a:srcRect l="8445" r="-1" b="-1"/>
          <a:stretch/>
        </p:blipFill>
        <p:spPr>
          <a:xfrm>
            <a:off x="20" y="1"/>
            <a:ext cx="12191979" cy="6858000"/>
          </a:xfrm>
          <a:prstGeom prst="rect">
            <a:avLst/>
          </a:prstGeom>
          <a:noFill/>
        </p:spPr>
      </p:pic>
      <p:sp>
        <p:nvSpPr>
          <p:cNvPr id="10" name="Title 1">
            <a:extLst>
              <a:ext uri="{FF2B5EF4-FFF2-40B4-BE49-F238E27FC236}">
                <a16:creationId xmlns:a16="http://schemas.microsoft.com/office/drawing/2014/main" id="{EB6B11E3-1E33-408C-8B6D-12FDCC219318}"/>
              </a:ext>
            </a:extLst>
          </p:cNvPr>
          <p:cNvSpPr>
            <a:spLocks noGrp="1"/>
          </p:cNvSpPr>
          <p:nvPr>
            <p:ph type="ctrTitle"/>
          </p:nvPr>
        </p:nvSpPr>
        <p:spPr>
          <a:xfrm>
            <a:off x="440487" y="5149110"/>
            <a:ext cx="5959365" cy="1535114"/>
          </a:xfrm>
        </p:spPr>
        <p:txBody>
          <a:bodyPr>
            <a:normAutofit fontScale="90000"/>
          </a:bodyPr>
          <a:lstStyle/>
          <a:p>
            <a:r>
              <a:rPr lang="en-US" sz="9600" b="1" dirty="0">
                <a:solidFill>
                  <a:schemeClr val="tx1"/>
                </a:solidFill>
                <a:effectLst>
                  <a:outerShdw blurRad="38100" dist="38100" dir="2700000" algn="tl">
                    <a:srgbClr val="000000">
                      <a:alpha val="43137"/>
                    </a:srgbClr>
                  </a:outerShdw>
                </a:effectLst>
              </a:rPr>
              <a:t>Thank you </a:t>
            </a:r>
          </a:p>
        </p:txBody>
      </p:sp>
      <p:sp>
        <p:nvSpPr>
          <p:cNvPr id="16" name="Date Placeholder 3">
            <a:extLst>
              <a:ext uri="{FF2B5EF4-FFF2-40B4-BE49-F238E27FC236}">
                <a16:creationId xmlns:a16="http://schemas.microsoft.com/office/drawing/2014/main" id="{A60C28C0-EFDC-4047-81BA-16DBA9A9132E}"/>
              </a:ext>
            </a:extLst>
          </p:cNvPr>
          <p:cNvSpPr>
            <a:spLocks noGrp="1"/>
          </p:cNvSpPr>
          <p:nvPr>
            <p:ph type="dt" sz="half" idx="10"/>
          </p:nvPr>
        </p:nvSpPr>
        <p:spPr>
          <a:xfrm>
            <a:off x="588729" y="6449535"/>
            <a:ext cx="2983095" cy="308453"/>
          </a:xfrm>
        </p:spPr>
        <p:txBody>
          <a:bodyPr>
            <a:normAutofit/>
          </a:bodyPr>
          <a:lstStyle/>
          <a:p>
            <a:pPr>
              <a:spcAft>
                <a:spcPts val="600"/>
              </a:spcAft>
            </a:pPr>
            <a:fld id="{966F84F2-8A04-4430-BDD5-201029A017D9}" type="datetime1">
              <a:rPr lang="en-US" smtClean="0">
                <a:solidFill>
                  <a:srgbClr val="FFFFFF"/>
                </a:solidFill>
                <a:effectLst>
                  <a:outerShdw blurRad="38100" dist="38100" dir="2700000" algn="tl">
                    <a:srgbClr val="000000">
                      <a:alpha val="43137"/>
                    </a:srgbClr>
                  </a:outerShdw>
                </a:effectLst>
              </a:rPr>
              <a:pPr>
                <a:spcAft>
                  <a:spcPts val="600"/>
                </a:spcAft>
              </a:pPr>
              <a:t>3/13/2023</a:t>
            </a:fld>
            <a:endParaRPr lang="en-US">
              <a:solidFill>
                <a:srgbClr val="FFFFFF"/>
              </a:solidFill>
              <a:effectLst>
                <a:outerShdw blurRad="38100" dist="38100" dir="2700000" algn="tl">
                  <a:srgbClr val="000000">
                    <a:alpha val="43137"/>
                  </a:srgbClr>
                </a:outerShdw>
              </a:effectLst>
            </a:endParaRPr>
          </a:p>
        </p:txBody>
      </p:sp>
      <p:sp>
        <p:nvSpPr>
          <p:cNvPr id="18" name="Slide Number Placeholder 5">
            <a:extLst>
              <a:ext uri="{FF2B5EF4-FFF2-40B4-BE49-F238E27FC236}">
                <a16:creationId xmlns:a16="http://schemas.microsoft.com/office/drawing/2014/main" id="{6D4D1CD5-79A4-491C-85F0-0EE21E8849CB}"/>
              </a:ext>
            </a:extLst>
          </p:cNvPr>
          <p:cNvSpPr>
            <a:spLocks noGrp="1"/>
          </p:cNvSpPr>
          <p:nvPr>
            <p:ph type="sldNum" sz="quarter" idx="12"/>
          </p:nvPr>
        </p:nvSpPr>
        <p:spPr>
          <a:xfrm>
            <a:off x="10710710" y="6449535"/>
            <a:ext cx="932279" cy="308453"/>
          </a:xfrm>
        </p:spPr>
        <p:txBody>
          <a:bodyPr>
            <a:normAutofit/>
          </a:bodyPr>
          <a:lstStyle/>
          <a:p>
            <a:pPr>
              <a:spcAft>
                <a:spcPts val="600"/>
              </a:spcAft>
            </a:pPr>
            <a:fld id="{3FAE4C1A-77DB-4702-BC27-716D25204027}" type="slidenum">
              <a:rPr lang="en-US" smtClean="0">
                <a:solidFill>
                  <a:srgbClr val="FFFFFF"/>
                </a:solidFill>
                <a:effectLst>
                  <a:outerShdw blurRad="38100" dist="38100" dir="2700000" algn="tl">
                    <a:srgbClr val="000000">
                      <a:alpha val="43137"/>
                    </a:srgbClr>
                  </a:outerShdw>
                </a:effectLst>
              </a:rPr>
              <a:pPr>
                <a:spcAft>
                  <a:spcPts val="600"/>
                </a:spcAft>
              </a:pPr>
              <a:t>16</a:t>
            </a:fld>
            <a:endParaRPr lang="en-US">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102734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AFD2C-4834-A460-09AD-1A23CF095BF4}"/>
              </a:ext>
            </a:extLst>
          </p:cNvPr>
          <p:cNvSpPr>
            <a:spLocks noGrp="1"/>
          </p:cNvSpPr>
          <p:nvPr>
            <p:ph type="title"/>
          </p:nvPr>
        </p:nvSpPr>
        <p:spPr/>
        <p:txBody>
          <a:bodyPr/>
          <a:lstStyle/>
          <a:p>
            <a:r>
              <a:rPr lang="en-US" dirty="0"/>
              <a:t>Introduction </a:t>
            </a:r>
          </a:p>
        </p:txBody>
      </p:sp>
      <p:sp>
        <p:nvSpPr>
          <p:cNvPr id="3" name="Content Placeholder 2">
            <a:extLst>
              <a:ext uri="{FF2B5EF4-FFF2-40B4-BE49-F238E27FC236}">
                <a16:creationId xmlns:a16="http://schemas.microsoft.com/office/drawing/2014/main" id="{B8F84B22-EB53-8837-36F6-A52F702C75A1}"/>
              </a:ext>
            </a:extLst>
          </p:cNvPr>
          <p:cNvSpPr>
            <a:spLocks noGrp="1"/>
          </p:cNvSpPr>
          <p:nvPr>
            <p:ph idx="1"/>
          </p:nvPr>
        </p:nvSpPr>
        <p:spPr/>
        <p:txBody>
          <a:bodyPr>
            <a:normAutofit fontScale="92500" lnSpcReduction="20000"/>
          </a:bodyPr>
          <a:lstStyle/>
          <a:p>
            <a:r>
              <a:rPr lang="en-US" dirty="0"/>
              <a:t>Malignant tumors are the </a:t>
            </a:r>
            <a:r>
              <a:rPr lang="en-US" b="1" dirty="0">
                <a:solidFill>
                  <a:schemeClr val="accent1">
                    <a:lumMod val="75000"/>
                  </a:schemeClr>
                </a:solidFill>
              </a:rPr>
              <a:t>second most common cause of death in children around the world</a:t>
            </a:r>
          </a:p>
          <a:p>
            <a:r>
              <a:rPr lang="en-US" dirty="0"/>
              <a:t> The most common types of pediatric cancers </a:t>
            </a:r>
            <a:r>
              <a:rPr lang="en-US" b="1" dirty="0">
                <a:solidFill>
                  <a:schemeClr val="accent1">
                    <a:lumMod val="75000"/>
                  </a:schemeClr>
                </a:solidFill>
              </a:rPr>
              <a:t>are leukemia</a:t>
            </a:r>
            <a:r>
              <a:rPr lang="en-US" dirty="0"/>
              <a:t>, central nervous system tumors, and lymphomas.</a:t>
            </a:r>
          </a:p>
          <a:p>
            <a:r>
              <a:rPr lang="en-US" dirty="0"/>
              <a:t> Chemotherapy (CT) and/or radiotherapy (RT) are usually the treatment of choice in these diseases. </a:t>
            </a:r>
          </a:p>
          <a:p>
            <a:r>
              <a:rPr lang="en-US" dirty="0"/>
              <a:t>Most anti-cancer drugs used for cancer treatment block the growth of cancer cells owing to their cytostatic and cytotoxic effects and also enable these cells to be destroyed </a:t>
            </a:r>
          </a:p>
          <a:p>
            <a:r>
              <a:rPr lang="en-US" dirty="0"/>
              <a:t>The exact molecular mechanisms of antineoplastic therapy that result in dental anomalies remain unknown. </a:t>
            </a:r>
            <a:r>
              <a:rPr lang="en-US" b="1" dirty="0">
                <a:solidFill>
                  <a:schemeClr val="accent1">
                    <a:lumMod val="75000"/>
                  </a:schemeClr>
                </a:solidFill>
              </a:rPr>
              <a:t>The lack of specificity of both chemotherapeutic agents and radiation therapy </a:t>
            </a:r>
            <a:r>
              <a:rPr lang="en-US" dirty="0"/>
              <a:t>in terms of differentiating neoplastic cells from metabolically active normal cells might result in dental and facial development abnormalities</a:t>
            </a:r>
          </a:p>
        </p:txBody>
      </p:sp>
    </p:spTree>
    <p:extLst>
      <p:ext uri="{BB962C8B-B14F-4D97-AF65-F5344CB8AC3E}">
        <p14:creationId xmlns:p14="http://schemas.microsoft.com/office/powerpoint/2010/main" val="37914618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58B9F-5ECA-2651-CA6E-7529268E0BE7}"/>
              </a:ext>
            </a:extLst>
          </p:cNvPr>
          <p:cNvSpPr>
            <a:spLocks noGrp="1"/>
          </p:cNvSpPr>
          <p:nvPr>
            <p:ph type="title"/>
          </p:nvPr>
        </p:nvSpPr>
        <p:spPr/>
        <p:txBody>
          <a:bodyPr/>
          <a:lstStyle/>
          <a:p>
            <a:r>
              <a:rPr kumimoji="0" lang="en-US" sz="3600" b="0" i="0" u="none" strike="noStrike" kern="1200" cap="none" spc="0" normalizeH="0" baseline="0" noProof="0" dirty="0">
                <a:ln>
                  <a:noFill/>
                </a:ln>
                <a:solidFill>
                  <a:srgbClr val="EA73A4"/>
                </a:solidFill>
                <a:effectLst/>
                <a:uLnTx/>
                <a:uFillTx/>
                <a:latin typeface="Amasis MT Pro Medium"/>
                <a:ea typeface="+mj-ea"/>
                <a:cs typeface="+mj-cs"/>
              </a:rPr>
              <a:t>Introduction </a:t>
            </a:r>
            <a:endParaRPr lang="en-US" dirty="0"/>
          </a:p>
        </p:txBody>
      </p:sp>
      <p:sp>
        <p:nvSpPr>
          <p:cNvPr id="3" name="Content Placeholder 2">
            <a:extLst>
              <a:ext uri="{FF2B5EF4-FFF2-40B4-BE49-F238E27FC236}">
                <a16:creationId xmlns:a16="http://schemas.microsoft.com/office/drawing/2014/main" id="{3DB24876-5A65-84CB-1BF1-10A7B14BEC15}"/>
              </a:ext>
            </a:extLst>
          </p:cNvPr>
          <p:cNvSpPr>
            <a:spLocks noGrp="1"/>
          </p:cNvSpPr>
          <p:nvPr>
            <p:ph idx="1"/>
          </p:nvPr>
        </p:nvSpPr>
        <p:spPr>
          <a:xfrm>
            <a:off x="548639" y="1484671"/>
            <a:ext cx="10995662" cy="4573229"/>
          </a:xfrm>
        </p:spPr>
        <p:txBody>
          <a:bodyPr>
            <a:normAutofit fontScale="92500" lnSpcReduction="10000"/>
          </a:bodyPr>
          <a:lstStyle/>
          <a:p>
            <a:r>
              <a:rPr lang="en-US" sz="2400" dirty="0"/>
              <a:t>Previous animal studies have shown dental development disturbances induced by </a:t>
            </a:r>
            <a:r>
              <a:rPr lang="en-US" sz="2400" b="1" dirty="0">
                <a:solidFill>
                  <a:schemeClr val="accent1">
                    <a:lumMod val="75000"/>
                  </a:schemeClr>
                </a:solidFill>
              </a:rPr>
              <a:t>vincristine, vinblastine, doxorubicin, and cyclophosphamide </a:t>
            </a:r>
            <a:r>
              <a:rPr lang="en-US" sz="2400" dirty="0"/>
              <a:t>. </a:t>
            </a:r>
          </a:p>
          <a:p>
            <a:endParaRPr lang="en-US" sz="2400" dirty="0"/>
          </a:p>
          <a:p>
            <a:pPr marL="0" indent="0">
              <a:buNone/>
            </a:pPr>
            <a:endParaRPr lang="en-US" sz="2400" dirty="0"/>
          </a:p>
          <a:p>
            <a:r>
              <a:rPr lang="en-US" sz="2400" dirty="0"/>
              <a:t>RT can also cause disturbances in dental development in children; however, the minimal RT dose necessary to cause changes in dental development is unknown. </a:t>
            </a:r>
          </a:p>
          <a:p>
            <a:pPr marL="0" indent="0">
              <a:buNone/>
            </a:pPr>
            <a:endParaRPr lang="en-US" sz="2400" b="1" dirty="0">
              <a:solidFill>
                <a:schemeClr val="accent1"/>
              </a:solidFill>
            </a:endParaRPr>
          </a:p>
          <a:p>
            <a:endParaRPr lang="en-US" sz="2400" b="1" dirty="0">
              <a:solidFill>
                <a:schemeClr val="accent1"/>
              </a:solidFill>
            </a:endParaRPr>
          </a:p>
          <a:p>
            <a:r>
              <a:rPr lang="en-US" sz="2400" dirty="0"/>
              <a:t>Therefore, the risk of dental anomalies (DAs) as a long-term side effect is quite high in children after cancer treatment </a:t>
            </a:r>
          </a:p>
        </p:txBody>
      </p:sp>
    </p:spTree>
    <p:extLst>
      <p:ext uri="{BB962C8B-B14F-4D97-AF65-F5344CB8AC3E}">
        <p14:creationId xmlns:p14="http://schemas.microsoft.com/office/powerpoint/2010/main" val="8736552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6F11A-EB42-202B-A8DA-14ACB2482BF3}"/>
              </a:ext>
            </a:extLst>
          </p:cNvPr>
          <p:cNvSpPr>
            <a:spLocks noGrp="1"/>
          </p:cNvSpPr>
          <p:nvPr>
            <p:ph type="title"/>
          </p:nvPr>
        </p:nvSpPr>
        <p:spPr/>
        <p:txBody>
          <a:bodyPr/>
          <a:lstStyle/>
          <a:p>
            <a:r>
              <a:rPr lang="en-US" dirty="0"/>
              <a:t>Factors affecting frequency and severity of dental anomalies </a:t>
            </a:r>
          </a:p>
        </p:txBody>
      </p:sp>
      <p:sp>
        <p:nvSpPr>
          <p:cNvPr id="3" name="Content Placeholder 2">
            <a:extLst>
              <a:ext uri="{FF2B5EF4-FFF2-40B4-BE49-F238E27FC236}">
                <a16:creationId xmlns:a16="http://schemas.microsoft.com/office/drawing/2014/main" id="{3015DD06-7418-E904-1237-B2D4180A5669}"/>
              </a:ext>
            </a:extLst>
          </p:cNvPr>
          <p:cNvSpPr>
            <a:spLocks noGrp="1"/>
          </p:cNvSpPr>
          <p:nvPr>
            <p:ph idx="1"/>
          </p:nvPr>
        </p:nvSpPr>
        <p:spPr/>
        <p:txBody>
          <a:bodyPr/>
          <a:lstStyle/>
          <a:p>
            <a:r>
              <a:rPr lang="en-US" b="1" dirty="0">
                <a:solidFill>
                  <a:schemeClr val="accent1"/>
                </a:solidFill>
              </a:rPr>
              <a:t>age at diagnosis : </a:t>
            </a:r>
            <a:r>
              <a:rPr lang="en-US" dirty="0"/>
              <a:t>DAs are more common among children who have received cancer treatment at an earlier age, which is </a:t>
            </a:r>
            <a:r>
              <a:rPr lang="en-US" dirty="0">
                <a:solidFill>
                  <a:schemeClr val="accent1"/>
                </a:solidFill>
              </a:rPr>
              <a:t>usually before the age of 5 years, </a:t>
            </a:r>
            <a:r>
              <a:rPr lang="en-US" dirty="0"/>
              <a:t>On the other hand, the ages of </a:t>
            </a:r>
            <a:r>
              <a:rPr lang="en-US" dirty="0">
                <a:solidFill>
                  <a:schemeClr val="accent1"/>
                </a:solidFill>
              </a:rPr>
              <a:t>4-5 years </a:t>
            </a:r>
            <a:r>
              <a:rPr lang="en-US" dirty="0"/>
              <a:t>are considered critical for tooth development . For this reason, it is emphasized that it is very important to investigate possible DAs in pediatric patients who have received cancer treatment before the age of 5 years </a:t>
            </a:r>
            <a:endParaRPr lang="en-US" b="1" dirty="0">
              <a:solidFill>
                <a:schemeClr val="accent1"/>
              </a:solidFill>
            </a:endParaRPr>
          </a:p>
          <a:p>
            <a:r>
              <a:rPr lang="en-US" b="1" dirty="0">
                <a:solidFill>
                  <a:schemeClr val="accent1"/>
                </a:solidFill>
              </a:rPr>
              <a:t>Type and dose of chemotherapeutic agent used</a:t>
            </a:r>
          </a:p>
          <a:p>
            <a:r>
              <a:rPr lang="en-US" b="1" dirty="0">
                <a:solidFill>
                  <a:schemeClr val="accent1"/>
                </a:solidFill>
              </a:rPr>
              <a:t>RT total and fraction dose</a:t>
            </a:r>
            <a:r>
              <a:rPr kumimoji="0" lang="en-US" sz="2000" b="1" i="0" u="none" strike="noStrike" kern="1200" cap="none" spc="0" normalizeH="0" baseline="0" noProof="0" dirty="0">
                <a:ln>
                  <a:noFill/>
                </a:ln>
                <a:solidFill>
                  <a:srgbClr val="EA73A4"/>
                </a:solidFill>
                <a:effectLst/>
                <a:uLnTx/>
                <a:uFillTx/>
                <a:latin typeface="Univers Light"/>
                <a:ea typeface="+mn-ea"/>
                <a:cs typeface="+mn-cs"/>
              </a:rPr>
              <a:t> : </a:t>
            </a:r>
            <a:r>
              <a:rPr kumimoji="0" lang="en-US" sz="2000" b="1" i="0" u="none" strike="noStrike" kern="1200" cap="none" spc="0" normalizeH="0" baseline="0" noProof="0" dirty="0">
                <a:ln>
                  <a:noFill/>
                </a:ln>
                <a:effectLst/>
                <a:uLnTx/>
                <a:uFillTx/>
                <a:latin typeface="Univers Light"/>
                <a:ea typeface="+mn-ea"/>
                <a:cs typeface="+mn-cs"/>
              </a:rPr>
              <a:t>dose of 10 </a:t>
            </a:r>
            <a:r>
              <a:rPr kumimoji="0" lang="en-US" sz="2000" b="1" i="0" u="none" strike="noStrike" kern="1200" cap="none" spc="0" normalizeH="0" baseline="0" noProof="0" dirty="0" err="1">
                <a:ln>
                  <a:noFill/>
                </a:ln>
                <a:effectLst/>
                <a:uLnTx/>
                <a:uFillTx/>
                <a:latin typeface="Univers Light"/>
                <a:ea typeface="+mn-ea"/>
                <a:cs typeface="+mn-cs"/>
              </a:rPr>
              <a:t>Gy</a:t>
            </a:r>
            <a:r>
              <a:rPr kumimoji="0" lang="en-US" sz="2000" b="1" i="0" u="none" strike="noStrike" kern="1200" cap="none" spc="0" normalizeH="0" baseline="0" noProof="0" dirty="0">
                <a:ln>
                  <a:noFill/>
                </a:ln>
                <a:effectLst/>
                <a:uLnTx/>
                <a:uFillTx/>
                <a:latin typeface="Univers Light"/>
                <a:ea typeface="+mn-ea"/>
                <a:cs typeface="+mn-cs"/>
              </a:rPr>
              <a:t> RT will cause permanent changes in mature ameloblasts and a dose of 30 </a:t>
            </a:r>
            <a:r>
              <a:rPr kumimoji="0" lang="en-US" sz="2000" b="1" i="0" u="none" strike="noStrike" kern="1200" cap="none" spc="0" normalizeH="0" baseline="0" noProof="0" dirty="0" err="1">
                <a:ln>
                  <a:noFill/>
                </a:ln>
                <a:effectLst/>
                <a:uLnTx/>
                <a:uFillTx/>
                <a:latin typeface="Univers Light"/>
                <a:ea typeface="+mn-ea"/>
                <a:cs typeface="+mn-cs"/>
              </a:rPr>
              <a:t>Gy</a:t>
            </a:r>
            <a:r>
              <a:rPr kumimoji="0" lang="en-US" sz="2000" b="1" i="0" u="none" strike="noStrike" kern="1200" cap="none" spc="0" normalizeH="0" baseline="0" noProof="0" dirty="0">
                <a:ln>
                  <a:noFill/>
                </a:ln>
                <a:effectLst/>
                <a:uLnTx/>
                <a:uFillTx/>
                <a:latin typeface="Univers Light"/>
                <a:ea typeface="+mn-ea"/>
                <a:cs typeface="+mn-cs"/>
              </a:rPr>
              <a:t> is enough to stop dental development</a:t>
            </a:r>
            <a:r>
              <a:rPr lang="en-US" b="1" dirty="0"/>
              <a:t> </a:t>
            </a:r>
            <a:r>
              <a:rPr lang="en-US" dirty="0"/>
              <a:t> </a:t>
            </a:r>
            <a:endParaRPr lang="en-US" b="1" dirty="0"/>
          </a:p>
          <a:p>
            <a:r>
              <a:rPr lang="en-US" b="1" dirty="0">
                <a:solidFill>
                  <a:schemeClr val="accent1"/>
                </a:solidFill>
              </a:rPr>
              <a:t>Volume of oral cavity involved in the RT field</a:t>
            </a:r>
          </a:p>
        </p:txBody>
      </p:sp>
    </p:spTree>
    <p:extLst>
      <p:ext uri="{BB962C8B-B14F-4D97-AF65-F5344CB8AC3E}">
        <p14:creationId xmlns:p14="http://schemas.microsoft.com/office/powerpoint/2010/main" val="17072360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77F28-5C3E-966E-69EF-703535A6B380}"/>
              </a:ext>
            </a:extLst>
          </p:cNvPr>
          <p:cNvSpPr>
            <a:spLocks noGrp="1"/>
          </p:cNvSpPr>
          <p:nvPr>
            <p:ph type="title"/>
          </p:nvPr>
        </p:nvSpPr>
        <p:spPr/>
        <p:txBody>
          <a:bodyPr/>
          <a:lstStyle/>
          <a:p>
            <a:r>
              <a:rPr lang="en-US" dirty="0"/>
              <a:t>Types of dental anomalies </a:t>
            </a:r>
          </a:p>
        </p:txBody>
      </p:sp>
      <p:sp>
        <p:nvSpPr>
          <p:cNvPr id="3" name="Content Placeholder 2">
            <a:extLst>
              <a:ext uri="{FF2B5EF4-FFF2-40B4-BE49-F238E27FC236}">
                <a16:creationId xmlns:a16="http://schemas.microsoft.com/office/drawing/2014/main" id="{99EEEDE8-EE68-838E-51E8-08D2C0AACCD3}"/>
              </a:ext>
            </a:extLst>
          </p:cNvPr>
          <p:cNvSpPr>
            <a:spLocks noGrp="1"/>
          </p:cNvSpPr>
          <p:nvPr>
            <p:ph idx="1"/>
          </p:nvPr>
        </p:nvSpPr>
        <p:spPr>
          <a:xfrm>
            <a:off x="422787" y="1956619"/>
            <a:ext cx="11121514" cy="4313552"/>
          </a:xfrm>
        </p:spPr>
        <p:txBody>
          <a:bodyPr>
            <a:normAutofit fontScale="92500" lnSpcReduction="20000"/>
          </a:bodyPr>
          <a:lstStyle/>
          <a:p>
            <a:r>
              <a:rPr lang="en-US" dirty="0"/>
              <a:t> Antineoplastic therapies that affect the cells involved in odontogenesis may cause changes in </a:t>
            </a:r>
            <a:r>
              <a:rPr lang="en-US" b="1" dirty="0">
                <a:solidFill>
                  <a:schemeClr val="accent1"/>
                </a:solidFill>
              </a:rPr>
              <a:t>tooth enamel and root development, premature apex closure, dental development delay or retained teeth</a:t>
            </a:r>
            <a:r>
              <a:rPr lang="en-US" dirty="0"/>
              <a:t> </a:t>
            </a:r>
          </a:p>
          <a:p>
            <a:r>
              <a:rPr lang="en-US" dirty="0"/>
              <a:t>Dental anomalies of shape </a:t>
            </a:r>
            <a:r>
              <a:rPr lang="en-US" b="1" dirty="0">
                <a:solidFill>
                  <a:schemeClr val="accent1"/>
                </a:solidFill>
              </a:rPr>
              <a:t>(microdontia, macrodontia and </a:t>
            </a:r>
            <a:r>
              <a:rPr lang="en-US" b="1" dirty="0" err="1">
                <a:solidFill>
                  <a:schemeClr val="accent1"/>
                </a:solidFill>
              </a:rPr>
              <a:t>taurodontia</a:t>
            </a:r>
            <a:r>
              <a:rPr lang="en-US" dirty="0"/>
              <a:t>) </a:t>
            </a:r>
          </a:p>
          <a:p>
            <a:r>
              <a:rPr lang="en-US" dirty="0"/>
              <a:t> </a:t>
            </a:r>
            <a:r>
              <a:rPr lang="en-US" b="1" dirty="0">
                <a:solidFill>
                  <a:schemeClr val="accent1"/>
                </a:solidFill>
              </a:rPr>
              <a:t>number (hypodontia),</a:t>
            </a:r>
          </a:p>
          <a:p>
            <a:r>
              <a:rPr lang="en-US" b="1" dirty="0">
                <a:solidFill>
                  <a:schemeClr val="accent1"/>
                </a:solidFill>
              </a:rPr>
              <a:t> enamel defects (discolorations and hypoplasia) </a:t>
            </a:r>
            <a:r>
              <a:rPr lang="en-US" dirty="0"/>
              <a:t>and </a:t>
            </a:r>
          </a:p>
          <a:p>
            <a:r>
              <a:rPr lang="en-US" b="1" dirty="0">
                <a:solidFill>
                  <a:schemeClr val="accent1"/>
                </a:solidFill>
              </a:rPr>
              <a:t>root formation disturbances (blunted root, tapered root and root development delay) have been described in many studies </a:t>
            </a:r>
          </a:p>
          <a:p>
            <a:r>
              <a:rPr lang="en-US" dirty="0"/>
              <a:t>Other anomalies, such as </a:t>
            </a:r>
            <a:r>
              <a:rPr lang="en-US" b="1" dirty="0">
                <a:solidFill>
                  <a:schemeClr val="accent1"/>
                </a:solidFill>
              </a:rPr>
              <a:t>supernumerary teeth</a:t>
            </a:r>
            <a:r>
              <a:rPr lang="en-US" dirty="0"/>
              <a:t>, have also been detected </a:t>
            </a:r>
          </a:p>
          <a:p>
            <a:r>
              <a:rPr lang="en-US" b="1" dirty="0">
                <a:solidFill>
                  <a:schemeClr val="accent1"/>
                </a:solidFill>
              </a:rPr>
              <a:t>Developmental defects of the enamel organ </a:t>
            </a:r>
            <a:r>
              <a:rPr lang="en-US" dirty="0"/>
              <a:t>are well documented in the scientific literature. </a:t>
            </a:r>
            <a:r>
              <a:rPr lang="en-US" b="1" dirty="0">
                <a:solidFill>
                  <a:schemeClr val="accent1">
                    <a:lumMod val="75000"/>
                  </a:schemeClr>
                </a:solidFill>
              </a:rPr>
              <a:t>Enamel </a:t>
            </a:r>
            <a:r>
              <a:rPr lang="en-US" b="1" dirty="0" err="1">
                <a:solidFill>
                  <a:schemeClr val="accent1">
                    <a:lumMod val="75000"/>
                  </a:schemeClr>
                </a:solidFill>
              </a:rPr>
              <a:t>hypoplasias</a:t>
            </a:r>
            <a:r>
              <a:rPr lang="en-US" b="1" dirty="0">
                <a:solidFill>
                  <a:schemeClr val="accent1">
                    <a:lumMod val="75000"/>
                  </a:schemeClr>
                </a:solidFill>
              </a:rPr>
              <a:t> and discolorations are the most frequent dental defects from cytotoxic drugs</a:t>
            </a:r>
          </a:p>
        </p:txBody>
      </p:sp>
    </p:spTree>
    <p:extLst>
      <p:ext uri="{BB962C8B-B14F-4D97-AF65-F5344CB8AC3E}">
        <p14:creationId xmlns:p14="http://schemas.microsoft.com/office/powerpoint/2010/main" val="18605392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70EEB-2D5B-4ADC-1BE0-9AF22DE71990}"/>
              </a:ext>
            </a:extLst>
          </p:cNvPr>
          <p:cNvSpPr>
            <a:spLocks noGrp="1"/>
          </p:cNvSpPr>
          <p:nvPr>
            <p:ph type="title"/>
          </p:nvPr>
        </p:nvSpPr>
        <p:spPr/>
        <p:txBody>
          <a:bodyPr/>
          <a:lstStyle/>
          <a:p>
            <a:r>
              <a:rPr kumimoji="0" lang="en-US" sz="3600" b="0" i="0" u="none" strike="noStrike" kern="1200" cap="none" spc="0" normalizeH="0" baseline="0" noProof="0" dirty="0">
                <a:ln>
                  <a:noFill/>
                </a:ln>
                <a:solidFill>
                  <a:srgbClr val="EA73A4"/>
                </a:solidFill>
                <a:effectLst/>
                <a:uLnTx/>
                <a:uFillTx/>
                <a:latin typeface="Amasis MT Pro Medium"/>
                <a:ea typeface="+mj-ea"/>
                <a:cs typeface="+mj-cs"/>
              </a:rPr>
              <a:t>Types of dental anomalies </a:t>
            </a:r>
            <a:endParaRPr lang="en-US" dirty="0"/>
          </a:p>
        </p:txBody>
      </p:sp>
      <p:sp>
        <p:nvSpPr>
          <p:cNvPr id="3" name="Content Placeholder 2">
            <a:extLst>
              <a:ext uri="{FF2B5EF4-FFF2-40B4-BE49-F238E27FC236}">
                <a16:creationId xmlns:a16="http://schemas.microsoft.com/office/drawing/2014/main" id="{912ADB5F-C8E9-1B66-0355-A30F0CEC58D4}"/>
              </a:ext>
            </a:extLst>
          </p:cNvPr>
          <p:cNvSpPr>
            <a:spLocks noGrp="1"/>
          </p:cNvSpPr>
          <p:nvPr>
            <p:ph idx="1"/>
          </p:nvPr>
        </p:nvSpPr>
        <p:spPr/>
        <p:txBody>
          <a:bodyPr>
            <a:normAutofit lnSpcReduction="10000"/>
          </a:bodyPr>
          <a:lstStyle/>
          <a:p>
            <a:r>
              <a:rPr lang="en-US" dirty="0"/>
              <a:t>Children treated for </a:t>
            </a:r>
            <a:r>
              <a:rPr lang="en-US" b="1" dirty="0">
                <a:solidFill>
                  <a:schemeClr val="accent1"/>
                </a:solidFill>
              </a:rPr>
              <a:t>ALL</a:t>
            </a:r>
            <a:r>
              <a:rPr lang="en-US" dirty="0"/>
              <a:t> seem to be more severely affected and this result may be reflected in the longer duration of therapy, which leads to a greater risk of affecting the developing ameloblasts </a:t>
            </a:r>
          </a:p>
          <a:p>
            <a:r>
              <a:rPr lang="en-US" dirty="0"/>
              <a:t>These studies have also shown that radiation therapy induces both </a:t>
            </a:r>
            <a:r>
              <a:rPr lang="en-US" b="1" dirty="0">
                <a:solidFill>
                  <a:schemeClr val="accent1"/>
                </a:solidFill>
              </a:rPr>
              <a:t>quantitative and qualitative changes </a:t>
            </a:r>
            <a:r>
              <a:rPr lang="en-US" dirty="0"/>
              <a:t>in enamel and dentin during tooth formation, whereas chemotherapy induces mostly </a:t>
            </a:r>
            <a:r>
              <a:rPr lang="en-US" b="1" dirty="0">
                <a:solidFill>
                  <a:schemeClr val="accent1"/>
                </a:solidFill>
              </a:rPr>
              <a:t>qualitative disturbances </a:t>
            </a:r>
          </a:p>
          <a:p>
            <a:r>
              <a:rPr lang="en-US" dirty="0"/>
              <a:t>. </a:t>
            </a:r>
            <a:r>
              <a:rPr lang="en-US" b="1" dirty="0">
                <a:solidFill>
                  <a:schemeClr val="accent1"/>
                </a:solidFill>
              </a:rPr>
              <a:t>Microdontia </a:t>
            </a:r>
            <a:r>
              <a:rPr lang="en-US" dirty="0"/>
              <a:t>is frequently detected in long-term childhood cancer survivors. Several studies have reported a prevalence of microdontia ranging from 22- 78% in this population </a:t>
            </a:r>
          </a:p>
          <a:p>
            <a:r>
              <a:rPr lang="en-US" dirty="0"/>
              <a:t> Clinically, hypodontia and microdontia have great importance because they can cause spacing and movement of teeth, resulting in poor dental alignment and malocclusion </a:t>
            </a:r>
          </a:p>
        </p:txBody>
      </p:sp>
      <p:pic>
        <p:nvPicPr>
          <p:cNvPr id="4" name="Picture 3">
            <a:extLst>
              <a:ext uri="{FF2B5EF4-FFF2-40B4-BE49-F238E27FC236}">
                <a16:creationId xmlns:a16="http://schemas.microsoft.com/office/drawing/2014/main" id="{E487D76E-C1E8-3391-368C-80918F744A51}"/>
              </a:ext>
            </a:extLst>
          </p:cNvPr>
          <p:cNvPicPr>
            <a:picLocks noChangeAspect="1"/>
          </p:cNvPicPr>
          <p:nvPr/>
        </p:nvPicPr>
        <p:blipFill>
          <a:blip r:embed="rId2"/>
          <a:stretch>
            <a:fillRect/>
          </a:stretch>
        </p:blipFill>
        <p:spPr>
          <a:xfrm>
            <a:off x="6475671" y="105402"/>
            <a:ext cx="5389331" cy="4194412"/>
          </a:xfrm>
          <a:prstGeom prst="rect">
            <a:avLst/>
          </a:prstGeom>
        </p:spPr>
      </p:pic>
    </p:spTree>
    <p:extLst>
      <p:ext uri="{BB962C8B-B14F-4D97-AF65-F5344CB8AC3E}">
        <p14:creationId xmlns:p14="http://schemas.microsoft.com/office/powerpoint/2010/main" val="1785029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48E09-DD71-671F-0E41-0F97336BF5F7}"/>
              </a:ext>
            </a:extLst>
          </p:cNvPr>
          <p:cNvSpPr>
            <a:spLocks noGrp="1"/>
          </p:cNvSpPr>
          <p:nvPr>
            <p:ph type="title"/>
          </p:nvPr>
        </p:nvSpPr>
        <p:spPr/>
        <p:txBody>
          <a:bodyPr/>
          <a:lstStyle/>
          <a:p>
            <a:r>
              <a:rPr lang="en-US" dirty="0"/>
              <a:t>Hypodontia</a:t>
            </a:r>
          </a:p>
        </p:txBody>
      </p:sp>
      <p:sp>
        <p:nvSpPr>
          <p:cNvPr id="3" name="Content Placeholder 2">
            <a:extLst>
              <a:ext uri="{FF2B5EF4-FFF2-40B4-BE49-F238E27FC236}">
                <a16:creationId xmlns:a16="http://schemas.microsoft.com/office/drawing/2014/main" id="{4B8C6389-4F0D-2591-23EB-D4914AA40CA4}"/>
              </a:ext>
            </a:extLst>
          </p:cNvPr>
          <p:cNvSpPr>
            <a:spLocks noGrp="1"/>
          </p:cNvSpPr>
          <p:nvPr>
            <p:ph idx="1"/>
          </p:nvPr>
        </p:nvSpPr>
        <p:spPr/>
        <p:txBody>
          <a:bodyPr>
            <a:normAutofit fontScale="92500" lnSpcReduction="10000"/>
          </a:bodyPr>
          <a:lstStyle/>
          <a:p>
            <a:r>
              <a:rPr lang="en-US" dirty="0"/>
              <a:t>Intensive and repetitive chemotherapy during initial hard tissue formation can cause hypodontia. </a:t>
            </a:r>
          </a:p>
          <a:p>
            <a:r>
              <a:rPr lang="en-US" dirty="0"/>
              <a:t>which consists of the absence of one or more teeth.</a:t>
            </a:r>
          </a:p>
          <a:p>
            <a:r>
              <a:rPr lang="en-US" dirty="0"/>
              <a:t> It is caused by disturbances in the first periods of the tooth vital cycle because of the failure of the dental lamina and tooth bud development processes or because of impairment of the cellular multiplication that promotes the development of these buds (proliferation stage).</a:t>
            </a:r>
          </a:p>
          <a:p>
            <a:r>
              <a:rPr lang="en-US" dirty="0"/>
              <a:t> For antineoplastic therapy to result in dental agenesis, it must destroy the cells programmed to form a tooth or to affect the signaling systems between the tissues in a tooth bud and prevent calcification </a:t>
            </a:r>
          </a:p>
          <a:p>
            <a:r>
              <a:rPr lang="en-US" dirty="0"/>
              <a:t>. Some studies have reported a prevalence of hypodontia associated with anticancer therapy ranging from 6 to 44%</a:t>
            </a:r>
          </a:p>
        </p:txBody>
      </p:sp>
    </p:spTree>
    <p:extLst>
      <p:ext uri="{BB962C8B-B14F-4D97-AF65-F5344CB8AC3E}">
        <p14:creationId xmlns:p14="http://schemas.microsoft.com/office/powerpoint/2010/main" val="1762630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86B3D-767F-FB55-F28A-86EB829EB147}"/>
              </a:ext>
            </a:extLst>
          </p:cNvPr>
          <p:cNvSpPr>
            <a:spLocks noGrp="1"/>
          </p:cNvSpPr>
          <p:nvPr>
            <p:ph type="title"/>
          </p:nvPr>
        </p:nvSpPr>
        <p:spPr>
          <a:xfrm>
            <a:off x="548639" y="1016290"/>
            <a:ext cx="10995659" cy="1077849"/>
          </a:xfrm>
        </p:spPr>
        <p:txBody>
          <a:bodyPr/>
          <a:lstStyle/>
          <a:p>
            <a:r>
              <a:rPr lang="en-US" dirty="0"/>
              <a:t>Root anomalies </a:t>
            </a:r>
          </a:p>
        </p:txBody>
      </p:sp>
      <p:sp>
        <p:nvSpPr>
          <p:cNvPr id="3" name="Content Placeholder 2">
            <a:extLst>
              <a:ext uri="{FF2B5EF4-FFF2-40B4-BE49-F238E27FC236}">
                <a16:creationId xmlns:a16="http://schemas.microsoft.com/office/drawing/2014/main" id="{56E8F5EA-EC68-E4A9-DF11-9C68D36F1F5A}"/>
              </a:ext>
            </a:extLst>
          </p:cNvPr>
          <p:cNvSpPr>
            <a:spLocks noGrp="1"/>
          </p:cNvSpPr>
          <p:nvPr>
            <p:ph idx="1"/>
          </p:nvPr>
        </p:nvSpPr>
        <p:spPr>
          <a:xfrm>
            <a:off x="548641" y="1752600"/>
            <a:ext cx="10995660" cy="4305300"/>
          </a:xfrm>
        </p:spPr>
        <p:txBody>
          <a:bodyPr>
            <a:normAutofit fontScale="85000" lnSpcReduction="10000"/>
          </a:bodyPr>
          <a:lstStyle/>
          <a:p>
            <a:r>
              <a:rPr lang="en-US" dirty="0"/>
              <a:t>The effects of cancer treatment in the later stages of tooth formation are characterized by disturbed root development </a:t>
            </a:r>
          </a:p>
          <a:p>
            <a:r>
              <a:rPr lang="en-US" dirty="0"/>
              <a:t> The first signs of root development in permanent teeth are observed on panoramic radiographs beginning approximately at age 3 years (central incisors and permanent first molars) to age 7.5 years (permanent second molars) and root formation is completed after the tooth has erupted into the oral cavity </a:t>
            </a:r>
          </a:p>
          <a:p>
            <a:r>
              <a:rPr lang="en-US" dirty="0"/>
              <a:t> Changes in odontoblast activity caused by abnormal secretory functioning of the dentin microtubules and complex changes in inter- and intracellular relationships can produce </a:t>
            </a:r>
            <a:r>
              <a:rPr lang="en-US" sz="2100" b="1" dirty="0">
                <a:solidFill>
                  <a:schemeClr val="accent1"/>
                </a:solidFill>
              </a:rPr>
              <a:t>shortened, tapered and blunted roots </a:t>
            </a:r>
            <a:r>
              <a:rPr lang="en-US" dirty="0"/>
              <a:t>(Figure 3). </a:t>
            </a:r>
          </a:p>
          <a:p>
            <a:r>
              <a:rPr lang="en-US" dirty="0"/>
              <a:t>Root development disturbances, such as </a:t>
            </a:r>
            <a:r>
              <a:rPr lang="en-US" b="1" dirty="0">
                <a:solidFill>
                  <a:schemeClr val="accent1"/>
                </a:solidFill>
              </a:rPr>
              <a:t>arrested root development with short V-shaped roots, arrested root development with premature apical closure, blunted roots and anomalies in root number </a:t>
            </a:r>
            <a:r>
              <a:rPr lang="en-US" dirty="0"/>
              <a:t>have been reported in patients treated with high-dose chemotherapy and radiotherapy. </a:t>
            </a:r>
          </a:p>
          <a:p>
            <a:r>
              <a:rPr lang="en-US" dirty="0"/>
              <a:t>Repeated high-dose chemotherapy can result in </a:t>
            </a:r>
            <a:r>
              <a:rPr lang="en-US" b="1" dirty="0">
                <a:solidFill>
                  <a:schemeClr val="accent1"/>
                </a:solidFill>
              </a:rPr>
              <a:t>root agenesis</a:t>
            </a:r>
          </a:p>
        </p:txBody>
      </p:sp>
      <p:pic>
        <p:nvPicPr>
          <p:cNvPr id="4" name="Picture 3">
            <a:extLst>
              <a:ext uri="{FF2B5EF4-FFF2-40B4-BE49-F238E27FC236}">
                <a16:creationId xmlns:a16="http://schemas.microsoft.com/office/drawing/2014/main" id="{7D0939FF-066F-C4CA-D18A-8257EEA57271}"/>
              </a:ext>
            </a:extLst>
          </p:cNvPr>
          <p:cNvPicPr>
            <a:picLocks noChangeAspect="1"/>
          </p:cNvPicPr>
          <p:nvPr/>
        </p:nvPicPr>
        <p:blipFill>
          <a:blip r:embed="rId2"/>
          <a:stretch>
            <a:fillRect/>
          </a:stretch>
        </p:blipFill>
        <p:spPr>
          <a:xfrm>
            <a:off x="6119858" y="58963"/>
            <a:ext cx="6072142" cy="2731245"/>
          </a:xfrm>
          <a:prstGeom prst="rect">
            <a:avLst/>
          </a:prstGeom>
        </p:spPr>
      </p:pic>
    </p:spTree>
    <p:extLst>
      <p:ext uri="{BB962C8B-B14F-4D97-AF65-F5344CB8AC3E}">
        <p14:creationId xmlns:p14="http://schemas.microsoft.com/office/powerpoint/2010/main" val="1642868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1000"/>
                                        <p:tgtEl>
                                          <p:spTgt spid="4"/>
                                        </p:tgtEl>
                                      </p:cBhvr>
                                    </p:animEffect>
                                    <p:anim calcmode="lin" valueType="num">
                                      <p:cBhvr>
                                        <p:cTn id="43" dur="1000" fill="hold"/>
                                        <p:tgtEl>
                                          <p:spTgt spid="4"/>
                                        </p:tgtEl>
                                        <p:attrNameLst>
                                          <p:attrName>ppt_x</p:attrName>
                                        </p:attrNameLst>
                                      </p:cBhvr>
                                      <p:tavLst>
                                        <p:tav tm="0">
                                          <p:val>
                                            <p:strVal val="#ppt_x"/>
                                          </p:val>
                                        </p:tav>
                                        <p:tav tm="100000">
                                          <p:val>
                                            <p:strVal val="#ppt_x"/>
                                          </p:val>
                                        </p:tav>
                                      </p:tavLst>
                                    </p:anim>
                                    <p:anim calcmode="lin" valueType="num">
                                      <p:cBhvr>
                                        <p:cTn id="4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99522-289D-1F0F-53F2-7BCF55606DF7}"/>
              </a:ext>
            </a:extLst>
          </p:cNvPr>
          <p:cNvSpPr>
            <a:spLocks noGrp="1"/>
          </p:cNvSpPr>
          <p:nvPr>
            <p:ph type="title"/>
          </p:nvPr>
        </p:nvSpPr>
        <p:spPr/>
        <p:txBody>
          <a:bodyPr/>
          <a:lstStyle/>
          <a:p>
            <a:r>
              <a:rPr lang="en-US" dirty="0" err="1"/>
              <a:t>Taurodontia</a:t>
            </a:r>
            <a:r>
              <a:rPr lang="en-US" dirty="0"/>
              <a:t> </a:t>
            </a:r>
          </a:p>
        </p:txBody>
      </p:sp>
      <p:sp>
        <p:nvSpPr>
          <p:cNvPr id="11" name="Content Placeholder 10">
            <a:extLst>
              <a:ext uri="{FF2B5EF4-FFF2-40B4-BE49-F238E27FC236}">
                <a16:creationId xmlns:a16="http://schemas.microsoft.com/office/drawing/2014/main" id="{809D4C72-A381-5E81-1A14-B24B36B79773}"/>
              </a:ext>
            </a:extLst>
          </p:cNvPr>
          <p:cNvSpPr>
            <a:spLocks noGrp="1"/>
          </p:cNvSpPr>
          <p:nvPr>
            <p:ph idx="1"/>
          </p:nvPr>
        </p:nvSpPr>
        <p:spPr/>
        <p:txBody>
          <a:bodyPr>
            <a:normAutofit/>
          </a:bodyPr>
          <a:lstStyle/>
          <a:p>
            <a:r>
              <a:rPr lang="en-US" dirty="0"/>
              <a:t>which is characterized by an enlarged pulp chamber, apical displacement of the pulpal floor and no constriction at the level of the cementoenamel junction</a:t>
            </a:r>
          </a:p>
          <a:p>
            <a:r>
              <a:rPr lang="en-US" dirty="0"/>
              <a:t>, which is caused by the failure of </a:t>
            </a:r>
            <a:r>
              <a:rPr lang="en-US" dirty="0" err="1"/>
              <a:t>Hertwig’s</a:t>
            </a:r>
            <a:r>
              <a:rPr lang="en-US" dirty="0"/>
              <a:t> epithelial sheath diaphragm to invaginate at the proper horizontal level </a:t>
            </a:r>
          </a:p>
          <a:p>
            <a:r>
              <a:rPr lang="en-US" dirty="0"/>
              <a:t>. This abnormality usually affects permanent molar teeth, but it can also be observed in premolars and primary molar teeth and can become a challenge when endodontic treatment is needed, particularly because of its anatomy</a:t>
            </a:r>
          </a:p>
          <a:p>
            <a:r>
              <a:rPr lang="en-US" dirty="0"/>
              <a:t>. In literature, its prevalence in children treated for childhood cancer varies from 6% to 26%</a:t>
            </a:r>
          </a:p>
        </p:txBody>
      </p:sp>
    </p:spTree>
    <p:extLst>
      <p:ext uri="{BB962C8B-B14F-4D97-AF65-F5344CB8AC3E}">
        <p14:creationId xmlns:p14="http://schemas.microsoft.com/office/powerpoint/2010/main" val="531250776"/>
      </p:ext>
    </p:extLst>
  </p:cSld>
  <p:clrMapOvr>
    <a:masterClrMapping/>
  </p:clrMapOvr>
</p:sld>
</file>

<file path=ppt/theme/theme1.xml><?xml version="1.0" encoding="utf-8"?>
<a:theme xmlns:a="http://schemas.openxmlformats.org/drawingml/2006/main" name="TribuneVTI">
  <a:themeElements>
    <a:clrScheme name="AnalogousFromLightSeedRightStep">
      <a:dk1>
        <a:srgbClr val="000000"/>
      </a:dk1>
      <a:lt1>
        <a:srgbClr val="FFFFFF"/>
      </a:lt1>
      <a:dk2>
        <a:srgbClr val="3A3621"/>
      </a:dk2>
      <a:lt2>
        <a:srgbClr val="E2E8E5"/>
      </a:lt2>
      <a:accent1>
        <a:srgbClr val="EA73A4"/>
      </a:accent1>
      <a:accent2>
        <a:srgbClr val="E55454"/>
      </a:accent2>
      <a:accent3>
        <a:srgbClr val="E59053"/>
      </a:accent3>
      <a:accent4>
        <a:srgbClr val="B6A343"/>
      </a:accent4>
      <a:accent5>
        <a:srgbClr val="95AB54"/>
      </a:accent5>
      <a:accent6>
        <a:srgbClr val="69B643"/>
      </a:accent6>
      <a:hlink>
        <a:srgbClr val="578F78"/>
      </a:hlink>
      <a:folHlink>
        <a:srgbClr val="7F7F7F"/>
      </a:folHlink>
    </a:clrScheme>
    <a:fontScheme name="Amasis-Univers">
      <a:majorFont>
        <a:latin typeface="Amasis MT Pro Medium"/>
        <a:ea typeface=""/>
        <a:cs typeface=""/>
      </a:majorFont>
      <a:minorFont>
        <a:latin typeface="Univer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ribuneVTI" id="{4D84C650-59FC-4F6B-ADA6-B11C508FF6CE}" vid="{0E07EAE6-ACBC-4250-8522-FC108A45043A}"/>
    </a:ext>
  </a:extLst>
</a:theme>
</file>

<file path=docProps/app.xml><?xml version="1.0" encoding="utf-8"?>
<Properties xmlns="http://schemas.openxmlformats.org/officeDocument/2006/extended-properties" xmlns:vt="http://schemas.openxmlformats.org/officeDocument/2006/docPropsVTypes">
  <Template>TM03457510[[fn=Savon]]</Template>
  <TotalTime>120</TotalTime>
  <Words>1188</Words>
  <Application>Microsoft Office PowerPoint</Application>
  <PresentationFormat>Widescreen</PresentationFormat>
  <Paragraphs>63</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Amasis MT Pro Medium</vt:lpstr>
      <vt:lpstr>Arial</vt:lpstr>
      <vt:lpstr>Times New Roman</vt:lpstr>
      <vt:lpstr>Univers Light</vt:lpstr>
      <vt:lpstr>TribuneVTI</vt:lpstr>
      <vt:lpstr>Dental anomalies in children submitted to antineoplastic therapy</vt:lpstr>
      <vt:lpstr>Introduction </vt:lpstr>
      <vt:lpstr>Introduction </vt:lpstr>
      <vt:lpstr>Factors affecting frequency and severity of dental anomalies </vt:lpstr>
      <vt:lpstr>Types of dental anomalies </vt:lpstr>
      <vt:lpstr>Types of dental anomalies </vt:lpstr>
      <vt:lpstr>Hypodontia</vt:lpstr>
      <vt:lpstr>Root anomalies </vt:lpstr>
      <vt:lpstr>Taurodontia </vt:lpstr>
      <vt:lpstr>PowerPoint Presentation</vt:lpstr>
      <vt:lpstr>Most recent Study</vt:lpstr>
      <vt:lpstr>Most recent Study</vt:lpstr>
      <vt:lpstr>Most recent Case report</vt:lpstr>
      <vt:lpstr>PowerPoint Presentation</vt:lpstr>
      <vt:lpstr>PowerPoint Presentation</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Dental anomalies in children submitted to antineoplastic therapy</dc:title>
  <dc:creator>fatimah jalil</dc:creator>
  <cp:lastModifiedBy>fatimah jalil</cp:lastModifiedBy>
  <cp:revision>1</cp:revision>
  <dcterms:created xsi:type="dcterms:W3CDTF">2023-03-11T21:06:58Z</dcterms:created>
  <dcterms:modified xsi:type="dcterms:W3CDTF">2023-03-13T21:25:41Z</dcterms:modified>
</cp:coreProperties>
</file>