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6" r:id="rId1"/>
  </p:sldMasterIdLst>
  <p:sldIdLst>
    <p:sldId id="257" r:id="rId2"/>
    <p:sldId id="258" r:id="rId3"/>
    <p:sldId id="25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her" initials="MF" lastIdx="1" clrIdx="0">
    <p:extLst>
      <p:ext uri="{19B8F6BF-5375-455C-9EA6-DF929625EA0E}">
        <p15:presenceInfo xmlns:p15="http://schemas.microsoft.com/office/powerpoint/2012/main" userId="Mah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BA8B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72"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5/16/2023</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258331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5/16/2023</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672269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5/16/2023</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61827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5/16/2023</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92670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5/16/2023</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04162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5/16/2023</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256663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5/16/2023</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068194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5/16/2023</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11860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5/16/2023</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001422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5/16/2023</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933282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5/16/2023</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523267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800">
                <a:solidFill>
                  <a:srgbClr val="FFFFFF"/>
                </a:solidFill>
              </a:defRPr>
            </a:lvl1pPr>
          </a:lstStyle>
          <a:p>
            <a:fld id="{62D6E202-B606-4609-B914-27C9371A1F6D}" type="datetime1">
              <a:rPr lang="en-US" smtClean="0"/>
              <a:t>5/16/2023</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8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80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4982234"/>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47" r:id="rId3"/>
    <p:sldLayoutId id="2147483743" r:id="rId4"/>
    <p:sldLayoutId id="2147483738" r:id="rId5"/>
    <p:sldLayoutId id="2147483732" r:id="rId6"/>
    <p:sldLayoutId id="2147483733" r:id="rId7"/>
    <p:sldLayoutId id="2147483734" r:id="rId8"/>
    <p:sldLayoutId id="2147483735" r:id="rId9"/>
    <p:sldLayoutId id="2147483736" r:id="rId10"/>
    <p:sldLayoutId id="2147483737" r:id="rId11"/>
  </p:sldLayoutIdLst>
  <p:hf sldNum="0" hdr="0" ftr="0" dt="0"/>
  <p:txStyles>
    <p:titleStyle>
      <a:lvl1pPr algn="l" defTabSz="914400" rtl="0" eaLnBrk="1" latinLnBrk="0" hangingPunct="1">
        <a:lnSpc>
          <a:spcPct val="90000"/>
        </a:lnSpc>
        <a:spcBef>
          <a:spcPct val="0"/>
        </a:spcBef>
        <a:buNone/>
        <a:defRPr sz="4700" i="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A9286AD2-18A9-4868-A4E3-7A2097A208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1"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8FD68DA-43BA-4508-8DE2-BA9BB7B2FA5B}"/>
              </a:ext>
            </a:extLst>
          </p:cNvPr>
          <p:cNvSpPr>
            <a:spLocks noGrp="1"/>
          </p:cNvSpPr>
          <p:nvPr>
            <p:ph type="ctrTitle"/>
          </p:nvPr>
        </p:nvSpPr>
        <p:spPr>
          <a:xfrm>
            <a:off x="1108364" y="2359075"/>
            <a:ext cx="10434707" cy="1966037"/>
          </a:xfrm>
        </p:spPr>
        <p:txBody>
          <a:bodyPr>
            <a:normAutofit/>
          </a:bodyPr>
          <a:lstStyle/>
          <a:p>
            <a:r>
              <a:rPr lang="en-US" sz="6000" dirty="0"/>
              <a:t>Student web design project</a:t>
            </a:r>
          </a:p>
        </p:txBody>
      </p:sp>
      <p:pic>
        <p:nvPicPr>
          <p:cNvPr id="5" name="Picture 4">
            <a:extLst>
              <a:ext uri="{FF2B5EF4-FFF2-40B4-BE49-F238E27FC236}">
                <a16:creationId xmlns:a16="http://schemas.microsoft.com/office/drawing/2014/main" id="{282CF6DD-7FE8-4063-9551-1B7BBCE92ABE}"/>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574472" y="309099"/>
            <a:ext cx="5320146" cy="2793218"/>
          </a:xfrm>
          <a:prstGeom prst="rect">
            <a:avLst/>
          </a:prstGeom>
        </p:spPr>
      </p:pic>
      <p:cxnSp>
        <p:nvCxnSpPr>
          <p:cNvPr id="24" name="Straight Connector 23">
            <a:extLst>
              <a:ext uri="{FF2B5EF4-FFF2-40B4-BE49-F238E27FC236}">
                <a16:creationId xmlns:a16="http://schemas.microsoft.com/office/drawing/2014/main" id="{E7A7CD63-7EC3-44F3-95D0-595C4019FF2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27754" y="4498925"/>
            <a:ext cx="5636107"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6" name="Subtitle 5">
            <a:extLst>
              <a:ext uri="{FF2B5EF4-FFF2-40B4-BE49-F238E27FC236}">
                <a16:creationId xmlns:a16="http://schemas.microsoft.com/office/drawing/2014/main" id="{F2786BAE-8623-8438-64C4-6A7A82CCD450}"/>
              </a:ext>
            </a:extLst>
          </p:cNvPr>
          <p:cNvSpPr>
            <a:spLocks noGrp="1"/>
          </p:cNvSpPr>
          <p:nvPr>
            <p:ph type="subTitle" idx="1"/>
          </p:nvPr>
        </p:nvSpPr>
        <p:spPr/>
        <p:txBody>
          <a:bodyPr/>
          <a:lstStyle/>
          <a:p>
            <a:pPr algn="ctr"/>
            <a:r>
              <a:rPr lang="ar-IQ" dirty="0"/>
              <a:t>م.م منى مصطفى حمادي </a:t>
            </a:r>
          </a:p>
          <a:p>
            <a:pPr algn="ctr"/>
            <a:r>
              <a:rPr lang="ar-IQ" dirty="0"/>
              <a:t>جامعة بغداد/ كلية الهندسة الخوارزمي/ قسم هندسة المعلومات والاتصالات </a:t>
            </a:r>
            <a:endParaRPr lang="en-US" dirty="0"/>
          </a:p>
        </p:txBody>
      </p:sp>
    </p:spTree>
    <p:extLst>
      <p:ext uri="{BB962C8B-B14F-4D97-AF65-F5344CB8AC3E}">
        <p14:creationId xmlns:p14="http://schemas.microsoft.com/office/powerpoint/2010/main" val="4043737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id="{FBDCECDC-EEE3-4128-AA5E-82A8C0879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AB2EA78-AEB3-469B-9025-3B17201A457B}"/>
              </a:ext>
            </a:extLst>
          </p:cNvPr>
          <p:cNvSpPr>
            <a:spLocks noGrp="1"/>
          </p:cNvSpPr>
          <p:nvPr>
            <p:ph type="ctrTitle"/>
          </p:nvPr>
        </p:nvSpPr>
        <p:spPr>
          <a:xfrm>
            <a:off x="1097280" y="758952"/>
            <a:ext cx="10058400" cy="3892168"/>
          </a:xfrm>
        </p:spPr>
        <p:txBody>
          <a:bodyPr anchor="ctr">
            <a:normAutofit/>
          </a:bodyPr>
          <a:lstStyle/>
          <a:p>
            <a:pPr lvl="0" algn="just"/>
            <a:r>
              <a:rPr lang="ar-IQ" sz="6000" dirty="0">
                <a:solidFill>
                  <a:srgbClr val="FFFFFF"/>
                </a:solidFill>
                <a:latin typeface="Arabic Typesetting" panose="03020402040406030203" pitchFamily="66" charset="-78"/>
                <a:cs typeface="Arabic Typesetting" panose="03020402040406030203" pitchFamily="66" charset="-78"/>
              </a:rPr>
              <a:t>التعريف بكيفية تصميم المواقع الالكترونية باستخدام لغة </a:t>
            </a:r>
            <a:r>
              <a:rPr lang="en-US" sz="6000" dirty="0">
                <a:solidFill>
                  <a:srgbClr val="FFFFFF"/>
                </a:solidFill>
                <a:latin typeface="Arabic Typesetting" panose="03020402040406030203" pitchFamily="66" charset="-78"/>
                <a:cs typeface="Arabic Typesetting" panose="03020402040406030203" pitchFamily="66" charset="-78"/>
              </a:rPr>
              <a:t>html </a:t>
            </a:r>
            <a:r>
              <a:rPr lang="ar-IQ" sz="6000" dirty="0">
                <a:solidFill>
                  <a:srgbClr val="FFFFFF"/>
                </a:solidFill>
                <a:latin typeface="Arabic Typesetting" panose="03020402040406030203" pitchFamily="66" charset="-78"/>
                <a:cs typeface="Arabic Typesetting" panose="03020402040406030203" pitchFamily="66" charset="-78"/>
              </a:rPr>
              <a:t>واضافة التنسيقات عليها باستخدام لغة</a:t>
            </a:r>
            <a:r>
              <a:rPr lang="en-US" sz="6000" dirty="0" err="1">
                <a:solidFill>
                  <a:srgbClr val="FFFFFF"/>
                </a:solidFill>
                <a:latin typeface="Arabic Typesetting" panose="03020402040406030203" pitchFamily="66" charset="-78"/>
                <a:cs typeface="Arabic Typesetting" panose="03020402040406030203" pitchFamily="66" charset="-78"/>
              </a:rPr>
              <a:t>css</a:t>
            </a:r>
            <a:r>
              <a:rPr lang="en-US" sz="6000" dirty="0">
                <a:solidFill>
                  <a:srgbClr val="FFFFFF"/>
                </a:solidFill>
                <a:latin typeface="Arabic Typesetting" panose="03020402040406030203" pitchFamily="66" charset="-78"/>
                <a:cs typeface="Arabic Typesetting" panose="03020402040406030203" pitchFamily="66" charset="-78"/>
              </a:rPr>
              <a:t> </a:t>
            </a:r>
            <a:r>
              <a:rPr lang="ar-IQ" sz="6000" dirty="0">
                <a:solidFill>
                  <a:srgbClr val="FFFFFF"/>
                </a:solidFill>
                <a:latin typeface="Arabic Typesetting" panose="03020402040406030203" pitchFamily="66" charset="-78"/>
                <a:cs typeface="Arabic Typesetting" panose="03020402040406030203" pitchFamily="66" charset="-78"/>
              </a:rPr>
              <a:t>واضافة ال</a:t>
            </a:r>
            <a:r>
              <a:rPr lang="en-US" sz="6000" dirty="0">
                <a:solidFill>
                  <a:srgbClr val="FFFFFF"/>
                </a:solidFill>
                <a:latin typeface="Arabic Typesetting" panose="03020402040406030203" pitchFamily="66" charset="-78"/>
                <a:cs typeface="Arabic Typesetting" panose="03020402040406030203" pitchFamily="66" charset="-78"/>
              </a:rPr>
              <a:t>java script  </a:t>
            </a:r>
            <a:r>
              <a:rPr lang="ar-IQ" sz="6000" dirty="0">
                <a:solidFill>
                  <a:srgbClr val="FFFFFF"/>
                </a:solidFill>
                <a:latin typeface="Arabic Typesetting" panose="03020402040406030203" pitchFamily="66" charset="-78"/>
                <a:cs typeface="Arabic Typesetting" panose="03020402040406030203" pitchFamily="66" charset="-78"/>
              </a:rPr>
              <a:t>عليها. وعرض عدد من تطبيقات لعدد من المواقع الالكترونية  التي نفذها  الطلبة بعد دراستهم لهذه المادة</a:t>
            </a:r>
            <a:endParaRPr lang="en-US" sz="6000" dirty="0">
              <a:solidFill>
                <a:srgbClr val="FFFFFF"/>
              </a:solidFill>
              <a:latin typeface="Arabic Typesetting" panose="03020402040406030203" pitchFamily="66" charset="-78"/>
              <a:cs typeface="Arabic Typesetting" panose="03020402040406030203" pitchFamily="66" charset="-78"/>
            </a:endParaRPr>
          </a:p>
        </p:txBody>
      </p:sp>
      <p:sp>
        <p:nvSpPr>
          <p:cNvPr id="49" name="Rectangle 48">
            <a:extLst>
              <a:ext uri="{FF2B5EF4-FFF2-40B4-BE49-F238E27FC236}">
                <a16:creationId xmlns:a16="http://schemas.microsoft.com/office/drawing/2014/main" id="{4260EDE0-989C-4E16-AF94-F652294D82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1714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8EA9E2-C266-2F2B-A698-2327B7C869AB}"/>
              </a:ext>
            </a:extLst>
          </p:cNvPr>
          <p:cNvSpPr>
            <a:spLocks noGrp="1"/>
          </p:cNvSpPr>
          <p:nvPr>
            <p:ph type="ctrTitle"/>
          </p:nvPr>
        </p:nvSpPr>
        <p:spPr>
          <a:xfrm>
            <a:off x="1097280" y="678873"/>
            <a:ext cx="10058400" cy="3449782"/>
          </a:xfrm>
        </p:spPr>
        <p:txBody>
          <a:bodyPr>
            <a:noAutofit/>
          </a:bodyPr>
          <a:lstStyle/>
          <a:p>
            <a:r>
              <a:rPr lang="ar-IQ" sz="2800" dirty="0"/>
              <a:t>امثلة على تطبيقات الطلبة </a:t>
            </a:r>
            <a:br>
              <a:rPr lang="en-US" sz="2800" dirty="0"/>
            </a:br>
            <a:r>
              <a:rPr lang="en-US" sz="2800" dirty="0"/>
              <a:t>https://vetypet.net/</a:t>
            </a:r>
            <a:br>
              <a:rPr lang="en-US" sz="2800" dirty="0"/>
            </a:br>
            <a:br>
              <a:rPr lang="en-US" sz="2800" dirty="0"/>
            </a:br>
            <a:r>
              <a:rPr lang="en-US" sz="2800" dirty="0"/>
              <a:t>https://ismail981.github.io/Iraqis-in-Paris/</a:t>
            </a:r>
            <a:br>
              <a:rPr lang="en-US" sz="2800" dirty="0"/>
            </a:br>
            <a:r>
              <a:rPr lang="en-US" sz="2800" dirty="0"/>
              <a:t>]</a:t>
            </a:r>
            <a:br>
              <a:rPr lang="en-US" sz="2800" dirty="0"/>
            </a:br>
            <a:r>
              <a:rPr lang="en-US" sz="2800" dirty="0"/>
              <a:t>https://noorit2.github.io/NMS/index/index.html</a:t>
            </a:r>
            <a:br>
              <a:rPr lang="en-US" sz="2800" dirty="0"/>
            </a:br>
            <a:br>
              <a:rPr lang="en-US" sz="2800" dirty="0"/>
            </a:br>
            <a:r>
              <a:rPr lang="en-US" sz="2800" dirty="0"/>
              <a:t>https://homelandwebsite.000webhostapp.com/buy.html</a:t>
            </a:r>
          </a:p>
        </p:txBody>
      </p:sp>
    </p:spTree>
    <p:extLst>
      <p:ext uri="{BB962C8B-B14F-4D97-AF65-F5344CB8AC3E}">
        <p14:creationId xmlns:p14="http://schemas.microsoft.com/office/powerpoint/2010/main" val="2055361863"/>
      </p:ext>
    </p:extLst>
  </p:cSld>
  <p:clrMapOvr>
    <a:masterClrMapping/>
  </p:clrMapOvr>
</p:sld>
</file>

<file path=ppt/theme/theme1.xml><?xml version="1.0" encoding="utf-8"?>
<a:theme xmlns:a="http://schemas.openxmlformats.org/drawingml/2006/main" name="1_RetrospectVTI">
  <a:themeElements>
    <a:clrScheme name="Custom 37">
      <a:dk1>
        <a:srgbClr val="000000"/>
      </a:dk1>
      <a:lt1>
        <a:srgbClr val="FFFFFF"/>
      </a:lt1>
      <a:dk2>
        <a:srgbClr val="4A5356"/>
      </a:dk2>
      <a:lt2>
        <a:srgbClr val="E8E3CE"/>
      </a:lt2>
      <a:accent1>
        <a:srgbClr val="9BA8B7"/>
      </a:accent1>
      <a:accent2>
        <a:srgbClr val="E6A02E"/>
      </a:accent2>
      <a:accent3>
        <a:srgbClr val="BF6A3B"/>
      </a:accent3>
      <a:accent4>
        <a:srgbClr val="92987A"/>
      </a:accent4>
      <a:accent5>
        <a:srgbClr val="857659"/>
      </a:accent5>
      <a:accent6>
        <a:srgbClr val="A0988C"/>
      </a:accent6>
      <a:hlink>
        <a:srgbClr val="00B0F0"/>
      </a:hlink>
      <a:folHlink>
        <a:srgbClr val="738F97"/>
      </a:folHlink>
    </a:clrScheme>
    <a:fontScheme name="Retrospect">
      <a:majorFont>
        <a:latin typeface="Bookman Old Style"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TWO.pptx" id="{769520F8-BFE5-4C8C-A7AA-375C025A91CE}" vid="{AEAFD717-D3C8-4034-8F7E-D5220B0CCEB8}"/>
    </a:ext>
  </a:extLst>
</a:theme>
</file>

<file path=docProps/app.xml><?xml version="1.0" encoding="utf-8"?>
<Properties xmlns="http://schemas.openxmlformats.org/officeDocument/2006/extended-properties" xmlns:vt="http://schemas.openxmlformats.org/officeDocument/2006/docPropsVTypes">
  <Template>{524902E8-8C4B-49D4-A353-52805F2961C4}tf56160789_win32</Template>
  <TotalTime>13</TotalTime>
  <Words>110</Words>
  <Application>Microsoft Office PowerPoint</Application>
  <PresentationFormat>Widescreen</PresentationFormat>
  <Paragraphs>5</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Arabic Typesetting</vt:lpstr>
      <vt:lpstr>Bookman Old Style</vt:lpstr>
      <vt:lpstr>Calibri</vt:lpstr>
      <vt:lpstr>Franklin Gothic Book</vt:lpstr>
      <vt:lpstr>1_RetrospectVTI</vt:lpstr>
      <vt:lpstr>Student web design project</vt:lpstr>
      <vt:lpstr>التعريف بكيفية تصميم المواقع الالكترونية باستخدام لغة html واضافة التنسيقات عليها باستخدام لغةcss واضافة الjava script  عليها. وعرض عدد من تطبيقات لعدد من المواقع الالكترونية  التي نفذها  الطلبة بعد دراستهم لهذه المادة</vt:lpstr>
      <vt:lpstr>امثلة على تطبيقات الطلبة  https://vetypet.net/  https://ismail981.github.io/Iraqis-in-Paris/ ] https://noorit2.github.io/NMS/index/index.html  https://homelandwebsite.000webhostapp.com/buy.html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web design project</dc:title>
  <dc:creator>Maher</dc:creator>
  <cp:lastModifiedBy>Maher</cp:lastModifiedBy>
  <cp:revision>1</cp:revision>
  <dcterms:created xsi:type="dcterms:W3CDTF">2023-05-16T04:41:53Z</dcterms:created>
  <dcterms:modified xsi:type="dcterms:W3CDTF">2023-05-16T04:54:59Z</dcterms:modified>
</cp:coreProperties>
</file>