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69" r:id="rId2"/>
    <p:sldId id="256" r:id="rId3"/>
    <p:sldId id="257" r:id="rId4"/>
    <p:sldId id="258" r:id="rId5"/>
    <p:sldId id="260" r:id="rId6"/>
    <p:sldId id="261" r:id="rId7"/>
    <p:sldId id="270" r:id="rId8"/>
    <p:sldId id="271" r:id="rId9"/>
    <p:sldId id="272" r:id="rId10"/>
    <p:sldId id="259" r:id="rId11"/>
    <p:sldId id="273" r:id="rId12"/>
    <p:sldId id="276" r:id="rId13"/>
    <p:sldId id="275" r:id="rId14"/>
    <p:sldId id="274" r:id="rId15"/>
    <p:sldId id="277" r:id="rId16"/>
    <p:sldId id="264" r:id="rId17"/>
    <p:sldId id="267" r:id="rId18"/>
    <p:sldId id="26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BEF2B8-702A-4314-929F-CD062CFFEB76}" v="24" dt="2022-03-06T21:55:38.1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0" d="100"/>
          <a:sy n="70" d="100"/>
        </p:scale>
        <p:origin x="-72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sam alhussiny" userId="97b1f2a93f2ca520" providerId="LiveId" clId="{E8BEF2B8-702A-4314-929F-CD062CFFEB76}"/>
    <pc:docChg chg="undo custSel addSld delSld modSld sldOrd">
      <pc:chgData name="assam alhussiny" userId="97b1f2a93f2ca520" providerId="LiveId" clId="{E8BEF2B8-702A-4314-929F-CD062CFFEB76}" dt="2022-03-06T21:59:31.851" v="1176"/>
      <pc:docMkLst>
        <pc:docMk/>
      </pc:docMkLst>
      <pc:sldChg chg="addSp delSp modSp mod modAnim">
        <pc:chgData name="assam alhussiny" userId="97b1f2a93f2ca520" providerId="LiveId" clId="{E8BEF2B8-702A-4314-929F-CD062CFFEB76}" dt="2022-03-06T20:29:40.739" v="79" actId="20577"/>
        <pc:sldMkLst>
          <pc:docMk/>
          <pc:sldMk cId="1829780621" sldId="257"/>
        </pc:sldMkLst>
        <pc:spChg chg="mod">
          <ac:chgData name="assam alhussiny" userId="97b1f2a93f2ca520" providerId="LiveId" clId="{E8BEF2B8-702A-4314-929F-CD062CFFEB76}" dt="2022-03-06T19:03:15.212" v="38" actId="1076"/>
          <ac:spMkLst>
            <pc:docMk/>
            <pc:sldMk cId="1829780621" sldId="257"/>
            <ac:spMk id="2" creationId="{00000000-0000-0000-0000-000000000000}"/>
          </ac:spMkLst>
        </pc:spChg>
        <pc:spChg chg="add del mod">
          <ac:chgData name="assam alhussiny" userId="97b1f2a93f2ca520" providerId="LiveId" clId="{E8BEF2B8-702A-4314-929F-CD062CFFEB76}" dt="2022-03-06T18:51:52.829" v="16"/>
          <ac:spMkLst>
            <pc:docMk/>
            <pc:sldMk cId="1829780621" sldId="257"/>
            <ac:spMk id="8" creationId="{3B340D81-5EF2-4D12-93C3-575C6048C340}"/>
          </ac:spMkLst>
        </pc:spChg>
        <pc:spChg chg="add mod">
          <ac:chgData name="assam alhussiny" userId="97b1f2a93f2ca520" providerId="LiveId" clId="{E8BEF2B8-702A-4314-929F-CD062CFFEB76}" dt="2022-03-06T20:29:40.739" v="79" actId="20577"/>
          <ac:spMkLst>
            <pc:docMk/>
            <pc:sldMk cId="1829780621" sldId="257"/>
            <ac:spMk id="14" creationId="{3D6B1998-B0C8-4ACE-B706-1190EF40060D}"/>
          </ac:spMkLst>
        </pc:spChg>
        <pc:picChg chg="del mod">
          <ac:chgData name="assam alhussiny" userId="97b1f2a93f2ca520" providerId="LiveId" clId="{E8BEF2B8-702A-4314-929F-CD062CFFEB76}" dt="2022-03-06T18:51:48.505" v="15" actId="478"/>
          <ac:picMkLst>
            <pc:docMk/>
            <pc:sldMk cId="1829780621" sldId="257"/>
            <ac:picMk id="4" creationId="{00000000-0000-0000-0000-000000000000}"/>
          </ac:picMkLst>
        </pc:picChg>
        <pc:picChg chg="add del mod">
          <ac:chgData name="assam alhussiny" userId="97b1f2a93f2ca520" providerId="LiveId" clId="{E8BEF2B8-702A-4314-929F-CD062CFFEB76}" dt="2022-03-06T20:00:17.698" v="63" actId="478"/>
          <ac:picMkLst>
            <pc:docMk/>
            <pc:sldMk cId="1829780621" sldId="257"/>
            <ac:picMk id="5" creationId="{0241E776-F441-4966-AF01-6A20484D096A}"/>
          </ac:picMkLst>
        </pc:picChg>
        <pc:picChg chg="mod">
          <ac:chgData name="assam alhussiny" userId="97b1f2a93f2ca520" providerId="LiveId" clId="{E8BEF2B8-702A-4314-929F-CD062CFFEB76}" dt="2022-03-06T20:04:24.352" v="73" actId="1076"/>
          <ac:picMkLst>
            <pc:docMk/>
            <pc:sldMk cId="1829780621" sldId="257"/>
            <ac:picMk id="6" creationId="{00000000-0000-0000-0000-000000000000}"/>
          </ac:picMkLst>
        </pc:picChg>
        <pc:picChg chg="add mod">
          <ac:chgData name="assam alhussiny" userId="97b1f2a93f2ca520" providerId="LiveId" clId="{E8BEF2B8-702A-4314-929F-CD062CFFEB76}" dt="2022-03-06T19:03:10.291" v="37" actId="14100"/>
          <ac:picMkLst>
            <pc:docMk/>
            <pc:sldMk cId="1829780621" sldId="257"/>
            <ac:picMk id="9" creationId="{56211579-D35B-45B0-8EAB-292775063E32}"/>
          </ac:picMkLst>
        </pc:picChg>
        <pc:picChg chg="add del mod">
          <ac:chgData name="assam alhussiny" userId="97b1f2a93f2ca520" providerId="LiveId" clId="{E8BEF2B8-702A-4314-929F-CD062CFFEB76}" dt="2022-03-06T19:02:39.654" v="30" actId="478"/>
          <ac:picMkLst>
            <pc:docMk/>
            <pc:sldMk cId="1829780621" sldId="257"/>
            <ac:picMk id="10" creationId="{ACB49CDE-30E6-48E2-AFFE-44E82FB9BC50}"/>
          </ac:picMkLst>
        </pc:picChg>
        <pc:picChg chg="add mod">
          <ac:chgData name="assam alhussiny" userId="97b1f2a93f2ca520" providerId="LiveId" clId="{E8BEF2B8-702A-4314-929F-CD062CFFEB76}" dt="2022-03-06T19:02:56.619" v="36" actId="1076"/>
          <ac:picMkLst>
            <pc:docMk/>
            <pc:sldMk cId="1829780621" sldId="257"/>
            <ac:picMk id="12" creationId="{889B7D8A-42F7-4B26-822D-61AAC9C41DB4}"/>
          </ac:picMkLst>
        </pc:picChg>
      </pc:sldChg>
      <pc:sldChg chg="addSp delSp modSp mod">
        <pc:chgData name="assam alhussiny" userId="97b1f2a93f2ca520" providerId="LiveId" clId="{E8BEF2B8-702A-4314-929F-CD062CFFEB76}" dt="2022-03-06T19:07:36.771" v="54" actId="1440"/>
        <pc:sldMkLst>
          <pc:docMk/>
          <pc:sldMk cId="1573515279" sldId="258"/>
        </pc:sldMkLst>
        <pc:spChg chg="mod">
          <ac:chgData name="assam alhussiny" userId="97b1f2a93f2ca520" providerId="LiveId" clId="{E8BEF2B8-702A-4314-929F-CD062CFFEB76}" dt="2022-03-06T19:06:50.016" v="45"/>
          <ac:spMkLst>
            <pc:docMk/>
            <pc:sldMk cId="1573515279" sldId="258"/>
            <ac:spMk id="2" creationId="{00000000-0000-0000-0000-000000000000}"/>
          </ac:spMkLst>
        </pc:spChg>
        <pc:spChg chg="mod">
          <ac:chgData name="assam alhussiny" userId="97b1f2a93f2ca520" providerId="LiveId" clId="{E8BEF2B8-702A-4314-929F-CD062CFFEB76}" dt="2022-03-06T19:07:04.546" v="48" actId="27636"/>
          <ac:spMkLst>
            <pc:docMk/>
            <pc:sldMk cId="1573515279" sldId="258"/>
            <ac:spMk id="3" creationId="{00000000-0000-0000-0000-000000000000}"/>
          </ac:spMkLst>
        </pc:spChg>
        <pc:picChg chg="del mod">
          <ac:chgData name="assam alhussiny" userId="97b1f2a93f2ca520" providerId="LiveId" clId="{E8BEF2B8-702A-4314-929F-CD062CFFEB76}" dt="2022-03-06T19:07:24.428" v="50" actId="478"/>
          <ac:picMkLst>
            <pc:docMk/>
            <pc:sldMk cId="1573515279" sldId="258"/>
            <ac:picMk id="4" creationId="{00000000-0000-0000-0000-000000000000}"/>
          </ac:picMkLst>
        </pc:picChg>
        <pc:picChg chg="add mod">
          <ac:chgData name="assam alhussiny" userId="97b1f2a93f2ca520" providerId="LiveId" clId="{E8BEF2B8-702A-4314-929F-CD062CFFEB76}" dt="2022-03-06T19:07:36.771" v="54" actId="1440"/>
          <ac:picMkLst>
            <pc:docMk/>
            <pc:sldMk cId="1573515279" sldId="258"/>
            <ac:picMk id="5" creationId="{C52DEDF0-D8B0-4A39-8F5A-5474AAB2E4D2}"/>
          </ac:picMkLst>
        </pc:picChg>
      </pc:sldChg>
      <pc:sldChg chg="modSp mod ord">
        <pc:chgData name="assam alhussiny" userId="97b1f2a93f2ca520" providerId="LiveId" clId="{E8BEF2B8-702A-4314-929F-CD062CFFEB76}" dt="2022-03-06T20:58:55.163" v="678" actId="14100"/>
        <pc:sldMkLst>
          <pc:docMk/>
          <pc:sldMk cId="3585957360" sldId="259"/>
        </pc:sldMkLst>
        <pc:spChg chg="mod">
          <ac:chgData name="assam alhussiny" userId="97b1f2a93f2ca520" providerId="LiveId" clId="{E8BEF2B8-702A-4314-929F-CD062CFFEB76}" dt="2022-03-06T20:58:49.009" v="677" actId="20577"/>
          <ac:spMkLst>
            <pc:docMk/>
            <pc:sldMk cId="3585957360" sldId="259"/>
            <ac:spMk id="2" creationId="{00000000-0000-0000-0000-000000000000}"/>
          </ac:spMkLst>
        </pc:spChg>
        <pc:picChg chg="mod">
          <ac:chgData name="assam alhussiny" userId="97b1f2a93f2ca520" providerId="LiveId" clId="{E8BEF2B8-702A-4314-929F-CD062CFFEB76}" dt="2022-03-06T20:58:55.163" v="678" actId="14100"/>
          <ac:picMkLst>
            <pc:docMk/>
            <pc:sldMk cId="3585957360" sldId="259"/>
            <ac:picMk id="3" creationId="{00000000-0000-0000-0000-000000000000}"/>
          </ac:picMkLst>
        </pc:picChg>
      </pc:sldChg>
      <pc:sldChg chg="del">
        <pc:chgData name="assam alhussiny" userId="97b1f2a93f2ca520" providerId="LiveId" clId="{E8BEF2B8-702A-4314-929F-CD062CFFEB76}" dt="2022-03-06T18:46:27.852" v="1" actId="2696"/>
        <pc:sldMkLst>
          <pc:docMk/>
          <pc:sldMk cId="3364320130" sldId="266"/>
        </pc:sldMkLst>
      </pc:sldChg>
      <pc:sldChg chg="modSp mod ord">
        <pc:chgData name="assam alhussiny" userId="97b1f2a93f2ca520" providerId="LiveId" clId="{E8BEF2B8-702A-4314-929F-CD062CFFEB76}" dt="2022-03-06T21:59:31.851" v="1176"/>
        <pc:sldMkLst>
          <pc:docMk/>
          <pc:sldMk cId="2231566969" sldId="267"/>
        </pc:sldMkLst>
        <pc:spChg chg="mod">
          <ac:chgData name="assam alhussiny" userId="97b1f2a93f2ca520" providerId="LiveId" clId="{E8BEF2B8-702A-4314-929F-CD062CFFEB76}" dt="2022-03-06T18:46:41.534" v="6" actId="20577"/>
          <ac:spMkLst>
            <pc:docMk/>
            <pc:sldMk cId="2231566969" sldId="267"/>
            <ac:spMk id="2" creationId="{00000000-0000-0000-0000-000000000000}"/>
          </ac:spMkLst>
        </pc:spChg>
      </pc:sldChg>
      <pc:sldChg chg="del">
        <pc:chgData name="assam alhussiny" userId="97b1f2a93f2ca520" providerId="LiveId" clId="{E8BEF2B8-702A-4314-929F-CD062CFFEB76}" dt="2022-03-06T20:59:07.850" v="679" actId="2696"/>
        <pc:sldMkLst>
          <pc:docMk/>
          <pc:sldMk cId="1595535780" sldId="268"/>
        </pc:sldMkLst>
      </pc:sldChg>
      <pc:sldChg chg="modSp new mod ord">
        <pc:chgData name="assam alhussiny" userId="97b1f2a93f2ca520" providerId="LiveId" clId="{E8BEF2B8-702A-4314-929F-CD062CFFEB76}" dt="2022-03-06T21:00:47.151" v="691"/>
        <pc:sldMkLst>
          <pc:docMk/>
          <pc:sldMk cId="4148512305" sldId="270"/>
        </pc:sldMkLst>
        <pc:spChg chg="mod">
          <ac:chgData name="assam alhussiny" userId="97b1f2a93f2ca520" providerId="LiveId" clId="{E8BEF2B8-702A-4314-929F-CD062CFFEB76}" dt="2022-03-06T19:59:19.092" v="58"/>
          <ac:spMkLst>
            <pc:docMk/>
            <pc:sldMk cId="4148512305" sldId="270"/>
            <ac:spMk id="2" creationId="{8FF2B097-F506-42B3-8FAA-5A52528446C1}"/>
          </ac:spMkLst>
        </pc:spChg>
        <pc:spChg chg="mod">
          <ac:chgData name="assam alhussiny" userId="97b1f2a93f2ca520" providerId="LiveId" clId="{E8BEF2B8-702A-4314-929F-CD062CFFEB76}" dt="2022-03-06T20:00:04" v="62" actId="313"/>
          <ac:spMkLst>
            <pc:docMk/>
            <pc:sldMk cId="4148512305" sldId="270"/>
            <ac:spMk id="3" creationId="{51B45E4E-5D9D-4D78-B215-8766EB8B6E89}"/>
          </ac:spMkLst>
        </pc:spChg>
      </pc:sldChg>
      <pc:sldChg chg="addSp delSp modSp new mod setBg modAnim">
        <pc:chgData name="assam alhussiny" userId="97b1f2a93f2ca520" providerId="LiveId" clId="{E8BEF2B8-702A-4314-929F-CD062CFFEB76}" dt="2022-03-06T20:59:59.420" v="687" actId="207"/>
        <pc:sldMkLst>
          <pc:docMk/>
          <pc:sldMk cId="381803782" sldId="271"/>
        </pc:sldMkLst>
        <pc:spChg chg="mod">
          <ac:chgData name="assam alhussiny" userId="97b1f2a93f2ca520" providerId="LiveId" clId="{E8BEF2B8-702A-4314-929F-CD062CFFEB76}" dt="2022-03-06T20:59:59.420" v="687" actId="207"/>
          <ac:spMkLst>
            <pc:docMk/>
            <pc:sldMk cId="381803782" sldId="271"/>
            <ac:spMk id="2" creationId="{0458E502-7115-48AA-A0D1-37A1D5DE43FE}"/>
          </ac:spMkLst>
        </pc:spChg>
        <pc:spChg chg="mod ord">
          <ac:chgData name="assam alhussiny" userId="97b1f2a93f2ca520" providerId="LiveId" clId="{E8BEF2B8-702A-4314-929F-CD062CFFEB76}" dt="2022-03-06T20:52:12.042" v="565" actId="1076"/>
          <ac:spMkLst>
            <pc:docMk/>
            <pc:sldMk cId="381803782" sldId="271"/>
            <ac:spMk id="3" creationId="{25874AA7-1C22-45B0-9902-635E7D4B8F6C}"/>
          </ac:spMkLst>
        </pc:spChg>
        <pc:picChg chg="add del mod">
          <ac:chgData name="assam alhussiny" userId="97b1f2a93f2ca520" providerId="LiveId" clId="{E8BEF2B8-702A-4314-929F-CD062CFFEB76}" dt="2022-03-06T20:59:16.510" v="680" actId="478"/>
          <ac:picMkLst>
            <pc:docMk/>
            <pc:sldMk cId="381803782" sldId="271"/>
            <ac:picMk id="5" creationId="{8BD53F8D-B75A-40FE-9D39-67498D2839B9}"/>
          </ac:picMkLst>
        </pc:picChg>
        <pc:picChg chg="add mod">
          <ac:chgData name="assam alhussiny" userId="97b1f2a93f2ca520" providerId="LiveId" clId="{E8BEF2B8-702A-4314-929F-CD062CFFEB76}" dt="2022-03-06T20:59:25.202" v="683" actId="1076"/>
          <ac:picMkLst>
            <pc:docMk/>
            <pc:sldMk cId="381803782" sldId="271"/>
            <ac:picMk id="6" creationId="{2047288B-58A5-450D-ABF4-11AC02F5AF36}"/>
          </ac:picMkLst>
        </pc:picChg>
      </pc:sldChg>
      <pc:sldChg chg="addSp delSp modSp new mod">
        <pc:chgData name="assam alhussiny" userId="97b1f2a93f2ca520" providerId="LiveId" clId="{E8BEF2B8-702A-4314-929F-CD062CFFEB76}" dt="2022-03-06T21:00:14.994" v="689" actId="1076"/>
        <pc:sldMkLst>
          <pc:docMk/>
          <pc:sldMk cId="2863530933" sldId="272"/>
        </pc:sldMkLst>
        <pc:spChg chg="mod">
          <ac:chgData name="assam alhussiny" userId="97b1f2a93f2ca520" providerId="LiveId" clId="{E8BEF2B8-702A-4314-929F-CD062CFFEB76}" dt="2022-03-06T20:58:05.290" v="606" actId="1076"/>
          <ac:spMkLst>
            <pc:docMk/>
            <pc:sldMk cId="2863530933" sldId="272"/>
            <ac:spMk id="2" creationId="{A7BF62C8-E7F8-4381-ACA4-3F982EC01B7A}"/>
          </ac:spMkLst>
        </pc:spChg>
        <pc:spChg chg="del">
          <ac:chgData name="assam alhussiny" userId="97b1f2a93f2ca520" providerId="LiveId" clId="{E8BEF2B8-702A-4314-929F-CD062CFFEB76}" dt="2022-03-06T20:54:40.483" v="587"/>
          <ac:spMkLst>
            <pc:docMk/>
            <pc:sldMk cId="2863530933" sldId="272"/>
            <ac:spMk id="3" creationId="{10BE632A-7102-4047-B7CF-94BE1E53F14B}"/>
          </ac:spMkLst>
        </pc:spChg>
        <pc:spChg chg="add del mod">
          <ac:chgData name="assam alhussiny" userId="97b1f2a93f2ca520" providerId="LiveId" clId="{E8BEF2B8-702A-4314-929F-CD062CFFEB76}" dt="2022-03-06T20:57:13.504" v="592"/>
          <ac:spMkLst>
            <pc:docMk/>
            <pc:sldMk cId="2863530933" sldId="272"/>
            <ac:spMk id="7" creationId="{6FE5AA68-5197-401D-BFC4-FEB1A2478430}"/>
          </ac:spMkLst>
        </pc:spChg>
        <pc:picChg chg="add del mod">
          <ac:chgData name="assam alhussiny" userId="97b1f2a93f2ca520" providerId="LiveId" clId="{E8BEF2B8-702A-4314-929F-CD062CFFEB76}" dt="2022-03-06T20:54:50.681" v="591" actId="478"/>
          <ac:picMkLst>
            <pc:docMk/>
            <pc:sldMk cId="2863530933" sldId="272"/>
            <ac:picMk id="5" creationId="{0AF683CA-D73C-4C13-8CA9-325670035016}"/>
          </ac:picMkLst>
        </pc:picChg>
        <pc:picChg chg="add mod">
          <ac:chgData name="assam alhussiny" userId="97b1f2a93f2ca520" providerId="LiveId" clId="{E8BEF2B8-702A-4314-929F-CD062CFFEB76}" dt="2022-03-06T21:00:14.994" v="689" actId="1076"/>
          <ac:picMkLst>
            <pc:docMk/>
            <pc:sldMk cId="2863530933" sldId="272"/>
            <ac:picMk id="9" creationId="{58707C34-6BC7-4C9E-81C3-9185945B6390}"/>
          </ac:picMkLst>
        </pc:picChg>
      </pc:sldChg>
      <pc:sldChg chg="addSp delSp modSp new del mod">
        <pc:chgData name="assam alhussiny" userId="97b1f2a93f2ca520" providerId="LiveId" clId="{E8BEF2B8-702A-4314-929F-CD062CFFEB76}" dt="2022-03-06T21:06:23.688" v="837" actId="680"/>
        <pc:sldMkLst>
          <pc:docMk/>
          <pc:sldMk cId="1089256683" sldId="273"/>
        </pc:sldMkLst>
        <pc:spChg chg="mod">
          <ac:chgData name="assam alhussiny" userId="97b1f2a93f2ca520" providerId="LiveId" clId="{E8BEF2B8-702A-4314-929F-CD062CFFEB76}" dt="2022-03-06T21:06:10.008" v="829" actId="20577"/>
          <ac:spMkLst>
            <pc:docMk/>
            <pc:sldMk cId="1089256683" sldId="273"/>
            <ac:spMk id="2" creationId="{9B6D3E3A-5A14-4931-BC79-29F08EFBF165}"/>
          </ac:spMkLst>
        </pc:spChg>
        <pc:spChg chg="add del">
          <ac:chgData name="assam alhussiny" userId="97b1f2a93f2ca520" providerId="LiveId" clId="{E8BEF2B8-702A-4314-929F-CD062CFFEB76}" dt="2022-03-06T21:06:22.824" v="836"/>
          <ac:spMkLst>
            <pc:docMk/>
            <pc:sldMk cId="1089256683" sldId="273"/>
            <ac:spMk id="3" creationId="{4509C5E3-6F6D-4A42-8596-78518EF0245D}"/>
          </ac:spMkLst>
        </pc:spChg>
        <pc:spChg chg="add del mod">
          <ac:chgData name="assam alhussiny" userId="97b1f2a93f2ca520" providerId="LiveId" clId="{E8BEF2B8-702A-4314-929F-CD062CFFEB76}" dt="2022-03-06T21:06:20.480" v="832" actId="21"/>
          <ac:spMkLst>
            <pc:docMk/>
            <pc:sldMk cId="1089256683" sldId="273"/>
            <ac:spMk id="7" creationId="{B536D525-C0B4-4B39-B949-56A28AB2E344}"/>
          </ac:spMkLst>
        </pc:spChg>
        <pc:picChg chg="add del mod">
          <ac:chgData name="assam alhussiny" userId="97b1f2a93f2ca520" providerId="LiveId" clId="{E8BEF2B8-702A-4314-929F-CD062CFFEB76}" dt="2022-03-06T21:06:22.824" v="836"/>
          <ac:picMkLst>
            <pc:docMk/>
            <pc:sldMk cId="1089256683" sldId="273"/>
            <ac:picMk id="5" creationId="{3320678F-FC7B-4BDC-BDF6-E75331D09FC7}"/>
          </ac:picMkLst>
        </pc:picChg>
      </pc:sldChg>
      <pc:sldChg chg="addSp delSp modSp new mod ord">
        <pc:chgData name="assam alhussiny" userId="97b1f2a93f2ca520" providerId="LiveId" clId="{E8BEF2B8-702A-4314-929F-CD062CFFEB76}" dt="2022-03-06T21:50:25.032" v="1155"/>
        <pc:sldMkLst>
          <pc:docMk/>
          <pc:sldMk cId="1514575528" sldId="273"/>
        </pc:sldMkLst>
        <pc:spChg chg="mod">
          <ac:chgData name="assam alhussiny" userId="97b1f2a93f2ca520" providerId="LiveId" clId="{E8BEF2B8-702A-4314-929F-CD062CFFEB76}" dt="2022-03-06T21:07:48.581" v="913" actId="207"/>
          <ac:spMkLst>
            <pc:docMk/>
            <pc:sldMk cId="1514575528" sldId="273"/>
            <ac:spMk id="2" creationId="{9DEAA04C-3394-45FB-AA75-3AB67AE86DBA}"/>
          </ac:spMkLst>
        </pc:spChg>
        <pc:spChg chg="del">
          <ac:chgData name="assam alhussiny" userId="97b1f2a93f2ca520" providerId="LiveId" clId="{E8BEF2B8-702A-4314-929F-CD062CFFEB76}" dt="2022-03-06T21:08:07.192" v="914"/>
          <ac:spMkLst>
            <pc:docMk/>
            <pc:sldMk cId="1514575528" sldId="273"/>
            <ac:spMk id="3" creationId="{8F9E612B-684B-434C-9BC9-FCE3A8C6052A}"/>
          </ac:spMkLst>
        </pc:spChg>
        <pc:picChg chg="add mod">
          <ac:chgData name="assam alhussiny" userId="97b1f2a93f2ca520" providerId="LiveId" clId="{E8BEF2B8-702A-4314-929F-CD062CFFEB76}" dt="2022-03-06T21:08:38.034" v="920" actId="1076"/>
          <ac:picMkLst>
            <pc:docMk/>
            <pc:sldMk cId="1514575528" sldId="273"/>
            <ac:picMk id="5" creationId="{2A62C751-7873-4120-A417-7D7A3EF487DD}"/>
          </ac:picMkLst>
        </pc:picChg>
      </pc:sldChg>
      <pc:sldChg chg="addSp delSp modSp new mod">
        <pc:chgData name="assam alhussiny" userId="97b1f2a93f2ca520" providerId="LiveId" clId="{E8BEF2B8-702A-4314-929F-CD062CFFEB76}" dt="2022-03-06T21:16:04.240" v="954" actId="403"/>
        <pc:sldMkLst>
          <pc:docMk/>
          <pc:sldMk cId="3274840298" sldId="274"/>
        </pc:sldMkLst>
        <pc:spChg chg="mod">
          <ac:chgData name="assam alhussiny" userId="97b1f2a93f2ca520" providerId="LiveId" clId="{E8BEF2B8-702A-4314-929F-CD062CFFEB76}" dt="2022-03-06T21:16:04.240" v="954" actId="403"/>
          <ac:spMkLst>
            <pc:docMk/>
            <pc:sldMk cId="3274840298" sldId="274"/>
            <ac:spMk id="2" creationId="{591B13A1-4D7A-4FC7-AABE-7BABF31D2583}"/>
          </ac:spMkLst>
        </pc:spChg>
        <pc:spChg chg="del">
          <ac:chgData name="assam alhussiny" userId="97b1f2a93f2ca520" providerId="LiveId" clId="{E8BEF2B8-702A-4314-929F-CD062CFFEB76}" dt="2022-03-06T21:13:45.998" v="922"/>
          <ac:spMkLst>
            <pc:docMk/>
            <pc:sldMk cId="3274840298" sldId="274"/>
            <ac:spMk id="3" creationId="{AD495F74-1C81-451D-B46D-F447C201D5FB}"/>
          </ac:spMkLst>
        </pc:spChg>
        <pc:picChg chg="add mod">
          <ac:chgData name="assam alhussiny" userId="97b1f2a93f2ca520" providerId="LiveId" clId="{E8BEF2B8-702A-4314-929F-CD062CFFEB76}" dt="2022-03-06T21:16:00.256" v="951" actId="1076"/>
          <ac:picMkLst>
            <pc:docMk/>
            <pc:sldMk cId="3274840298" sldId="274"/>
            <ac:picMk id="5" creationId="{0287CF82-807A-4CFB-A5F9-C84FA3071907}"/>
          </ac:picMkLst>
        </pc:picChg>
      </pc:sldChg>
      <pc:sldChg chg="addSp delSp modSp new mod ord">
        <pc:chgData name="assam alhussiny" userId="97b1f2a93f2ca520" providerId="LiveId" clId="{E8BEF2B8-702A-4314-929F-CD062CFFEB76}" dt="2022-03-06T21:51:19.613" v="1163" actId="1076"/>
        <pc:sldMkLst>
          <pc:docMk/>
          <pc:sldMk cId="2621255216" sldId="275"/>
        </pc:sldMkLst>
        <pc:spChg chg="mod">
          <ac:chgData name="assam alhussiny" userId="97b1f2a93f2ca520" providerId="LiveId" clId="{E8BEF2B8-702A-4314-929F-CD062CFFEB76}" dt="2022-03-06T21:51:17.381" v="1162" actId="1076"/>
          <ac:spMkLst>
            <pc:docMk/>
            <pc:sldMk cId="2621255216" sldId="275"/>
            <ac:spMk id="2" creationId="{EEDAA157-60E9-480E-9890-20EE61FCAF19}"/>
          </ac:spMkLst>
        </pc:spChg>
        <pc:spChg chg="del">
          <ac:chgData name="assam alhussiny" userId="97b1f2a93f2ca520" providerId="LiveId" clId="{E8BEF2B8-702A-4314-929F-CD062CFFEB76}" dt="2022-03-06T21:50:54.888" v="1156"/>
          <ac:spMkLst>
            <pc:docMk/>
            <pc:sldMk cId="2621255216" sldId="275"/>
            <ac:spMk id="3" creationId="{C3A81085-0965-4000-BF84-62E1D61263E7}"/>
          </ac:spMkLst>
        </pc:spChg>
        <pc:picChg chg="add mod">
          <ac:chgData name="assam alhussiny" userId="97b1f2a93f2ca520" providerId="LiveId" clId="{E8BEF2B8-702A-4314-929F-CD062CFFEB76}" dt="2022-03-06T21:51:19.613" v="1163" actId="1076"/>
          <ac:picMkLst>
            <pc:docMk/>
            <pc:sldMk cId="2621255216" sldId="275"/>
            <ac:picMk id="5" creationId="{FFD390A6-5875-49BE-814B-A6A3ABAC3DB3}"/>
          </ac:picMkLst>
        </pc:picChg>
      </pc:sldChg>
      <pc:sldChg chg="addSp delSp modSp new mod ord setBg">
        <pc:chgData name="assam alhussiny" userId="97b1f2a93f2ca520" providerId="LiveId" clId="{E8BEF2B8-702A-4314-929F-CD062CFFEB76}" dt="2022-03-06T21:34:50.797" v="1151"/>
        <pc:sldMkLst>
          <pc:docMk/>
          <pc:sldMk cId="2607768993" sldId="276"/>
        </pc:sldMkLst>
        <pc:spChg chg="mod">
          <ac:chgData name="assam alhussiny" userId="97b1f2a93f2ca520" providerId="LiveId" clId="{E8BEF2B8-702A-4314-929F-CD062CFFEB76}" dt="2022-03-06T21:34:04.112" v="1143" actId="207"/>
          <ac:spMkLst>
            <pc:docMk/>
            <pc:sldMk cId="2607768993" sldId="276"/>
            <ac:spMk id="2" creationId="{FEC86B45-8038-42B3-BA47-AE3DCDA9DBB0}"/>
          </ac:spMkLst>
        </pc:spChg>
        <pc:spChg chg="del">
          <ac:chgData name="assam alhussiny" userId="97b1f2a93f2ca520" providerId="LiveId" clId="{E8BEF2B8-702A-4314-929F-CD062CFFEB76}" dt="2022-03-06T21:20:04.114" v="1024"/>
          <ac:spMkLst>
            <pc:docMk/>
            <pc:sldMk cId="2607768993" sldId="276"/>
            <ac:spMk id="3" creationId="{693B9C39-7A95-432F-B7AC-B8EEAF2E2E3D}"/>
          </ac:spMkLst>
        </pc:spChg>
        <pc:spChg chg="add del mod">
          <ac:chgData name="assam alhussiny" userId="97b1f2a93f2ca520" providerId="LiveId" clId="{E8BEF2B8-702A-4314-929F-CD062CFFEB76}" dt="2022-03-06T21:22:08.911" v="1030"/>
          <ac:spMkLst>
            <pc:docMk/>
            <pc:sldMk cId="2607768993" sldId="276"/>
            <ac:spMk id="7" creationId="{5F8D8EF2-4187-4EAA-8945-2CADD9D6D54B}"/>
          </ac:spMkLst>
        </pc:spChg>
        <pc:spChg chg="add del mod">
          <ac:chgData name="assam alhussiny" userId="97b1f2a93f2ca520" providerId="LiveId" clId="{E8BEF2B8-702A-4314-929F-CD062CFFEB76}" dt="2022-03-06T21:32:09.277" v="1074"/>
          <ac:spMkLst>
            <pc:docMk/>
            <pc:sldMk cId="2607768993" sldId="276"/>
            <ac:spMk id="13" creationId="{B219AABA-6888-43F4-B871-E270DB51204E}"/>
          </ac:spMkLst>
        </pc:spChg>
        <pc:spChg chg="add del mod">
          <ac:chgData name="assam alhussiny" userId="97b1f2a93f2ca520" providerId="LiveId" clId="{E8BEF2B8-702A-4314-929F-CD062CFFEB76}" dt="2022-03-06T21:32:52.341" v="1085" actId="478"/>
          <ac:spMkLst>
            <pc:docMk/>
            <pc:sldMk cId="2607768993" sldId="276"/>
            <ac:spMk id="16" creationId="{F8F4136D-45F7-44EC-91F7-2EDC26024FCC}"/>
          </ac:spMkLst>
        </pc:spChg>
        <pc:spChg chg="add mod">
          <ac:chgData name="assam alhussiny" userId="97b1f2a93f2ca520" providerId="LiveId" clId="{E8BEF2B8-702A-4314-929F-CD062CFFEB76}" dt="2022-03-06T21:33:49.419" v="1137" actId="113"/>
          <ac:spMkLst>
            <pc:docMk/>
            <pc:sldMk cId="2607768993" sldId="276"/>
            <ac:spMk id="20" creationId="{3837DD32-CBDA-4F8C-BB16-3A68E35D5345}"/>
          </ac:spMkLst>
        </pc:spChg>
        <pc:picChg chg="add del mod">
          <ac:chgData name="assam alhussiny" userId="97b1f2a93f2ca520" providerId="LiveId" clId="{E8BEF2B8-702A-4314-929F-CD062CFFEB76}" dt="2022-03-06T21:22:05.918" v="1029" actId="478"/>
          <ac:picMkLst>
            <pc:docMk/>
            <pc:sldMk cId="2607768993" sldId="276"/>
            <ac:picMk id="5" creationId="{EB8BD190-1295-47F2-BFC9-621822406F99}"/>
          </ac:picMkLst>
        </pc:picChg>
        <pc:picChg chg="add del mod">
          <ac:chgData name="assam alhussiny" userId="97b1f2a93f2ca520" providerId="LiveId" clId="{E8BEF2B8-702A-4314-929F-CD062CFFEB76}" dt="2022-03-06T21:27:05.764" v="1038" actId="478"/>
          <ac:picMkLst>
            <pc:docMk/>
            <pc:sldMk cId="2607768993" sldId="276"/>
            <ac:picMk id="9" creationId="{09CD9758-DF7E-4366-BF8E-583C5B8067DF}"/>
          </ac:picMkLst>
        </pc:picChg>
        <pc:picChg chg="add del mod">
          <ac:chgData name="assam alhussiny" userId="97b1f2a93f2ca520" providerId="LiveId" clId="{E8BEF2B8-702A-4314-929F-CD062CFFEB76}" dt="2022-03-06T21:24:08.072" v="1036" actId="478"/>
          <ac:picMkLst>
            <pc:docMk/>
            <pc:sldMk cId="2607768993" sldId="276"/>
            <ac:picMk id="11" creationId="{9293C939-75BA-4DF3-8F04-659E17A7BC28}"/>
          </ac:picMkLst>
        </pc:picChg>
        <pc:picChg chg="add mod">
          <ac:chgData name="assam alhussiny" userId="97b1f2a93f2ca520" providerId="LiveId" clId="{E8BEF2B8-702A-4314-929F-CD062CFFEB76}" dt="2022-03-06T21:34:19.052" v="1149" actId="1076"/>
          <ac:picMkLst>
            <pc:docMk/>
            <pc:sldMk cId="2607768993" sldId="276"/>
            <ac:picMk id="15" creationId="{06960D39-696C-406A-BA3E-C6B53E806CF8}"/>
          </ac:picMkLst>
        </pc:picChg>
      </pc:sldChg>
      <pc:sldChg chg="addSp delSp modSp new mod">
        <pc:chgData name="assam alhussiny" userId="97b1f2a93f2ca520" providerId="LiveId" clId="{E8BEF2B8-702A-4314-929F-CD062CFFEB76}" dt="2022-03-06T21:58:57.646" v="1174" actId="478"/>
        <pc:sldMkLst>
          <pc:docMk/>
          <pc:sldMk cId="3091012849" sldId="277"/>
        </pc:sldMkLst>
        <pc:spChg chg="del mod">
          <ac:chgData name="assam alhussiny" userId="97b1f2a93f2ca520" providerId="LiveId" clId="{E8BEF2B8-702A-4314-929F-CD062CFFEB76}" dt="2022-03-06T21:58:57.646" v="1174" actId="478"/>
          <ac:spMkLst>
            <pc:docMk/>
            <pc:sldMk cId="3091012849" sldId="277"/>
            <ac:spMk id="2" creationId="{305D7826-4706-4F48-AB01-8C5AB6E643C5}"/>
          </ac:spMkLst>
        </pc:spChg>
        <pc:spChg chg="del">
          <ac:chgData name="assam alhussiny" userId="97b1f2a93f2ca520" providerId="LiveId" clId="{E8BEF2B8-702A-4314-929F-CD062CFFEB76}" dt="2022-03-06T21:55:38.123" v="1165"/>
          <ac:spMkLst>
            <pc:docMk/>
            <pc:sldMk cId="3091012849" sldId="277"/>
            <ac:spMk id="3" creationId="{91566175-0E66-4834-87F6-20D3533302A5}"/>
          </ac:spMkLst>
        </pc:spChg>
        <pc:picChg chg="add mod">
          <ac:chgData name="assam alhussiny" userId="97b1f2a93f2ca520" providerId="LiveId" clId="{E8BEF2B8-702A-4314-929F-CD062CFFEB76}" dt="2022-03-06T21:55:53.470" v="1172" actId="1440"/>
          <ac:picMkLst>
            <pc:docMk/>
            <pc:sldMk cId="3091012849" sldId="277"/>
            <ac:picMk id="5" creationId="{56F5EFAD-0E98-4D05-ADCF-1A064F2ECA19}"/>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B5F02255-0B08-4C4E-BE87-A65FE17A6788}" type="datetimeFigureOut">
              <a:rPr lang="en-US" smtClean="0"/>
              <a:t>5/23/2023</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6AF4B4DD-EA39-4789-ABC2-52DD8CA767CB}" type="slidenum">
              <a:rPr lang="en-US" smtClean="0"/>
              <a:t>‹#›</a:t>
            </a:fld>
            <a:endParaRPr lang="en-US"/>
          </a:p>
        </p:txBody>
      </p:sp>
    </p:spTree>
    <p:extLst>
      <p:ext uri="{BB962C8B-B14F-4D97-AF65-F5344CB8AC3E}">
        <p14:creationId xmlns:p14="http://schemas.microsoft.com/office/powerpoint/2010/main" val="414357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F02255-0B08-4C4E-BE87-A65FE17A6788}" type="datetimeFigureOut">
              <a:rPr lang="en-US" smtClean="0"/>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F4B4DD-EA39-4789-ABC2-52DD8CA767CB}" type="slidenum">
              <a:rPr lang="en-US" smtClean="0"/>
              <a:t>‹#›</a:t>
            </a:fld>
            <a:endParaRPr lang="en-US"/>
          </a:p>
        </p:txBody>
      </p:sp>
    </p:spTree>
    <p:extLst>
      <p:ext uri="{BB962C8B-B14F-4D97-AF65-F5344CB8AC3E}">
        <p14:creationId xmlns:p14="http://schemas.microsoft.com/office/powerpoint/2010/main" val="3961241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F02255-0B08-4C4E-BE87-A65FE17A6788}" type="datetimeFigureOut">
              <a:rPr lang="en-US" smtClean="0"/>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F4B4DD-EA39-4789-ABC2-52DD8CA767CB}" type="slidenum">
              <a:rPr lang="en-US" smtClean="0"/>
              <a:t>‹#›</a:t>
            </a:fld>
            <a:endParaRPr lang="en-US"/>
          </a:p>
        </p:txBody>
      </p:sp>
    </p:spTree>
    <p:extLst>
      <p:ext uri="{BB962C8B-B14F-4D97-AF65-F5344CB8AC3E}">
        <p14:creationId xmlns:p14="http://schemas.microsoft.com/office/powerpoint/2010/main" val="2734844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F02255-0B08-4C4E-BE87-A65FE17A6788}" type="datetimeFigureOut">
              <a:rPr lang="en-US" smtClean="0"/>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F4B4DD-EA39-4789-ABC2-52DD8CA767CB}"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50468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F02255-0B08-4C4E-BE87-A65FE17A6788}" type="datetimeFigureOut">
              <a:rPr lang="en-US" smtClean="0"/>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F4B4DD-EA39-4789-ABC2-52DD8CA767CB}" type="slidenum">
              <a:rPr lang="en-US" smtClean="0"/>
              <a:t>‹#›</a:t>
            </a:fld>
            <a:endParaRPr lang="en-US"/>
          </a:p>
        </p:txBody>
      </p:sp>
    </p:spTree>
    <p:extLst>
      <p:ext uri="{BB962C8B-B14F-4D97-AF65-F5344CB8AC3E}">
        <p14:creationId xmlns:p14="http://schemas.microsoft.com/office/powerpoint/2010/main" val="2348929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5F02255-0B08-4C4E-BE87-A65FE17A6788}" type="datetimeFigureOut">
              <a:rPr lang="en-US" smtClean="0"/>
              <a:t>5/23/2023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F4B4DD-EA39-4789-ABC2-52DD8CA767CB}" type="slidenum">
              <a:rPr lang="en-US" smtClean="0"/>
              <a:t>‹#›</a:t>
            </a:fld>
            <a:endParaRPr lang="en-US"/>
          </a:p>
        </p:txBody>
      </p:sp>
    </p:spTree>
    <p:extLst>
      <p:ext uri="{BB962C8B-B14F-4D97-AF65-F5344CB8AC3E}">
        <p14:creationId xmlns:p14="http://schemas.microsoft.com/office/powerpoint/2010/main" val="2422855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5F02255-0B08-4C4E-BE87-A65FE17A6788}" type="datetimeFigureOut">
              <a:rPr lang="en-US" smtClean="0"/>
              <a:t>5/23/2023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F4B4DD-EA39-4789-ABC2-52DD8CA767CB}" type="slidenum">
              <a:rPr lang="en-US" smtClean="0"/>
              <a:t>‹#›</a:t>
            </a:fld>
            <a:endParaRPr lang="en-US"/>
          </a:p>
        </p:txBody>
      </p:sp>
    </p:spTree>
    <p:extLst>
      <p:ext uri="{BB962C8B-B14F-4D97-AF65-F5344CB8AC3E}">
        <p14:creationId xmlns:p14="http://schemas.microsoft.com/office/powerpoint/2010/main" val="2351754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F02255-0B08-4C4E-BE87-A65FE17A6788}"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4B4DD-EA39-4789-ABC2-52DD8CA767CB}" type="slidenum">
              <a:rPr lang="en-US" smtClean="0"/>
              <a:t>‹#›</a:t>
            </a:fld>
            <a:endParaRPr lang="en-US"/>
          </a:p>
        </p:txBody>
      </p:sp>
    </p:spTree>
    <p:extLst>
      <p:ext uri="{BB962C8B-B14F-4D97-AF65-F5344CB8AC3E}">
        <p14:creationId xmlns:p14="http://schemas.microsoft.com/office/powerpoint/2010/main" val="2411562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F02255-0B08-4C4E-BE87-A65FE17A6788}"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4B4DD-EA39-4789-ABC2-52DD8CA767CB}" type="slidenum">
              <a:rPr lang="en-US" smtClean="0"/>
              <a:t>‹#›</a:t>
            </a:fld>
            <a:endParaRPr lang="en-US"/>
          </a:p>
        </p:txBody>
      </p:sp>
    </p:spTree>
    <p:extLst>
      <p:ext uri="{BB962C8B-B14F-4D97-AF65-F5344CB8AC3E}">
        <p14:creationId xmlns:p14="http://schemas.microsoft.com/office/powerpoint/2010/main" val="742054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F02255-0B08-4C4E-BE87-A65FE17A6788}"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4B4DD-EA39-4789-ABC2-52DD8CA767CB}" type="slidenum">
              <a:rPr lang="en-US" smtClean="0"/>
              <a:t>‹#›</a:t>
            </a:fld>
            <a:endParaRPr lang="en-US"/>
          </a:p>
        </p:txBody>
      </p:sp>
    </p:spTree>
    <p:extLst>
      <p:ext uri="{BB962C8B-B14F-4D97-AF65-F5344CB8AC3E}">
        <p14:creationId xmlns:p14="http://schemas.microsoft.com/office/powerpoint/2010/main" val="105385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F02255-0B08-4C4E-BE87-A65FE17A6788}"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4B4DD-EA39-4789-ABC2-52DD8CA767CB}" type="slidenum">
              <a:rPr lang="en-US" smtClean="0"/>
              <a:t>‹#›</a:t>
            </a:fld>
            <a:endParaRPr lang="en-US"/>
          </a:p>
        </p:txBody>
      </p:sp>
    </p:spTree>
    <p:extLst>
      <p:ext uri="{BB962C8B-B14F-4D97-AF65-F5344CB8AC3E}">
        <p14:creationId xmlns:p14="http://schemas.microsoft.com/office/powerpoint/2010/main" val="260968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F02255-0B08-4C4E-BE87-A65FE17A6788}" type="datetimeFigureOut">
              <a:rPr lang="en-US" smtClean="0"/>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F4B4DD-EA39-4789-ABC2-52DD8CA767CB}" type="slidenum">
              <a:rPr lang="en-US" smtClean="0"/>
              <a:t>‹#›</a:t>
            </a:fld>
            <a:endParaRPr lang="en-US"/>
          </a:p>
        </p:txBody>
      </p:sp>
    </p:spTree>
    <p:extLst>
      <p:ext uri="{BB962C8B-B14F-4D97-AF65-F5344CB8AC3E}">
        <p14:creationId xmlns:p14="http://schemas.microsoft.com/office/powerpoint/2010/main" val="2518642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F02255-0B08-4C4E-BE87-A65FE17A6788}" type="datetimeFigureOut">
              <a:rPr lang="en-US" smtClean="0"/>
              <a:t>5/23/2023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F4B4DD-EA39-4789-ABC2-52DD8CA767CB}" type="slidenum">
              <a:rPr lang="en-US" smtClean="0"/>
              <a:t>‹#›</a:t>
            </a:fld>
            <a:endParaRPr lang="en-US"/>
          </a:p>
        </p:txBody>
      </p:sp>
    </p:spTree>
    <p:extLst>
      <p:ext uri="{BB962C8B-B14F-4D97-AF65-F5344CB8AC3E}">
        <p14:creationId xmlns:p14="http://schemas.microsoft.com/office/powerpoint/2010/main" val="3512816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F02255-0B08-4C4E-BE87-A65FE17A6788}" type="datetimeFigureOut">
              <a:rPr lang="en-US" smtClean="0"/>
              <a:t>5/23/2023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F4B4DD-EA39-4789-ABC2-52DD8CA767CB}" type="slidenum">
              <a:rPr lang="en-US" smtClean="0"/>
              <a:t>‹#›</a:t>
            </a:fld>
            <a:endParaRPr lang="en-US"/>
          </a:p>
        </p:txBody>
      </p:sp>
    </p:spTree>
    <p:extLst>
      <p:ext uri="{BB962C8B-B14F-4D97-AF65-F5344CB8AC3E}">
        <p14:creationId xmlns:p14="http://schemas.microsoft.com/office/powerpoint/2010/main" val="3699355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F02255-0B08-4C4E-BE87-A65FE17A6788}" type="datetimeFigureOut">
              <a:rPr lang="en-US" smtClean="0"/>
              <a:t>5/23/2023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F4B4DD-EA39-4789-ABC2-52DD8CA767CB}" type="slidenum">
              <a:rPr lang="en-US" smtClean="0"/>
              <a:t>‹#›</a:t>
            </a:fld>
            <a:endParaRPr lang="en-US"/>
          </a:p>
        </p:txBody>
      </p:sp>
    </p:spTree>
    <p:extLst>
      <p:ext uri="{BB962C8B-B14F-4D97-AF65-F5344CB8AC3E}">
        <p14:creationId xmlns:p14="http://schemas.microsoft.com/office/powerpoint/2010/main" val="1382163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F02255-0B08-4C4E-BE87-A65FE17A6788}" type="datetimeFigureOut">
              <a:rPr lang="en-US" smtClean="0"/>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F4B4DD-EA39-4789-ABC2-52DD8CA767CB}" type="slidenum">
              <a:rPr lang="en-US" smtClean="0"/>
              <a:t>‹#›</a:t>
            </a:fld>
            <a:endParaRPr lang="en-US"/>
          </a:p>
        </p:txBody>
      </p:sp>
    </p:spTree>
    <p:extLst>
      <p:ext uri="{BB962C8B-B14F-4D97-AF65-F5344CB8AC3E}">
        <p14:creationId xmlns:p14="http://schemas.microsoft.com/office/powerpoint/2010/main" val="4266990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F02255-0B08-4C4E-BE87-A65FE17A6788}" type="datetimeFigureOut">
              <a:rPr lang="en-US" smtClean="0"/>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F4B4DD-EA39-4789-ABC2-52DD8CA767CB}" type="slidenum">
              <a:rPr lang="en-US" smtClean="0"/>
              <a:t>‹#›</a:t>
            </a:fld>
            <a:endParaRPr lang="en-US"/>
          </a:p>
        </p:txBody>
      </p:sp>
    </p:spTree>
    <p:extLst>
      <p:ext uri="{BB962C8B-B14F-4D97-AF65-F5344CB8AC3E}">
        <p14:creationId xmlns:p14="http://schemas.microsoft.com/office/powerpoint/2010/main" val="1649402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5F02255-0B08-4C4E-BE87-A65FE17A6788}" type="datetimeFigureOut">
              <a:rPr lang="en-US" smtClean="0"/>
              <a:t>5/23/2023</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AF4B4DD-EA39-4789-ABC2-52DD8CA767CB}" type="slidenum">
              <a:rPr lang="en-US" smtClean="0"/>
              <a:t>‹#›</a:t>
            </a:fld>
            <a:endParaRPr lang="en-US"/>
          </a:p>
        </p:txBody>
      </p:sp>
    </p:spTree>
    <p:extLst>
      <p:ext uri="{BB962C8B-B14F-4D97-AF65-F5344CB8AC3E}">
        <p14:creationId xmlns:p14="http://schemas.microsoft.com/office/powerpoint/2010/main" val="368229094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ar-IQ"/>
          </a:p>
        </p:txBody>
      </p:sp>
    </p:spTree>
    <p:extLst>
      <p:ext uri="{BB962C8B-B14F-4D97-AF65-F5344CB8AC3E}">
        <p14:creationId xmlns:p14="http://schemas.microsoft.com/office/powerpoint/2010/main" val="3222557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068" y="-191973"/>
            <a:ext cx="9905998" cy="1478570"/>
          </a:xfrm>
        </p:spPr>
        <p:txBody>
          <a:bodyPr/>
          <a:lstStyle/>
          <a:p>
            <a:pPr algn="r" rtl="1"/>
            <a:r>
              <a:rPr lang="ar-IQ" b="1" dirty="0">
                <a:solidFill>
                  <a:schemeClr val="bg1"/>
                </a:solidFill>
                <a:latin typeface="GE Flow" panose="020A0503020102020204" pitchFamily="18" charset="-78"/>
                <a:ea typeface="GE Flow" panose="020A0503020102020204" pitchFamily="18" charset="-78"/>
                <a:cs typeface="GE Flow" panose="020A0503020102020204" pitchFamily="18" charset="-78"/>
              </a:rPr>
              <a:t>استحداث افرع واقسام الهندسة الطبية في المؤسسات </a:t>
            </a:r>
            <a:endParaRPr lang="en-US" b="1" dirty="0">
              <a:solidFill>
                <a:schemeClr val="bg1"/>
              </a:solidFill>
              <a:latin typeface="GE Flow" panose="020A0503020102020204" pitchFamily="18" charset="-78"/>
              <a:ea typeface="GE Flow" panose="020A0503020102020204" pitchFamily="18" charset="-78"/>
              <a:cs typeface="GE Flow" panose="020A0503020102020204" pitchFamily="18"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9583" y="1268369"/>
            <a:ext cx="7571838" cy="53893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85957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EAA04C-3394-45FB-AA75-3AB67AE86DBA}"/>
              </a:ext>
            </a:extLst>
          </p:cNvPr>
          <p:cNvSpPr>
            <a:spLocks noGrp="1"/>
          </p:cNvSpPr>
          <p:nvPr>
            <p:ph type="title"/>
          </p:nvPr>
        </p:nvSpPr>
        <p:spPr/>
        <p:txBody>
          <a:bodyPr/>
          <a:lstStyle/>
          <a:p>
            <a:pPr algn="r" rtl="1"/>
            <a:r>
              <a:rPr lang="ar-IQ" dirty="0">
                <a:solidFill>
                  <a:schemeClr val="bg1"/>
                </a:solidFill>
                <a:latin typeface="GE Flow" panose="020A0503020102020204" pitchFamily="18" charset="-78"/>
                <a:ea typeface="GE Flow" panose="020A0503020102020204" pitchFamily="18" charset="-78"/>
                <a:cs typeface="GE Flow" panose="020A0503020102020204" pitchFamily="18" charset="-78"/>
              </a:rPr>
              <a:t>ماهي الفكرة او المشروع التي طرحتها المؤسسة لدعم هذه التخصصات ؟</a:t>
            </a:r>
            <a:endParaRPr lang="en-US" dirty="0">
              <a:solidFill>
                <a:schemeClr val="bg1"/>
              </a:solidFill>
              <a:latin typeface="GE Flow" panose="020A0503020102020204" pitchFamily="18" charset="-78"/>
              <a:ea typeface="GE Flow" panose="020A0503020102020204" pitchFamily="18" charset="-78"/>
              <a:cs typeface="GE Flow" panose="020A0503020102020204" pitchFamily="18" charset="-78"/>
            </a:endParaRPr>
          </a:p>
        </p:txBody>
      </p:sp>
      <p:pic>
        <p:nvPicPr>
          <p:cNvPr id="5" name="Content Placeholder 4" descr="A group of people around a table&#10;&#10;Description automatically generated with medium confidence">
            <a:extLst>
              <a:ext uri="{FF2B5EF4-FFF2-40B4-BE49-F238E27FC236}">
                <a16:creationId xmlns:a16="http://schemas.microsoft.com/office/drawing/2014/main" xmlns="" id="{2A62C751-7873-4120-A417-7D7A3EF487D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74325" y="1612938"/>
            <a:ext cx="5323630" cy="49759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14575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C86B45-8038-42B3-BA47-AE3DCDA9DBB0}"/>
              </a:ext>
            </a:extLst>
          </p:cNvPr>
          <p:cNvSpPr>
            <a:spLocks noGrp="1"/>
          </p:cNvSpPr>
          <p:nvPr>
            <p:ph type="title"/>
          </p:nvPr>
        </p:nvSpPr>
        <p:spPr>
          <a:xfrm>
            <a:off x="1141413" y="618518"/>
            <a:ext cx="9905998" cy="1478570"/>
          </a:xfrm>
        </p:spPr>
        <p:txBody>
          <a:bodyPr>
            <a:normAutofit/>
          </a:bodyPr>
          <a:lstStyle/>
          <a:p>
            <a:pPr algn="r"/>
            <a:r>
              <a:rPr lang="ar-IQ" sz="4400" b="1" dirty="0">
                <a:solidFill>
                  <a:schemeClr val="bg1"/>
                </a:solidFill>
                <a:latin typeface="GE Flow" panose="020A0503020102020204" pitchFamily="18" charset="-78"/>
                <a:ea typeface="GE Flow" panose="020A0503020102020204" pitchFamily="18" charset="-78"/>
                <a:cs typeface="GE Flow" panose="020A0503020102020204" pitchFamily="18" charset="-78"/>
              </a:rPr>
              <a:t>البحث عن الوظيفة </a:t>
            </a:r>
            <a:endParaRPr lang="en-US" sz="4400" b="1" dirty="0">
              <a:solidFill>
                <a:schemeClr val="bg1"/>
              </a:solidFill>
              <a:latin typeface="GE Flow" panose="020A0503020102020204" pitchFamily="18" charset="-78"/>
              <a:ea typeface="GE Flow" panose="020A0503020102020204" pitchFamily="18" charset="-78"/>
              <a:cs typeface="GE Flow" panose="020A0503020102020204" pitchFamily="18" charset="-78"/>
            </a:endParaRPr>
          </a:p>
        </p:txBody>
      </p:sp>
      <p:pic>
        <p:nvPicPr>
          <p:cNvPr id="15" name="Content Placeholder 14" descr="Icon&#10;&#10;Description automatically generated">
            <a:extLst>
              <a:ext uri="{FF2B5EF4-FFF2-40B4-BE49-F238E27FC236}">
                <a16:creationId xmlns:a16="http://schemas.microsoft.com/office/drawing/2014/main" xmlns="" id="{06960D39-696C-406A-BA3E-C6B53E806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061" y="1475942"/>
            <a:ext cx="5733747" cy="3906115"/>
          </a:xfrm>
          <a:prstGeom prst="round2DiagRect">
            <a:avLst>
              <a:gd name="adj1" fmla="val 5608"/>
              <a:gd name="adj2" fmla="val 0"/>
            </a:avLst>
          </a:prstGeom>
          <a:solidFill>
            <a:srgbClr val="FFFFFF">
              <a:shade val="85000"/>
            </a:srgbClr>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20" name="Content Placeholder 19">
            <a:extLst>
              <a:ext uri="{FF2B5EF4-FFF2-40B4-BE49-F238E27FC236}">
                <a16:creationId xmlns:a16="http://schemas.microsoft.com/office/drawing/2014/main" xmlns="" id="{3837DD32-CBDA-4F8C-BB16-3A68E35D5345}"/>
              </a:ext>
            </a:extLst>
          </p:cNvPr>
          <p:cNvSpPr>
            <a:spLocks noGrp="1"/>
          </p:cNvSpPr>
          <p:nvPr>
            <p:ph idx="1"/>
          </p:nvPr>
        </p:nvSpPr>
        <p:spPr>
          <a:xfrm>
            <a:off x="5034579" y="2249487"/>
            <a:ext cx="6012832" cy="3541714"/>
          </a:xfrm>
        </p:spPr>
        <p:txBody>
          <a:bodyPr>
            <a:normAutofit/>
          </a:bodyPr>
          <a:lstStyle/>
          <a:p>
            <a:pPr algn="r" rtl="1"/>
            <a:r>
              <a:rPr lang="ar-IQ" sz="4000" b="1" dirty="0">
                <a:solidFill>
                  <a:schemeClr val="bg1"/>
                </a:solidFill>
                <a:latin typeface="GE Flow" panose="020A0503020102020204" pitchFamily="18" charset="-78"/>
                <a:ea typeface="GE Flow" panose="020A0503020102020204" pitchFamily="18" charset="-78"/>
                <a:cs typeface="GE Flow" panose="020A0503020102020204" pitchFamily="18" charset="-78"/>
              </a:rPr>
              <a:t>القطاع الحكومي </a:t>
            </a:r>
          </a:p>
          <a:p>
            <a:pPr algn="r" rtl="1"/>
            <a:r>
              <a:rPr lang="ar-IQ" sz="4000" b="1" dirty="0">
                <a:solidFill>
                  <a:schemeClr val="bg1"/>
                </a:solidFill>
                <a:latin typeface="GE Flow" panose="020A0503020102020204" pitchFamily="18" charset="-78"/>
                <a:ea typeface="GE Flow" panose="020A0503020102020204" pitchFamily="18" charset="-78"/>
                <a:cs typeface="GE Flow" panose="020A0503020102020204" pitchFamily="18" charset="-78"/>
              </a:rPr>
              <a:t>القطاع الخاص </a:t>
            </a:r>
          </a:p>
          <a:p>
            <a:pPr algn="r" rtl="1"/>
            <a:r>
              <a:rPr lang="ar-IQ" sz="4000" b="1" dirty="0">
                <a:solidFill>
                  <a:schemeClr val="bg1"/>
                </a:solidFill>
                <a:latin typeface="GE Flow" panose="020A0503020102020204" pitchFamily="18" charset="-78"/>
                <a:ea typeface="GE Flow" panose="020A0503020102020204" pitchFamily="18" charset="-78"/>
                <a:cs typeface="GE Flow" panose="020A0503020102020204" pitchFamily="18" charset="-78"/>
              </a:rPr>
              <a:t>الاعمال الحرة </a:t>
            </a:r>
            <a:endParaRPr lang="en-US" sz="4000" b="1" dirty="0">
              <a:solidFill>
                <a:schemeClr val="bg1"/>
              </a:solidFill>
              <a:latin typeface="GE Flow" panose="020A0503020102020204" pitchFamily="18" charset="-78"/>
              <a:ea typeface="GE Flow" panose="020A0503020102020204" pitchFamily="18" charset="-78"/>
              <a:cs typeface="GE Flow" panose="020A0503020102020204" pitchFamily="18" charset="-78"/>
            </a:endParaRPr>
          </a:p>
        </p:txBody>
      </p:sp>
    </p:spTree>
    <p:extLst>
      <p:ext uri="{BB962C8B-B14F-4D97-AF65-F5344CB8AC3E}">
        <p14:creationId xmlns:p14="http://schemas.microsoft.com/office/powerpoint/2010/main" val="2607768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DAA157-60E9-480E-9890-20EE61FCAF19}"/>
              </a:ext>
            </a:extLst>
          </p:cNvPr>
          <p:cNvSpPr>
            <a:spLocks noGrp="1"/>
          </p:cNvSpPr>
          <p:nvPr>
            <p:ph type="title"/>
          </p:nvPr>
        </p:nvSpPr>
        <p:spPr>
          <a:xfrm>
            <a:off x="1143000" y="170688"/>
            <a:ext cx="9905998" cy="1478570"/>
          </a:xfrm>
        </p:spPr>
        <p:txBody>
          <a:bodyPr/>
          <a:lstStyle/>
          <a:p>
            <a:pPr algn="r" rtl="1"/>
            <a:r>
              <a:rPr lang="ar-IQ" dirty="0">
                <a:solidFill>
                  <a:schemeClr val="bg1"/>
                </a:solidFill>
                <a:latin typeface="GE Flow" panose="020A0503020102020204" pitchFamily="18" charset="-78"/>
                <a:ea typeface="GE Flow" panose="020A0503020102020204" pitchFamily="18" charset="-78"/>
                <a:cs typeface="GE Flow" panose="020A0503020102020204" pitchFamily="18" charset="-78"/>
              </a:rPr>
              <a:t>فتح الاستثمار للعاملين في مجال الهندسة الطبية </a:t>
            </a:r>
            <a:endParaRPr lang="en-US" dirty="0">
              <a:solidFill>
                <a:schemeClr val="bg1"/>
              </a:solidFill>
              <a:latin typeface="GE Flow" panose="020A0503020102020204" pitchFamily="18" charset="-78"/>
              <a:ea typeface="GE Flow" panose="020A0503020102020204" pitchFamily="18" charset="-78"/>
              <a:cs typeface="GE Flow" panose="020A0503020102020204" pitchFamily="18" charset="-78"/>
            </a:endParaRPr>
          </a:p>
        </p:txBody>
      </p:sp>
      <p:pic>
        <p:nvPicPr>
          <p:cNvPr id="5" name="Content Placeholder 4" descr="Graphical user interface, diagram, application&#10;&#10;Description automatically generated">
            <a:extLst>
              <a:ext uri="{FF2B5EF4-FFF2-40B4-BE49-F238E27FC236}">
                <a16:creationId xmlns:a16="http://schemas.microsoft.com/office/drawing/2014/main" xmlns="" id="{FFD390A6-5875-49BE-814B-A6A3ABAC3DB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18611" y="1559578"/>
            <a:ext cx="7554775" cy="49814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21255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1B13A1-4D7A-4FC7-AABE-7BABF31D2583}"/>
              </a:ext>
            </a:extLst>
          </p:cNvPr>
          <p:cNvSpPr>
            <a:spLocks noGrp="1"/>
          </p:cNvSpPr>
          <p:nvPr>
            <p:ph type="title"/>
          </p:nvPr>
        </p:nvSpPr>
        <p:spPr/>
        <p:txBody>
          <a:bodyPr>
            <a:normAutofit/>
          </a:bodyPr>
          <a:lstStyle/>
          <a:p>
            <a:pPr algn="r" rtl="1"/>
            <a:r>
              <a:rPr lang="ar-IQ" sz="4800" dirty="0">
                <a:solidFill>
                  <a:schemeClr val="bg1"/>
                </a:solidFill>
                <a:latin typeface="GE Flow" panose="020A0503020102020204" pitchFamily="18" charset="-78"/>
                <a:ea typeface="GE Flow" panose="020A0503020102020204" pitchFamily="18" charset="-78"/>
                <a:cs typeface="GE Flow" panose="020A0503020102020204" pitchFamily="18" charset="-78"/>
              </a:rPr>
              <a:t>العمل الجماعي </a:t>
            </a:r>
            <a:endParaRPr lang="en-US" sz="4800" dirty="0">
              <a:solidFill>
                <a:schemeClr val="bg1"/>
              </a:solidFill>
              <a:latin typeface="GE Flow" panose="020A0503020102020204" pitchFamily="18" charset="-78"/>
              <a:ea typeface="GE Flow" panose="020A0503020102020204" pitchFamily="18" charset="-78"/>
              <a:cs typeface="GE Flow" panose="020A0503020102020204" pitchFamily="18" charset="-78"/>
            </a:endParaRPr>
          </a:p>
        </p:txBody>
      </p:sp>
      <p:pic>
        <p:nvPicPr>
          <p:cNvPr id="5" name="Content Placeholder 4">
            <a:extLst>
              <a:ext uri="{FF2B5EF4-FFF2-40B4-BE49-F238E27FC236}">
                <a16:creationId xmlns:a16="http://schemas.microsoft.com/office/drawing/2014/main" xmlns="" id="{0287CF82-807A-4CFB-A5F9-C84FA307190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1413" y="388595"/>
            <a:ext cx="6080809" cy="6080809"/>
          </a:xfrm>
          <a:prstGeom prst="round2DiagRect">
            <a:avLst>
              <a:gd name="adj1" fmla="val 16667"/>
              <a:gd name="adj2" fmla="val 1591"/>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74840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diagram&#10;&#10;Description automatically generated">
            <a:extLst>
              <a:ext uri="{FF2B5EF4-FFF2-40B4-BE49-F238E27FC236}">
                <a16:creationId xmlns:a16="http://schemas.microsoft.com/office/drawing/2014/main" xmlns="" id="{56F5EFAD-0E98-4D05-ADCF-1A064F2ECA1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49959" y="81819"/>
            <a:ext cx="8288906" cy="67761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91012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3921" y="186210"/>
            <a:ext cx="9240982" cy="6536369"/>
          </a:xfrm>
          <a:prstGeom prst="rect">
            <a:avLst/>
          </a:prstGeom>
          <a:ln>
            <a:noFill/>
          </a:ln>
          <a:effectLst>
            <a:softEdge rad="112500"/>
          </a:effectLst>
        </p:spPr>
      </p:pic>
    </p:spTree>
    <p:extLst>
      <p:ext uri="{BB962C8B-B14F-4D97-AF65-F5344CB8AC3E}">
        <p14:creationId xmlns:p14="http://schemas.microsoft.com/office/powerpoint/2010/main" val="1092112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IQ" sz="6000" b="1" dirty="0">
                <a:solidFill>
                  <a:schemeClr val="bg1"/>
                </a:solidFill>
                <a:latin typeface="GE Flow" panose="020A0503020102020204" pitchFamily="18" charset="-78"/>
                <a:ea typeface="GE Flow" panose="020A0503020102020204" pitchFamily="18" charset="-78"/>
                <a:cs typeface="GE Flow" panose="020A0503020102020204" pitchFamily="18" charset="-78"/>
              </a:rPr>
              <a:t>كيف تصبح ناجح في تخصصك؟</a:t>
            </a:r>
            <a:endParaRPr lang="en-US" sz="6000" b="1" dirty="0">
              <a:solidFill>
                <a:schemeClr val="bg1"/>
              </a:solidFill>
              <a:latin typeface="GE Flow" panose="020A0503020102020204" pitchFamily="18" charset="-78"/>
              <a:ea typeface="GE Flow" panose="020A0503020102020204" pitchFamily="18" charset="-78"/>
              <a:cs typeface="GE Flow" panose="020A0503020102020204" pitchFamily="18"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2466" y="1911928"/>
            <a:ext cx="4551218" cy="455121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3121" y="2597728"/>
            <a:ext cx="5259594" cy="4260272"/>
          </a:xfrm>
          <a:prstGeom prst="rect">
            <a:avLst/>
          </a:prstGeom>
        </p:spPr>
      </p:pic>
    </p:spTree>
    <p:extLst>
      <p:ext uri="{BB962C8B-B14F-4D97-AF65-F5344CB8AC3E}">
        <p14:creationId xmlns:p14="http://schemas.microsoft.com/office/powerpoint/2010/main" val="223156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26834" y="207875"/>
            <a:ext cx="4972039" cy="6329537"/>
          </a:xfrm>
          <a:prstGeom prst="rect">
            <a:avLst/>
          </a:prstGeom>
          <a:ln>
            <a:noFill/>
          </a:ln>
          <a:effectLst>
            <a:softEdge rad="112500"/>
          </a:effectLst>
        </p:spPr>
      </p:pic>
    </p:spTree>
    <p:extLst>
      <p:ext uri="{BB962C8B-B14F-4D97-AF65-F5344CB8AC3E}">
        <p14:creationId xmlns:p14="http://schemas.microsoft.com/office/powerpoint/2010/main" val="1113722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43224" y="498764"/>
            <a:ext cx="7724775" cy="1251672"/>
          </a:xfrm>
        </p:spPr>
        <p:txBody>
          <a:bodyPr>
            <a:normAutofit fontScale="90000"/>
          </a:bodyPr>
          <a:lstStyle/>
          <a:p>
            <a:pPr algn="ctr"/>
            <a:r>
              <a:rPr lang="ar-IQ" b="1" dirty="0">
                <a:solidFill>
                  <a:schemeClr val="bg1"/>
                </a:solidFill>
                <a:latin typeface="GE Flow" panose="020A0503020102020204" pitchFamily="18" charset="-78"/>
                <a:ea typeface="GE Flow" panose="020A0503020102020204" pitchFamily="18" charset="-78"/>
                <a:cs typeface="GE Flow" panose="020A0503020102020204" pitchFamily="18" charset="-78"/>
              </a:rPr>
              <a:t>دور المهندس الطبي في المؤسسات الصحية </a:t>
            </a:r>
            <a:r>
              <a:rPr lang="ar-IQ" dirty="0"/>
              <a:t> </a:t>
            </a:r>
            <a:endParaRPr lang="en-US" dirty="0"/>
          </a:p>
        </p:txBody>
      </p:sp>
      <p:sp>
        <p:nvSpPr>
          <p:cNvPr id="3" name="Subtitle 2"/>
          <p:cNvSpPr>
            <a:spLocks noGrp="1"/>
          </p:cNvSpPr>
          <p:nvPr>
            <p:ph type="subTitle" idx="1"/>
          </p:nvPr>
        </p:nvSpPr>
        <p:spPr>
          <a:xfrm>
            <a:off x="1501254" y="3602038"/>
            <a:ext cx="9166745" cy="1665998"/>
          </a:xfrm>
        </p:spPr>
        <p:txBody>
          <a:bodyPr>
            <a:normAutofit/>
          </a:bodyPr>
          <a:lstStyle/>
          <a:p>
            <a:r>
              <a:rPr lang="ar-IQ" sz="3600" b="1" dirty="0" smtClean="0">
                <a:solidFill>
                  <a:schemeClr val="bg1"/>
                </a:solidFill>
                <a:latin typeface="GE Flow" panose="020A0503020102020204" pitchFamily="18" charset="-78"/>
                <a:ea typeface="GE Flow" panose="020A0503020102020204" pitchFamily="18" charset="-78"/>
                <a:cs typeface="GE Flow" panose="020A0503020102020204" pitchFamily="18" charset="-78"/>
              </a:rPr>
              <a:t>اعداد:نبراس حسين غائب </a:t>
            </a:r>
          </a:p>
          <a:p>
            <a:endParaRPr lang="en-US" sz="3600" b="1" dirty="0">
              <a:solidFill>
                <a:schemeClr val="bg1"/>
              </a:solidFill>
              <a:latin typeface="GE Flow" panose="020A0503020102020204" pitchFamily="18" charset="-78"/>
              <a:ea typeface="GE Flow" panose="020A0503020102020204" pitchFamily="18" charset="-78"/>
              <a:cs typeface="GE Flow" panose="020A0503020102020204"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6201" y="3325091"/>
            <a:ext cx="6178288" cy="3233304"/>
          </a:xfrm>
          <a:prstGeom prst="rect">
            <a:avLst/>
          </a:prstGeom>
          <a:ln>
            <a:noFill/>
          </a:ln>
          <a:effectLst>
            <a:softEdge rad="112500"/>
          </a:effectLst>
        </p:spPr>
      </p:pic>
    </p:spTree>
    <p:extLst>
      <p:ext uri="{BB962C8B-B14F-4D97-AF65-F5344CB8AC3E}">
        <p14:creationId xmlns:p14="http://schemas.microsoft.com/office/powerpoint/2010/main" val="4136224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7425" y="819423"/>
            <a:ext cx="5466749" cy="1478570"/>
          </a:xfrm>
        </p:spPr>
        <p:txBody>
          <a:bodyPr>
            <a:normAutofit/>
          </a:bodyPr>
          <a:lstStyle/>
          <a:p>
            <a:r>
              <a:rPr lang="ar-IQ" sz="4000" dirty="0">
                <a:solidFill>
                  <a:schemeClr val="bg1"/>
                </a:solidFill>
                <a:latin typeface="GE Flow" panose="020A0503020102020204" pitchFamily="18" charset="-78"/>
                <a:ea typeface="GE Flow" panose="020A0503020102020204" pitchFamily="18" charset="-78"/>
                <a:cs typeface="GE Flow" panose="020A0503020102020204" pitchFamily="18" charset="-78"/>
              </a:rPr>
              <a:t>من هو المهندس – الطبيب؟</a:t>
            </a:r>
            <a:endParaRPr lang="en-US" sz="4000" dirty="0">
              <a:solidFill>
                <a:schemeClr val="bg1"/>
              </a:solidFill>
              <a:latin typeface="GE Flow" panose="020A0503020102020204" pitchFamily="18" charset="-78"/>
              <a:ea typeface="GE Flow" panose="020A0503020102020204" pitchFamily="18" charset="-78"/>
              <a:cs typeface="GE Flow" panose="020A0503020102020204" pitchFamily="18" charset="-78"/>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3794" y="5651007"/>
            <a:ext cx="945081" cy="985759"/>
          </a:xfrm>
          <a:prstGeom prst="rect">
            <a:avLst/>
          </a:prstGeom>
        </p:spPr>
      </p:pic>
      <p:pic>
        <p:nvPicPr>
          <p:cNvPr id="9" name="Picture 2" descr="المهندس العربي - YouTube">
            <a:extLst>
              <a:ext uri="{FF2B5EF4-FFF2-40B4-BE49-F238E27FC236}">
                <a16:creationId xmlns:a16="http://schemas.microsoft.com/office/drawing/2014/main" xmlns="" id="{56211579-D35B-45B0-8EAB-292775063E32}"/>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183560" y="113224"/>
            <a:ext cx="2787248" cy="278724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Icon&#10;&#10;Description automatically generated with medium confidence">
            <a:extLst>
              <a:ext uri="{FF2B5EF4-FFF2-40B4-BE49-F238E27FC236}">
                <a16:creationId xmlns:a16="http://schemas.microsoft.com/office/drawing/2014/main" xmlns="" id="{889B7D8A-42F7-4B26-822D-61AAC9C41D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070" y="113224"/>
            <a:ext cx="2925503" cy="3076302"/>
          </a:xfrm>
          <a:prstGeom prst="rect">
            <a:avLst/>
          </a:prstGeom>
        </p:spPr>
      </p:pic>
      <p:sp>
        <p:nvSpPr>
          <p:cNvPr id="14" name="TextBox 13">
            <a:extLst>
              <a:ext uri="{FF2B5EF4-FFF2-40B4-BE49-F238E27FC236}">
                <a16:creationId xmlns:a16="http://schemas.microsoft.com/office/drawing/2014/main" xmlns="" id="{3D6B1998-B0C8-4ACE-B706-1190EF40060D}"/>
              </a:ext>
            </a:extLst>
          </p:cNvPr>
          <p:cNvSpPr txBox="1"/>
          <p:nvPr/>
        </p:nvSpPr>
        <p:spPr>
          <a:xfrm>
            <a:off x="1072896" y="3221180"/>
            <a:ext cx="10294034" cy="2677656"/>
          </a:xfrm>
          <a:prstGeom prst="rect">
            <a:avLst/>
          </a:prstGeom>
          <a:noFill/>
        </p:spPr>
        <p:txBody>
          <a:bodyPr wrap="square">
            <a:spAutoFit/>
          </a:bodyPr>
          <a:lstStyle/>
          <a:p>
            <a:pPr algn="just" rtl="1"/>
            <a:r>
              <a:rPr lang="ar-IQ" sz="2400" b="1" dirty="0"/>
              <a:t>هو احد الاختصاصات العملية التي ظهرت الحاجة الى استحداثها في فترة الخمسين السنة الاخيرة من عمر الثورة الصحية في العالم.</a:t>
            </a:r>
          </a:p>
          <a:p>
            <a:pPr algn="just" rtl="1"/>
            <a:r>
              <a:rPr lang="ar-IQ" sz="2400" b="1" dirty="0"/>
              <a:t>اما في بلدنا العزيز فالتجربة عمرها مقارب العشرين عام تقريبا.</a:t>
            </a:r>
          </a:p>
          <a:p>
            <a:pPr algn="just" rtl="1"/>
            <a:r>
              <a:rPr lang="ar-IQ" sz="2400" b="1" dirty="0"/>
              <a:t>بكلمة مختصرة اقرب من يفهم الطبيب تقنيا وسريريا ويعمل على تحويل هذا الفهم الى تكنولوجيا تستعمل في النهاية لتحسين نتائج الواقع الصحي للمريض.</a:t>
            </a:r>
          </a:p>
          <a:p>
            <a:pPr algn="just" rtl="1"/>
            <a:r>
              <a:rPr lang="ar-IQ" sz="2400" b="1" dirty="0"/>
              <a:t>المصطلحات الطبية، والمصطلحات الهندسية والتصميمية، واستخدام البرامج الحديثة الداعمة للأجهزة وكل ما هو فيه حديث من الممكن ان يكون الادوات التي يمتلكها هذا النوع من المختصين.</a:t>
            </a:r>
            <a:endParaRPr lang="en-US" sz="2400" b="1" dirty="0"/>
          </a:p>
        </p:txBody>
      </p:sp>
    </p:spTree>
    <p:extLst>
      <p:ext uri="{BB962C8B-B14F-4D97-AF65-F5344CB8AC3E}">
        <p14:creationId xmlns:p14="http://schemas.microsoft.com/office/powerpoint/2010/main" val="182978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653" y="389377"/>
            <a:ext cx="9905998" cy="1478570"/>
          </a:xfrm>
        </p:spPr>
        <p:txBody>
          <a:bodyPr>
            <a:normAutofit/>
          </a:bodyPr>
          <a:lstStyle/>
          <a:p>
            <a:pPr algn="r"/>
            <a:r>
              <a:rPr lang="ar-IQ" sz="4800" dirty="0">
                <a:solidFill>
                  <a:schemeClr val="bg1"/>
                </a:solidFill>
                <a:latin typeface="GE Flow" panose="020A0503020102020204" pitchFamily="18" charset="-78"/>
                <a:ea typeface="GE Flow" panose="020A0503020102020204" pitchFamily="18" charset="-78"/>
                <a:cs typeface="GE Flow" panose="020A0503020102020204" pitchFamily="18" charset="-78"/>
              </a:rPr>
              <a:t>اين نجد هذا المتخصص؟</a:t>
            </a:r>
            <a:endParaRPr lang="en-US" sz="4800" dirty="0">
              <a:solidFill>
                <a:schemeClr val="bg1"/>
              </a:solidFill>
              <a:latin typeface="GE Flow" panose="020A0503020102020204" pitchFamily="18" charset="-78"/>
              <a:ea typeface="GE Flow" panose="020A0503020102020204" pitchFamily="18" charset="-78"/>
              <a:cs typeface="GE Flow" panose="020A0503020102020204" pitchFamily="18" charset="-78"/>
            </a:endParaRPr>
          </a:p>
        </p:txBody>
      </p:sp>
      <p:sp>
        <p:nvSpPr>
          <p:cNvPr id="3" name="Content Placeholder 2"/>
          <p:cNvSpPr>
            <a:spLocks noGrp="1"/>
          </p:cNvSpPr>
          <p:nvPr>
            <p:ph idx="1"/>
          </p:nvPr>
        </p:nvSpPr>
        <p:spPr>
          <a:xfrm>
            <a:off x="1472184" y="2020887"/>
            <a:ext cx="10151299" cy="3541714"/>
          </a:xfrm>
        </p:spPr>
        <p:txBody>
          <a:bodyPr>
            <a:normAutofit fontScale="92500"/>
          </a:bodyPr>
          <a:lstStyle/>
          <a:p>
            <a:pPr algn="just" rtl="1"/>
            <a:r>
              <a:rPr lang="ar-IQ" b="1" dirty="0"/>
              <a:t>ان المجالات والاماكن التي يمكن ان يتواجد فيها هذا المتخصص هي:</a:t>
            </a:r>
          </a:p>
          <a:p>
            <a:pPr algn="just" rtl="1"/>
            <a:r>
              <a:rPr lang="ar-IQ" b="1" dirty="0"/>
              <a:t>1. المستشفيات الحكومية والاهلية.</a:t>
            </a:r>
          </a:p>
          <a:p>
            <a:pPr algn="just" rtl="1"/>
            <a:r>
              <a:rPr lang="ar-IQ" b="1" dirty="0"/>
              <a:t>2. مراكز الرعاية الطبية التي تحمل طابع التخصص الدقيق مثل مراكز القلب او الجهاز التنفسي وما الى ذلك.</a:t>
            </a:r>
          </a:p>
          <a:p>
            <a:pPr algn="just" rtl="1"/>
            <a:r>
              <a:rPr lang="ar-IQ" b="1" dirty="0"/>
              <a:t>3. شركات الاجهزة الطبية سواء كانت ذات الطابع الحكومي او الاهلي.</a:t>
            </a:r>
          </a:p>
          <a:p>
            <a:pPr algn="just" rtl="1"/>
            <a:r>
              <a:rPr lang="ar-IQ" b="1" dirty="0"/>
              <a:t>4. المكاتب العلمية التخصصية. </a:t>
            </a:r>
          </a:p>
          <a:p>
            <a:pPr algn="just" rtl="1"/>
            <a:r>
              <a:rPr lang="ar-IQ" b="1" dirty="0"/>
              <a:t>5. عالميا معامل تصميم وتنفيذ الاجهزة الطبية.</a:t>
            </a:r>
          </a:p>
          <a:p>
            <a:pPr algn="r" rtl="1"/>
            <a:endParaRPr lang="en-US" dirty="0">
              <a:solidFill>
                <a:schemeClr val="bg1"/>
              </a:solidFill>
              <a:latin typeface="GE Flow" panose="020A0503020102020204" pitchFamily="18" charset="-78"/>
              <a:ea typeface="GE Flow" panose="020A0503020102020204" pitchFamily="18" charset="-78"/>
              <a:cs typeface="GE Flow" panose="020A0503020102020204" pitchFamily="18" charset="-78"/>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1469" y="150224"/>
            <a:ext cx="1281044" cy="1336182"/>
          </a:xfrm>
          <a:prstGeom prst="rect">
            <a:avLst/>
          </a:prstGeom>
        </p:spPr>
      </p:pic>
      <p:pic>
        <p:nvPicPr>
          <p:cNvPr id="5" name="Picture 4">
            <a:extLst>
              <a:ext uri="{FF2B5EF4-FFF2-40B4-BE49-F238E27FC236}">
                <a16:creationId xmlns:a16="http://schemas.microsoft.com/office/drawing/2014/main" xmlns="" id="{C52DEDF0-D8B0-4A39-8F5A-5474AAB2E4D2}"/>
              </a:ext>
            </a:extLst>
          </p:cNvPr>
          <p:cNvPicPr>
            <a:picLocks noChangeAspect="1"/>
          </p:cNvPicPr>
          <p:nvPr/>
        </p:nvPicPr>
        <p:blipFill>
          <a:blip r:embed="rId3"/>
          <a:stretch>
            <a:fillRect/>
          </a:stretch>
        </p:blipFill>
        <p:spPr>
          <a:xfrm>
            <a:off x="1095693" y="3820624"/>
            <a:ext cx="3778183" cy="28034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73515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066" y="542319"/>
            <a:ext cx="10288587" cy="1478570"/>
          </a:xfrm>
        </p:spPr>
        <p:txBody>
          <a:bodyPr/>
          <a:lstStyle/>
          <a:p>
            <a:r>
              <a:rPr lang="ar-IQ" dirty="0">
                <a:solidFill>
                  <a:schemeClr val="bg1"/>
                </a:solidFill>
                <a:latin typeface="GE Flow" panose="020A0503020102020204" pitchFamily="18" charset="-78"/>
                <a:ea typeface="GE Flow" panose="020A0503020102020204" pitchFamily="18" charset="-78"/>
                <a:cs typeface="GE Flow" panose="020A0503020102020204" pitchFamily="18" charset="-78"/>
              </a:rPr>
              <a:t>ماهو دور المهندس الطبي في المؤسسات الصحية </a:t>
            </a:r>
            <a:endParaRPr lang="en-US" dirty="0">
              <a:solidFill>
                <a:schemeClr val="bg1"/>
              </a:solidFill>
              <a:latin typeface="GE Flow" panose="020A0503020102020204" pitchFamily="18" charset="-78"/>
              <a:ea typeface="GE Flow" panose="020A0503020102020204" pitchFamily="18" charset="-78"/>
              <a:cs typeface="GE Flow" panose="020A0503020102020204" pitchFamily="18" charset="-78"/>
            </a:endParaRPr>
          </a:p>
        </p:txBody>
      </p:sp>
      <p:sp>
        <p:nvSpPr>
          <p:cNvPr id="3" name="Content Placeholder 2"/>
          <p:cNvSpPr>
            <a:spLocks noGrp="1"/>
          </p:cNvSpPr>
          <p:nvPr>
            <p:ph idx="1"/>
          </p:nvPr>
        </p:nvSpPr>
        <p:spPr/>
        <p:txBody>
          <a:bodyPr/>
          <a:lstStyle/>
          <a:p>
            <a:pPr algn="r" rtl="1"/>
            <a:r>
              <a:rPr lang="ar-IQ" dirty="0">
                <a:solidFill>
                  <a:schemeClr val="bg1"/>
                </a:solidFill>
                <a:latin typeface="GE Flow" panose="020A0503020102020204" pitchFamily="18" charset="-78"/>
                <a:ea typeface="GE Flow" panose="020A0503020102020204" pitchFamily="18" charset="-78"/>
                <a:cs typeface="GE Flow" panose="020A0503020102020204" pitchFamily="18" charset="-78"/>
              </a:rPr>
              <a:t>التخطيط والتصميم </a:t>
            </a:r>
          </a:p>
          <a:p>
            <a:pPr algn="r" rtl="1"/>
            <a:r>
              <a:rPr lang="ar-IQ" dirty="0">
                <a:solidFill>
                  <a:schemeClr val="bg1"/>
                </a:solidFill>
                <a:latin typeface="GE Flow" panose="020A0503020102020204" pitchFamily="18" charset="-78"/>
                <a:ea typeface="GE Flow" panose="020A0503020102020204" pitchFamily="18" charset="-78"/>
                <a:cs typeface="GE Flow" panose="020A0503020102020204" pitchFamily="18" charset="-78"/>
              </a:rPr>
              <a:t>المتابعة </a:t>
            </a:r>
          </a:p>
          <a:p>
            <a:pPr algn="r" rtl="1"/>
            <a:r>
              <a:rPr lang="ar-IQ" dirty="0">
                <a:solidFill>
                  <a:schemeClr val="bg1"/>
                </a:solidFill>
                <a:latin typeface="GE Flow" panose="020A0503020102020204" pitchFamily="18" charset="-78"/>
                <a:ea typeface="GE Flow" panose="020A0503020102020204" pitchFamily="18" charset="-78"/>
                <a:cs typeface="GE Flow" panose="020A0503020102020204" pitchFamily="18" charset="-78"/>
              </a:rPr>
              <a:t>الادارة </a:t>
            </a:r>
          </a:p>
          <a:p>
            <a:pPr algn="r" rtl="1"/>
            <a:r>
              <a:rPr lang="ar-IQ" dirty="0">
                <a:solidFill>
                  <a:schemeClr val="bg1"/>
                </a:solidFill>
                <a:latin typeface="GE Flow" panose="020A0503020102020204" pitchFamily="18" charset="-78"/>
                <a:ea typeface="GE Flow" panose="020A0503020102020204" pitchFamily="18" charset="-78"/>
                <a:cs typeface="GE Flow" panose="020A0503020102020204" pitchFamily="18" charset="-78"/>
              </a:rPr>
              <a:t>الاشراف </a:t>
            </a:r>
          </a:p>
          <a:p>
            <a:pPr algn="r" rtl="1"/>
            <a:r>
              <a:rPr lang="ar-IQ" dirty="0">
                <a:solidFill>
                  <a:schemeClr val="bg1"/>
                </a:solidFill>
                <a:latin typeface="GE Flow" panose="020A0503020102020204" pitchFamily="18" charset="-78"/>
                <a:ea typeface="GE Flow" panose="020A0503020102020204" pitchFamily="18" charset="-78"/>
                <a:cs typeface="GE Flow" panose="020A0503020102020204" pitchFamily="18" charset="-78"/>
              </a:rPr>
              <a:t>حل المشاكل المتعلقة في الاجهزة والصيانة </a:t>
            </a:r>
            <a:endParaRPr lang="en-US" dirty="0">
              <a:solidFill>
                <a:schemeClr val="bg1"/>
              </a:solidFill>
              <a:latin typeface="GE Flow" panose="020A0503020102020204" pitchFamily="18" charset="-78"/>
              <a:ea typeface="GE Flow" panose="020A0503020102020204" pitchFamily="18" charset="-78"/>
              <a:cs typeface="GE Flow" panose="020A0503020102020204" pitchFamily="18"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109" y="2097088"/>
            <a:ext cx="4799769" cy="31786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779" y="526590"/>
            <a:ext cx="1358287" cy="1416750"/>
          </a:xfrm>
          <a:prstGeom prst="rect">
            <a:avLst/>
          </a:prstGeom>
        </p:spPr>
      </p:pic>
    </p:spTree>
    <p:extLst>
      <p:ext uri="{BB962C8B-B14F-4D97-AF65-F5344CB8AC3E}">
        <p14:creationId xmlns:p14="http://schemas.microsoft.com/office/powerpoint/2010/main" val="447542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IQ" sz="4000" dirty="0">
                <a:solidFill>
                  <a:schemeClr val="bg1"/>
                </a:solidFill>
                <a:latin typeface="GE Flow" panose="020A0503020102020204" pitchFamily="18" charset="-78"/>
                <a:ea typeface="GE Flow" panose="020A0503020102020204" pitchFamily="18" charset="-78"/>
                <a:cs typeface="GE Flow" panose="020A0503020102020204" pitchFamily="18" charset="-78"/>
              </a:rPr>
              <a:t>ماهو دور المهندس الطبي في الشركات  </a:t>
            </a:r>
            <a:endParaRPr lang="en-US" sz="4000" dirty="0">
              <a:solidFill>
                <a:schemeClr val="bg1"/>
              </a:solidFill>
              <a:latin typeface="GE Flow" panose="020A0503020102020204" pitchFamily="18" charset="-78"/>
              <a:ea typeface="GE Flow" panose="020A0503020102020204" pitchFamily="18" charset="-78"/>
              <a:cs typeface="GE Flow" panose="020A0503020102020204" pitchFamily="18" charset="-78"/>
            </a:endParaRPr>
          </a:p>
        </p:txBody>
      </p:sp>
      <p:sp>
        <p:nvSpPr>
          <p:cNvPr id="3" name="Content Placeholder 2"/>
          <p:cNvSpPr>
            <a:spLocks noGrp="1"/>
          </p:cNvSpPr>
          <p:nvPr>
            <p:ph idx="1"/>
          </p:nvPr>
        </p:nvSpPr>
        <p:spPr>
          <a:xfrm>
            <a:off x="1141412" y="1833024"/>
            <a:ext cx="9905999" cy="3541714"/>
          </a:xfrm>
        </p:spPr>
        <p:txBody>
          <a:bodyPr>
            <a:normAutofit fontScale="92500" lnSpcReduction="20000"/>
          </a:bodyPr>
          <a:lstStyle/>
          <a:p>
            <a:pPr algn="r" rtl="1"/>
            <a:r>
              <a:rPr lang="ar-IQ" sz="3200" dirty="0">
                <a:solidFill>
                  <a:schemeClr val="bg1"/>
                </a:solidFill>
                <a:latin typeface="GE Flow" panose="020A0503020102020204" pitchFamily="18" charset="-78"/>
                <a:ea typeface="GE Flow" panose="020A0503020102020204" pitchFamily="18" charset="-78"/>
                <a:cs typeface="GE Flow" panose="020A0503020102020204" pitchFamily="18" charset="-78"/>
              </a:rPr>
              <a:t>1- الادارة </a:t>
            </a:r>
          </a:p>
          <a:p>
            <a:pPr algn="r" rtl="1"/>
            <a:r>
              <a:rPr lang="ar-IQ" sz="3200" dirty="0">
                <a:solidFill>
                  <a:schemeClr val="bg1"/>
                </a:solidFill>
                <a:latin typeface="GE Flow" panose="020A0503020102020204" pitchFamily="18" charset="-78"/>
                <a:ea typeface="GE Flow" panose="020A0503020102020204" pitchFamily="18" charset="-78"/>
                <a:cs typeface="GE Flow" panose="020A0503020102020204" pitchFamily="18" charset="-78"/>
              </a:rPr>
              <a:t>2- المبيعات </a:t>
            </a:r>
          </a:p>
          <a:p>
            <a:pPr algn="r" rtl="1"/>
            <a:r>
              <a:rPr lang="ar-IQ" sz="3200" dirty="0">
                <a:solidFill>
                  <a:schemeClr val="bg1"/>
                </a:solidFill>
                <a:latin typeface="GE Flow" panose="020A0503020102020204" pitchFamily="18" charset="-78"/>
                <a:ea typeface="GE Flow" panose="020A0503020102020204" pitchFamily="18" charset="-78"/>
                <a:cs typeface="GE Flow" panose="020A0503020102020204" pitchFamily="18" charset="-78"/>
              </a:rPr>
              <a:t>3- التدريب </a:t>
            </a:r>
          </a:p>
          <a:p>
            <a:pPr algn="r" rtl="1"/>
            <a:r>
              <a:rPr lang="ar-IQ" sz="3200" dirty="0">
                <a:solidFill>
                  <a:schemeClr val="bg1"/>
                </a:solidFill>
                <a:latin typeface="GE Flow" panose="020A0503020102020204" pitchFamily="18" charset="-78"/>
                <a:ea typeface="GE Flow" panose="020A0503020102020204" pitchFamily="18" charset="-78"/>
                <a:cs typeface="GE Flow" panose="020A0503020102020204" pitchFamily="18" charset="-78"/>
              </a:rPr>
              <a:t>4- الصيانة و التنصيب </a:t>
            </a:r>
          </a:p>
          <a:p>
            <a:pPr algn="r" rtl="1"/>
            <a:r>
              <a:rPr lang="ar-IQ" sz="3200" dirty="0">
                <a:solidFill>
                  <a:schemeClr val="bg1"/>
                </a:solidFill>
                <a:latin typeface="GE Flow" panose="020A0503020102020204" pitchFamily="18" charset="-78"/>
                <a:ea typeface="GE Flow" panose="020A0503020102020204" pitchFamily="18" charset="-78"/>
                <a:cs typeface="GE Flow" panose="020A0503020102020204" pitchFamily="18" charset="-78"/>
              </a:rPr>
              <a:t>5- التصنيع </a:t>
            </a:r>
          </a:p>
          <a:p>
            <a:pPr algn="r" rtl="1"/>
            <a:r>
              <a:rPr lang="ar-IQ" sz="3200" dirty="0">
                <a:solidFill>
                  <a:schemeClr val="bg1"/>
                </a:solidFill>
                <a:latin typeface="GE Flow" panose="020A0503020102020204" pitchFamily="18" charset="-78"/>
                <a:ea typeface="GE Flow" panose="020A0503020102020204" pitchFamily="18" charset="-78"/>
                <a:cs typeface="GE Flow" panose="020A0503020102020204" pitchFamily="18" charset="-78"/>
              </a:rPr>
              <a:t>6- التخطيط والتصميم </a:t>
            </a:r>
          </a:p>
          <a:p>
            <a:pPr marL="0" indent="0" algn="r" rtl="1">
              <a:buNone/>
            </a:pPr>
            <a:endParaRPr lang="en-US" sz="3200" dirty="0">
              <a:solidFill>
                <a:schemeClr val="bg1"/>
              </a:solidFill>
              <a:latin typeface="GE Flow" panose="020A0503020102020204" pitchFamily="18" charset="-78"/>
              <a:ea typeface="GE Flow" panose="020A0503020102020204" pitchFamily="18" charset="-78"/>
              <a:cs typeface="GE Flow" panose="020A0503020102020204"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2719" y="2430752"/>
            <a:ext cx="5303566" cy="33604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412" y="332509"/>
            <a:ext cx="1480242" cy="1543954"/>
          </a:xfrm>
          <a:prstGeom prst="rect">
            <a:avLst/>
          </a:prstGeom>
        </p:spPr>
      </p:pic>
    </p:spTree>
    <p:extLst>
      <p:ext uri="{BB962C8B-B14F-4D97-AF65-F5344CB8AC3E}">
        <p14:creationId xmlns:p14="http://schemas.microsoft.com/office/powerpoint/2010/main" val="555650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F2B097-F506-42B3-8FAA-5A52528446C1}"/>
              </a:ext>
            </a:extLst>
          </p:cNvPr>
          <p:cNvSpPr>
            <a:spLocks noGrp="1"/>
          </p:cNvSpPr>
          <p:nvPr>
            <p:ph type="title"/>
          </p:nvPr>
        </p:nvSpPr>
        <p:spPr/>
        <p:txBody>
          <a:bodyPr/>
          <a:lstStyle/>
          <a:p>
            <a:r>
              <a:rPr kumimoji="0" lang="ar-IQ" sz="40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Arial" panose="020B0604020202020204" pitchFamily="34" charset="0"/>
              </a:rPr>
              <a:t>ما هي اهم الادوار المطلوب منه ان يقوم بها او ان يجيدها؟</a:t>
            </a:r>
            <a:endParaRPr lang="en-US" dirty="0"/>
          </a:p>
        </p:txBody>
      </p:sp>
      <p:sp>
        <p:nvSpPr>
          <p:cNvPr id="3" name="Content Placeholder 2">
            <a:extLst>
              <a:ext uri="{FF2B5EF4-FFF2-40B4-BE49-F238E27FC236}">
                <a16:creationId xmlns:a16="http://schemas.microsoft.com/office/drawing/2014/main" xmlns="" id="{51B45E4E-5D9D-4D78-B215-8766EB8B6E89}"/>
              </a:ext>
            </a:extLst>
          </p:cNvPr>
          <p:cNvSpPr>
            <a:spLocks noGrp="1"/>
          </p:cNvSpPr>
          <p:nvPr>
            <p:ph idx="1"/>
          </p:nvPr>
        </p:nvSpPr>
        <p:spPr/>
        <p:txBody>
          <a:bodyPr>
            <a:normAutofit fontScale="92500" lnSpcReduction="20000"/>
          </a:bodyPr>
          <a:lstStyle/>
          <a:p>
            <a:pPr marL="457200" indent="-457200" algn="just" rtl="1">
              <a:buAutoNum type="arabicPeriod"/>
            </a:pPr>
            <a:r>
              <a:rPr lang="ar-IQ" dirty="0"/>
              <a:t>ادارة ملفة الجهاز الطبي ابتداء من يوم ولادته (تنصيبه) مرورا بصيانته وصولا الى اجراءات الامان والوقاية التي من المفترض تطبيقها عليه للحفاظ على الجهاز والاهم من هذا تحقيق الرعاية المثلى للمستفيد (الطبيب – والمريض).</a:t>
            </a:r>
          </a:p>
          <a:p>
            <a:pPr marL="457200" indent="-457200" algn="just" rtl="1">
              <a:buAutoNum type="arabicPeriod"/>
            </a:pPr>
            <a:r>
              <a:rPr lang="ar-IQ" dirty="0"/>
              <a:t>الخبرة في تشغيل التطبيقات المتقدمة المصممة في الاجهزة خصوصا الحديثة منها وتدريب مستخدم الجهاز والطبيب على الية الحصول على احسن النتائج من خلال هذه التطبيقات.</a:t>
            </a:r>
          </a:p>
          <a:p>
            <a:pPr marL="457200" indent="-457200" algn="just" rtl="1">
              <a:buAutoNum type="arabicPeriod"/>
            </a:pPr>
            <a:r>
              <a:rPr lang="ar-IQ" dirty="0"/>
              <a:t>التصميم والمساهمة في اعداد الظروف المثالية لعمل الطبيب والجهاز في خدمة المريض.</a:t>
            </a:r>
          </a:p>
          <a:p>
            <a:pPr marL="457200" indent="-457200" algn="just" rtl="1">
              <a:buAutoNum type="arabicPeriod"/>
            </a:pPr>
            <a:r>
              <a:rPr lang="ar-IQ" dirty="0"/>
              <a:t>الصيانة وضبط </a:t>
            </a:r>
            <a:r>
              <a:rPr lang="ar-IQ" dirty="0" err="1"/>
              <a:t>المعايرات</a:t>
            </a:r>
            <a:r>
              <a:rPr lang="ar-IQ" dirty="0"/>
              <a:t> والتأكد من دقة عمل الجهاز. </a:t>
            </a:r>
          </a:p>
          <a:p>
            <a:pPr marL="457200" indent="-457200" algn="just" rtl="1">
              <a:buAutoNum type="arabicPeriod"/>
            </a:pPr>
            <a:r>
              <a:rPr lang="ar-IQ" dirty="0"/>
              <a:t>التخطيط للأعمال الصحية الجديدة من مستشفيات ومراكز ومال الى ذلك.</a:t>
            </a:r>
            <a:endParaRPr lang="en-US" dirty="0"/>
          </a:p>
          <a:p>
            <a:endParaRPr lang="en-US" dirty="0"/>
          </a:p>
        </p:txBody>
      </p:sp>
    </p:spTree>
    <p:extLst>
      <p:ext uri="{BB962C8B-B14F-4D97-AF65-F5344CB8AC3E}">
        <p14:creationId xmlns:p14="http://schemas.microsoft.com/office/powerpoint/2010/main" val="4148512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58E502-7115-48AA-A0D1-37A1D5DE43FE}"/>
              </a:ext>
            </a:extLst>
          </p:cNvPr>
          <p:cNvSpPr>
            <a:spLocks noGrp="1"/>
          </p:cNvSpPr>
          <p:nvPr>
            <p:ph type="title"/>
          </p:nvPr>
        </p:nvSpPr>
        <p:spPr>
          <a:xfrm>
            <a:off x="1141413" y="618518"/>
            <a:ext cx="9905998" cy="1478570"/>
          </a:xfrm>
        </p:spPr>
        <p:txBody>
          <a:bodyPr>
            <a:normAutofit/>
          </a:bodyPr>
          <a:lstStyle/>
          <a:p>
            <a:pPr algn="r"/>
            <a:r>
              <a:rPr lang="ar-IQ" b="1" dirty="0">
                <a:solidFill>
                  <a:schemeClr val="bg1"/>
                </a:solidFill>
                <a:latin typeface="GE Flow" panose="020A0503020102020204" pitchFamily="18" charset="-78"/>
                <a:ea typeface="GE Flow" panose="020A0503020102020204" pitchFamily="18" charset="-78"/>
                <a:cs typeface="GE Flow" panose="020A0503020102020204" pitchFamily="18" charset="-78"/>
              </a:rPr>
              <a:t>ماهي المشاكل التي تواجه المهندس الطبي </a:t>
            </a:r>
            <a:endParaRPr lang="en-US" b="1" dirty="0">
              <a:solidFill>
                <a:schemeClr val="bg1"/>
              </a:solidFill>
              <a:latin typeface="GE Flow" panose="020A0503020102020204" pitchFamily="18" charset="-78"/>
              <a:ea typeface="GE Flow" panose="020A0503020102020204" pitchFamily="18" charset="-78"/>
              <a:cs typeface="GE Flow" panose="020A0503020102020204" pitchFamily="18" charset="-78"/>
            </a:endParaRPr>
          </a:p>
        </p:txBody>
      </p:sp>
      <p:sp>
        <p:nvSpPr>
          <p:cNvPr id="3" name="Content Placeholder 2">
            <a:extLst>
              <a:ext uri="{FF2B5EF4-FFF2-40B4-BE49-F238E27FC236}">
                <a16:creationId xmlns:a16="http://schemas.microsoft.com/office/drawing/2014/main" xmlns="" id="{25874AA7-1C22-45B0-9902-635E7D4B8F6C}"/>
              </a:ext>
            </a:extLst>
          </p:cNvPr>
          <p:cNvSpPr>
            <a:spLocks noGrp="1"/>
          </p:cNvSpPr>
          <p:nvPr>
            <p:ph idx="1"/>
          </p:nvPr>
        </p:nvSpPr>
        <p:spPr>
          <a:xfrm>
            <a:off x="4741971" y="2097088"/>
            <a:ext cx="6940170" cy="3541714"/>
          </a:xfrm>
        </p:spPr>
        <p:txBody>
          <a:bodyPr>
            <a:normAutofit/>
          </a:bodyPr>
          <a:lstStyle/>
          <a:p>
            <a:pPr algn="just" rtl="1"/>
            <a:r>
              <a:rPr lang="ar-IQ" b="1" dirty="0"/>
              <a:t>المستشفيات في القطاع الخاص والقطاع الحكومي يتم التعامل مع الأجهزة وتكون دائما تحت الضمان </a:t>
            </a:r>
          </a:p>
          <a:p>
            <a:pPr algn="just" rtl="1"/>
            <a:r>
              <a:rPr lang="ar-IQ" b="1" dirty="0"/>
              <a:t>تعطى أجور عالية جدا لتجديد الضمان عند انتهائه وفي هذه الحالات يتم الاعتماد على مهندسي الشركات فقط </a:t>
            </a:r>
          </a:p>
          <a:p>
            <a:pPr algn="just" rtl="1"/>
            <a:r>
              <a:rPr lang="ar-IQ" b="1" dirty="0"/>
              <a:t>الطاقات الاستيعابية تكون قليلة جدا لهذه الشريحة للعمل في المستشفيات الحكومية والأهلية مما يقلل من فرص العمل </a:t>
            </a:r>
          </a:p>
        </p:txBody>
      </p:sp>
      <p:pic>
        <p:nvPicPr>
          <p:cNvPr id="6" name="Content Placeholder 3">
            <a:extLst>
              <a:ext uri="{FF2B5EF4-FFF2-40B4-BE49-F238E27FC236}">
                <a16:creationId xmlns:a16="http://schemas.microsoft.com/office/drawing/2014/main" xmlns="" id="{2047288B-58A5-450D-ABF4-11AC02F5AF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83" y="1445352"/>
            <a:ext cx="4551218" cy="4551218"/>
          </a:xfrm>
          <a:prstGeom prst="rect">
            <a:avLst/>
          </a:prstGeom>
        </p:spPr>
      </p:pic>
    </p:spTree>
    <p:extLst>
      <p:ext uri="{BB962C8B-B14F-4D97-AF65-F5344CB8AC3E}">
        <p14:creationId xmlns:p14="http://schemas.microsoft.com/office/powerpoint/2010/main" val="38180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BF62C8-E7F8-4381-ACA4-3F982EC01B7A}"/>
              </a:ext>
            </a:extLst>
          </p:cNvPr>
          <p:cNvSpPr>
            <a:spLocks noGrp="1"/>
          </p:cNvSpPr>
          <p:nvPr>
            <p:ph type="title"/>
          </p:nvPr>
        </p:nvSpPr>
        <p:spPr>
          <a:xfrm>
            <a:off x="4387173" y="2689715"/>
            <a:ext cx="6310041" cy="1478570"/>
          </a:xfrm>
        </p:spPr>
        <p:txBody>
          <a:bodyPr>
            <a:normAutofit/>
          </a:bodyPr>
          <a:lstStyle/>
          <a:p>
            <a:pPr algn="r" rtl="1"/>
            <a:r>
              <a:rPr lang="ar-IQ" sz="8800" dirty="0">
                <a:solidFill>
                  <a:schemeClr val="bg1"/>
                </a:solidFill>
                <a:latin typeface="GE Flow" panose="020A0503020102020204" pitchFamily="18" charset="-78"/>
                <a:ea typeface="GE Flow" panose="020A0503020102020204" pitchFamily="18" charset="-78"/>
                <a:cs typeface="GE Flow" panose="020A0503020102020204" pitchFamily="18" charset="-78"/>
              </a:rPr>
              <a:t>ماهي الحلول ؟</a:t>
            </a:r>
            <a:endParaRPr lang="en-US" sz="8800" dirty="0">
              <a:solidFill>
                <a:schemeClr val="bg1"/>
              </a:solidFill>
              <a:latin typeface="GE Flow" panose="020A0503020102020204" pitchFamily="18" charset="-78"/>
              <a:ea typeface="GE Flow" panose="020A0503020102020204" pitchFamily="18" charset="-78"/>
              <a:cs typeface="GE Flow" panose="020A0503020102020204" pitchFamily="18" charset="-78"/>
            </a:endParaRPr>
          </a:p>
        </p:txBody>
      </p:sp>
      <p:pic>
        <p:nvPicPr>
          <p:cNvPr id="9" name="Content Placeholder 8">
            <a:extLst>
              <a:ext uri="{FF2B5EF4-FFF2-40B4-BE49-F238E27FC236}">
                <a16:creationId xmlns:a16="http://schemas.microsoft.com/office/drawing/2014/main" xmlns="" id="{58707C34-6BC7-4C9E-81C3-9185945B63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flipH="1">
            <a:off x="807124" y="545074"/>
            <a:ext cx="4752427" cy="6093230"/>
          </a:xfrm>
        </p:spPr>
      </p:pic>
    </p:spTree>
    <p:extLst>
      <p:ext uri="{BB962C8B-B14F-4D97-AF65-F5344CB8AC3E}">
        <p14:creationId xmlns:p14="http://schemas.microsoft.com/office/powerpoint/2010/main" val="28635309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1037</TotalTime>
  <Words>419</Words>
  <Application>Microsoft Office PowerPoint</Application>
  <PresentationFormat>Custom</PresentationFormat>
  <Paragraphs>47</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Circuit</vt:lpstr>
      <vt:lpstr>PowerPoint Presentation</vt:lpstr>
      <vt:lpstr>دور المهندس الطبي في المؤسسات الصحية  </vt:lpstr>
      <vt:lpstr>من هو المهندس – الطبيب؟</vt:lpstr>
      <vt:lpstr>اين نجد هذا المتخصص؟</vt:lpstr>
      <vt:lpstr>ماهو دور المهندس الطبي في المؤسسات الصحية </vt:lpstr>
      <vt:lpstr>ماهو دور المهندس الطبي في الشركات  </vt:lpstr>
      <vt:lpstr>ما هي اهم الادوار المطلوب منه ان يقوم بها او ان يجيدها؟</vt:lpstr>
      <vt:lpstr>ماهي المشاكل التي تواجه المهندس الطبي </vt:lpstr>
      <vt:lpstr>ماهي الحلول ؟</vt:lpstr>
      <vt:lpstr>استحداث افرع واقسام الهندسة الطبية في المؤسسات </vt:lpstr>
      <vt:lpstr>ماهي الفكرة او المشروع التي طرحتها المؤسسة لدعم هذه التخصصات ؟</vt:lpstr>
      <vt:lpstr>البحث عن الوظيفة </vt:lpstr>
      <vt:lpstr>فتح الاستثمار للعاملين في مجال الهندسة الطبية </vt:lpstr>
      <vt:lpstr>العمل الجماعي </vt:lpstr>
      <vt:lpstr>PowerPoint Presentation</vt:lpstr>
      <vt:lpstr>PowerPoint Presentation</vt:lpstr>
      <vt:lpstr>كيف تصبح ناجح في تخصصك؟</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التدريب الصيفي </dc:title>
  <dc:creator>9647719228617</dc:creator>
  <cp:lastModifiedBy>hp 15</cp:lastModifiedBy>
  <cp:revision>24</cp:revision>
  <dcterms:created xsi:type="dcterms:W3CDTF">2021-08-11T20:47:56Z</dcterms:created>
  <dcterms:modified xsi:type="dcterms:W3CDTF">2023-05-23T06:57:15Z</dcterms:modified>
</cp:coreProperties>
</file>