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11/20/2022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11/20/2022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docs.googl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IQ" dirty="0" smtClean="0"/>
              <a:t>تقليل نسبة الاستلال بأستخدام </a:t>
            </a:r>
            <a:r>
              <a:rPr lang="en-US" dirty="0" smtClean="0"/>
              <a:t>Quill Bot</a:t>
            </a:r>
            <a:endParaRPr lang="en-US" dirty="0"/>
          </a:p>
        </p:txBody>
      </p:sp>
      <p:sp>
        <p:nvSpPr>
          <p:cNvPr id="3" name="Subtitle 2"/>
          <p:cNvSpPr>
            <a:spLocks noGrp="1"/>
          </p:cNvSpPr>
          <p:nvPr>
            <p:ph type="subTitle" idx="1"/>
          </p:nvPr>
        </p:nvSpPr>
        <p:spPr/>
        <p:txBody>
          <a:bodyPr/>
          <a:lstStyle/>
          <a:p>
            <a:r>
              <a:rPr lang="ar-IQ" dirty="0" smtClean="0"/>
              <a:t>م.م. نبراس عامر محمد علي</a:t>
            </a:r>
            <a:endParaRPr lang="en-US" dirty="0"/>
          </a:p>
        </p:txBody>
      </p:sp>
    </p:spTree>
    <p:extLst>
      <p:ext uri="{BB962C8B-B14F-4D97-AF65-F5344CB8AC3E}">
        <p14:creationId xmlns:p14="http://schemas.microsoft.com/office/powerpoint/2010/main" val="122267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المقدمة</a:t>
            </a:r>
            <a:endParaRPr lang="en-US" dirty="0"/>
          </a:p>
        </p:txBody>
      </p:sp>
      <p:sp>
        <p:nvSpPr>
          <p:cNvPr id="3" name="Content Placeholder 2"/>
          <p:cNvSpPr>
            <a:spLocks noGrp="1"/>
          </p:cNvSpPr>
          <p:nvPr>
            <p:ph sz="quarter" idx="13"/>
          </p:nvPr>
        </p:nvSpPr>
        <p:spPr/>
        <p:txBody>
          <a:bodyPr>
            <a:normAutofit/>
          </a:bodyPr>
          <a:lstStyle/>
          <a:p>
            <a:pPr algn="justLow" rtl="1"/>
            <a:r>
              <a:rPr lang="ar-IQ" sz="2400" dirty="0"/>
              <a:t>السرقة الأدبية أمر غير مقبول, لا شك انك تعرف ذلك مسبقا. لا يمكنك فقط نسخ جمل شخص آخر ولصقها في مقالتك, ما لم تستخدمها كاقتباسات. لكن وضع الكثير من الاقتباسات في المقال سيجعل قراءتها غير ممتعة. ولتجنب هذه المشكلة, يمكنك اعادة الصياغة او ما يسمى </a:t>
            </a:r>
            <a:r>
              <a:rPr lang="en-US" sz="2400" dirty="0"/>
              <a:t>Paraphrasing </a:t>
            </a:r>
            <a:r>
              <a:rPr lang="ar-IQ" sz="2400" dirty="0"/>
              <a:t>باللغة الانجليزية .</a:t>
            </a:r>
          </a:p>
          <a:p>
            <a:pPr algn="justLow" rtl="1"/>
            <a:r>
              <a:rPr lang="ar-IQ" sz="2400" dirty="0"/>
              <a:t>ببساطة, إعادة الصياغة </a:t>
            </a:r>
            <a:r>
              <a:rPr lang="en-US" sz="2400" dirty="0"/>
              <a:t>Paraphrasing </a:t>
            </a:r>
            <a:r>
              <a:rPr lang="ar-IQ" sz="2400" dirty="0"/>
              <a:t>هي إعادة كتابة الجمل باستخدام كلماتك الخاصة. الفكرة هي ان تقوم باعادة صياغة النص او اعادة صياغة الكلام بناءً على فهمك.</a:t>
            </a:r>
          </a:p>
          <a:p>
            <a:pPr marL="0" indent="0" algn="justLow" rtl="1">
              <a:buNone/>
            </a:pPr>
            <a:endParaRPr lang="en-US" sz="2400" dirty="0"/>
          </a:p>
        </p:txBody>
      </p:sp>
    </p:spTree>
    <p:extLst>
      <p:ext uri="{BB962C8B-B14F-4D97-AF65-F5344CB8AC3E}">
        <p14:creationId xmlns:p14="http://schemas.microsoft.com/office/powerpoint/2010/main" val="161230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IQ" b="1" dirty="0"/>
              <a:t>أداة </a:t>
            </a:r>
            <a:r>
              <a:rPr lang="en-US" b="1" dirty="0" err="1"/>
              <a:t>QuillBot</a:t>
            </a:r>
            <a:r>
              <a:rPr lang="en-US" b="1" dirty="0"/>
              <a:t/>
            </a:r>
            <a:br>
              <a:rPr lang="en-US" b="1" dirty="0"/>
            </a:br>
            <a:endParaRPr lang="en-US" dirty="0"/>
          </a:p>
        </p:txBody>
      </p:sp>
      <p:sp>
        <p:nvSpPr>
          <p:cNvPr id="3" name="Content Placeholder 2"/>
          <p:cNvSpPr>
            <a:spLocks noGrp="1"/>
          </p:cNvSpPr>
          <p:nvPr>
            <p:ph sz="quarter" idx="13"/>
          </p:nvPr>
        </p:nvSpPr>
        <p:spPr>
          <a:xfrm>
            <a:off x="685800" y="1201784"/>
            <a:ext cx="10394707" cy="4859382"/>
          </a:xfrm>
        </p:spPr>
        <p:txBody>
          <a:bodyPr>
            <a:normAutofit/>
          </a:bodyPr>
          <a:lstStyle/>
          <a:p>
            <a:pPr algn="justLow" rtl="1"/>
            <a:r>
              <a:rPr lang="en-US" dirty="0" err="1"/>
              <a:t>QuillBot</a:t>
            </a:r>
            <a:r>
              <a:rPr lang="en-US" dirty="0"/>
              <a:t> </a:t>
            </a:r>
            <a:r>
              <a:rPr lang="ar-IQ" dirty="0"/>
              <a:t>هي واحدة من أفضل أدوات التلخيص وإعادة الصياغة “</a:t>
            </a:r>
            <a:r>
              <a:rPr lang="en-US" dirty="0"/>
              <a:t>Paraphrasing” </a:t>
            </a:r>
            <a:r>
              <a:rPr lang="ar-IQ" dirty="0"/>
              <a:t>التي ستساعدك على تلخيص واعادة صياغة النص او المقال تلقائيا. إنه آمن وسهل الاستخدام. اكتب الجمل واضغط على زر إعادة الصياغة وسيعيد كتابة الجمل مع الحفاظ على المعنى الأصلي.</a:t>
            </a:r>
          </a:p>
          <a:p>
            <a:pPr algn="justLow" rtl="1"/>
            <a:r>
              <a:rPr lang="ar-IQ" dirty="0"/>
              <a:t>يعمل </a:t>
            </a:r>
            <a:r>
              <a:rPr lang="en-US" dirty="0" err="1"/>
              <a:t>QuillBot</a:t>
            </a:r>
            <a:r>
              <a:rPr lang="en-US" dirty="0"/>
              <a:t> </a:t>
            </a:r>
            <a:r>
              <a:rPr lang="ar-IQ" dirty="0"/>
              <a:t>كإضافة ايضا يمكن دمجها مع محرّر مستندات </a:t>
            </a:r>
            <a:r>
              <a:rPr lang="en-US" dirty="0">
                <a:hlinkClick r:id="rId2"/>
              </a:rPr>
              <a:t>Google Docs</a:t>
            </a:r>
            <a:r>
              <a:rPr lang="en-US" dirty="0"/>
              <a:t> </a:t>
            </a:r>
            <a:r>
              <a:rPr lang="ar-IQ" dirty="0"/>
              <a:t>و </a:t>
            </a:r>
            <a:r>
              <a:rPr lang="en-US" dirty="0"/>
              <a:t>Chrome </a:t>
            </a:r>
            <a:r>
              <a:rPr lang="ar-IQ" dirty="0"/>
              <a:t>و </a:t>
            </a:r>
            <a:r>
              <a:rPr lang="en-US" dirty="0"/>
              <a:t>Microsoft Word.</a:t>
            </a:r>
          </a:p>
          <a:p>
            <a:pPr algn="justLow" rtl="1"/>
            <a:r>
              <a:rPr lang="ar-IQ" dirty="0"/>
              <a:t>يستخدم الذكاء الاصطناعي (</a:t>
            </a:r>
            <a:r>
              <a:rPr lang="en-US" dirty="0"/>
              <a:t>AI) </a:t>
            </a:r>
            <a:r>
              <a:rPr lang="en-US" b="1" dirty="0"/>
              <a:t>Artificial intelligence</a:t>
            </a:r>
            <a:r>
              <a:rPr lang="en-US" dirty="0"/>
              <a:t> </a:t>
            </a:r>
            <a:r>
              <a:rPr lang="ar-IQ" dirty="0"/>
              <a:t>الذي يساعدك في العثور على المرادفات الصحيحة بناءً على السياق. المرادفات لا تقتصر على الكلمات, ولكن أيضا على العبارات. يحتوي على ميزة </a:t>
            </a:r>
            <a:r>
              <a:rPr lang="en-US" dirty="0"/>
              <a:t>Word Flipper </a:t>
            </a:r>
            <a:r>
              <a:rPr lang="ar-IQ" dirty="0"/>
              <a:t>التي تسمح لك بتغيير مرادفات أكثر أو أقل لكتابتك. لذلك, يمكنك تعيين عدد المرادفات التي تريد استخدامها عند إعادة كتابة المقال.</a:t>
            </a:r>
          </a:p>
          <a:p>
            <a:pPr algn="justLow" rtl="1"/>
            <a:r>
              <a:rPr lang="ar-IQ" dirty="0"/>
              <a:t>يحتوي على عدة طرق لإعادة الصياغة مثل: </a:t>
            </a:r>
            <a:r>
              <a:rPr lang="en-US" dirty="0"/>
              <a:t>Standard, Fluency, Creative </a:t>
            </a:r>
            <a:r>
              <a:rPr lang="en-US" dirty="0" err="1"/>
              <a:t>Creative</a:t>
            </a:r>
            <a:r>
              <a:rPr lang="en-US" dirty="0"/>
              <a:t>+, Formal, Shorten, and Expand </a:t>
            </a:r>
            <a:r>
              <a:rPr lang="ar-IQ" dirty="0"/>
              <a:t>كل وضع له اختلافات من حيث عدد الكلمات التي يتم استبدالها وأنماط اللغة.</a:t>
            </a:r>
          </a:p>
          <a:p>
            <a:pPr algn="justLow" rtl="1"/>
            <a:endParaRPr lang="en-US" dirty="0"/>
          </a:p>
        </p:txBody>
      </p:sp>
    </p:spTree>
    <p:extLst>
      <p:ext uri="{BB962C8B-B14F-4D97-AF65-F5344CB8AC3E}">
        <p14:creationId xmlns:p14="http://schemas.microsoft.com/office/powerpoint/2010/main" val="105925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398418"/>
            <a:ext cx="10396882" cy="829491"/>
          </a:xfrm>
        </p:spPr>
        <p:txBody>
          <a:bodyPr>
            <a:normAutofit fontScale="90000"/>
          </a:bodyPr>
          <a:lstStyle/>
          <a:p>
            <a:pPr algn="ctr"/>
            <a:r>
              <a:rPr lang="ar-IQ" dirty="0" smtClean="0"/>
              <a:t>الواجهة الأساسية </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2" y="1227909"/>
            <a:ext cx="10104118" cy="5068388"/>
          </a:xfrm>
        </p:spPr>
      </p:pic>
    </p:spTree>
    <p:extLst>
      <p:ext uri="{BB962C8B-B14F-4D97-AF65-F5344CB8AC3E}">
        <p14:creationId xmlns:p14="http://schemas.microsoft.com/office/powerpoint/2010/main" val="40345257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8</TotalTime>
  <Words>153</Words>
  <Application>Microsoft Office PowerPoint</Application>
  <PresentationFormat>Widescreen</PresentationFormat>
  <Paragraphs>11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Impact</vt:lpstr>
      <vt:lpstr>Times New Roman</vt:lpstr>
      <vt:lpstr>Main Event</vt:lpstr>
      <vt:lpstr>تقليل نسبة الاستلال بأستخدام Quill Bot</vt:lpstr>
      <vt:lpstr>المقدمة</vt:lpstr>
      <vt:lpstr>أداة QuillBot </vt:lpstr>
      <vt:lpstr>الواجهة الأساسية </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تقليل نسبة الاستلال بأستخدام Quill Bot</dc:title>
  <dc:creator>lenovo-a</dc:creator>
  <cp:lastModifiedBy>lenovo-a</cp:lastModifiedBy>
  <cp:revision>1</cp:revision>
  <dcterms:created xsi:type="dcterms:W3CDTF">2022-11-20T20:43:40Z</dcterms:created>
  <dcterms:modified xsi:type="dcterms:W3CDTF">2022-11-20T20:51:50Z</dcterms:modified>
</cp:coreProperties>
</file>