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2" r:id="rId12"/>
    <p:sldId id="263" r:id="rId13"/>
    <p:sldId id="268"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54381C"/>
    <a:srgbClr val="A50021"/>
    <a:srgbClr val="FFFFA3"/>
    <a:srgbClr val="FFB06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86" d="100"/>
          <a:sy n="86" d="100"/>
        </p:scale>
        <p:origin x="10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D9955F-A96F-431F-8099-3E039E35E490}"/>
              </a:ext>
            </a:extLst>
          </p:cNvPr>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AFC1C72D-2F74-4628-8BF8-689547E2488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35B80923-2ECA-4682-8CFB-11AF9E1C1216}"/>
              </a:ext>
            </a:extLst>
          </p:cNvPr>
          <p:cNvSpPr>
            <a:spLocks noGrp="1"/>
          </p:cNvSpPr>
          <p:nvPr>
            <p:ph type="dt" sz="half" idx="10"/>
          </p:nvPr>
        </p:nvSpPr>
        <p:spPr/>
        <p:txBody>
          <a:bodyPr/>
          <a:lstStyle>
            <a:lvl1pPr>
              <a:defRPr/>
            </a:lvl1pPr>
          </a:lstStyle>
          <a:p>
            <a:endParaRPr lang="es-ES" altLang="en-US"/>
          </a:p>
        </p:txBody>
      </p:sp>
      <p:sp>
        <p:nvSpPr>
          <p:cNvPr id="5" name="عنصر نائب للتذييل 4">
            <a:extLst>
              <a:ext uri="{FF2B5EF4-FFF2-40B4-BE49-F238E27FC236}">
                <a16:creationId xmlns:a16="http://schemas.microsoft.com/office/drawing/2014/main" id="{0484E250-ABB7-4294-8536-CD972021DB3A}"/>
              </a:ext>
            </a:extLst>
          </p:cNvPr>
          <p:cNvSpPr>
            <a:spLocks noGrp="1"/>
          </p:cNvSpPr>
          <p:nvPr>
            <p:ph type="ftr" sz="quarter" idx="11"/>
          </p:nvPr>
        </p:nvSpPr>
        <p:spPr/>
        <p:txBody>
          <a:bodyPr/>
          <a:lstStyle>
            <a:lvl1pPr>
              <a:defRPr/>
            </a:lvl1pPr>
          </a:lstStyle>
          <a:p>
            <a:endParaRPr lang="es-ES" altLang="en-US"/>
          </a:p>
        </p:txBody>
      </p:sp>
      <p:sp>
        <p:nvSpPr>
          <p:cNvPr id="6" name="عنصر نائب لرقم الشريحة 5">
            <a:extLst>
              <a:ext uri="{FF2B5EF4-FFF2-40B4-BE49-F238E27FC236}">
                <a16:creationId xmlns:a16="http://schemas.microsoft.com/office/drawing/2014/main" id="{A5F5ADA1-2A22-46E9-8ADA-CC60789920D1}"/>
              </a:ext>
            </a:extLst>
          </p:cNvPr>
          <p:cNvSpPr>
            <a:spLocks noGrp="1"/>
          </p:cNvSpPr>
          <p:nvPr>
            <p:ph type="sldNum" sz="quarter" idx="12"/>
          </p:nvPr>
        </p:nvSpPr>
        <p:spPr/>
        <p:txBody>
          <a:bodyPr/>
          <a:lstStyle>
            <a:lvl1pPr>
              <a:defRPr/>
            </a:lvl1pPr>
          </a:lstStyle>
          <a:p>
            <a:fld id="{DF87E175-9FB7-4AC9-83E5-870ADFD547A6}" type="slidenum">
              <a:rPr lang="es-ES" altLang="en-US"/>
              <a:pPr/>
              <a:t>‹#›</a:t>
            </a:fld>
            <a:endParaRPr lang="es-ES" altLang="en-US"/>
          </a:p>
        </p:txBody>
      </p:sp>
    </p:spTree>
    <p:extLst>
      <p:ext uri="{BB962C8B-B14F-4D97-AF65-F5344CB8AC3E}">
        <p14:creationId xmlns:p14="http://schemas.microsoft.com/office/powerpoint/2010/main" val="130144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3DDE03-158F-416D-AD0B-01FF30CA28B5}"/>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11521023-E863-4D4B-8B3D-829C43E515AF}"/>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D1E8A19C-3F67-4353-9516-90D716A600AC}"/>
              </a:ext>
            </a:extLst>
          </p:cNvPr>
          <p:cNvSpPr>
            <a:spLocks noGrp="1"/>
          </p:cNvSpPr>
          <p:nvPr>
            <p:ph type="dt" sz="half" idx="10"/>
          </p:nvPr>
        </p:nvSpPr>
        <p:spPr/>
        <p:txBody>
          <a:bodyPr/>
          <a:lstStyle>
            <a:lvl1pPr>
              <a:defRPr/>
            </a:lvl1pPr>
          </a:lstStyle>
          <a:p>
            <a:endParaRPr lang="es-ES" altLang="en-US"/>
          </a:p>
        </p:txBody>
      </p:sp>
      <p:sp>
        <p:nvSpPr>
          <p:cNvPr id="5" name="عنصر نائب للتذييل 4">
            <a:extLst>
              <a:ext uri="{FF2B5EF4-FFF2-40B4-BE49-F238E27FC236}">
                <a16:creationId xmlns:a16="http://schemas.microsoft.com/office/drawing/2014/main" id="{07C4D9F8-804A-47D4-8B62-EC8A83A1C836}"/>
              </a:ext>
            </a:extLst>
          </p:cNvPr>
          <p:cNvSpPr>
            <a:spLocks noGrp="1"/>
          </p:cNvSpPr>
          <p:nvPr>
            <p:ph type="ftr" sz="quarter" idx="11"/>
          </p:nvPr>
        </p:nvSpPr>
        <p:spPr/>
        <p:txBody>
          <a:bodyPr/>
          <a:lstStyle>
            <a:lvl1pPr>
              <a:defRPr/>
            </a:lvl1pPr>
          </a:lstStyle>
          <a:p>
            <a:endParaRPr lang="es-ES" altLang="en-US"/>
          </a:p>
        </p:txBody>
      </p:sp>
      <p:sp>
        <p:nvSpPr>
          <p:cNvPr id="6" name="عنصر نائب لرقم الشريحة 5">
            <a:extLst>
              <a:ext uri="{FF2B5EF4-FFF2-40B4-BE49-F238E27FC236}">
                <a16:creationId xmlns:a16="http://schemas.microsoft.com/office/drawing/2014/main" id="{DF344304-3A9C-4CA2-997F-9FDAC50CAED2}"/>
              </a:ext>
            </a:extLst>
          </p:cNvPr>
          <p:cNvSpPr>
            <a:spLocks noGrp="1"/>
          </p:cNvSpPr>
          <p:nvPr>
            <p:ph type="sldNum" sz="quarter" idx="12"/>
          </p:nvPr>
        </p:nvSpPr>
        <p:spPr/>
        <p:txBody>
          <a:bodyPr/>
          <a:lstStyle>
            <a:lvl1pPr>
              <a:defRPr/>
            </a:lvl1pPr>
          </a:lstStyle>
          <a:p>
            <a:fld id="{DF515E3E-5451-4C1A-9E15-84DDCD78F840}" type="slidenum">
              <a:rPr lang="es-ES" altLang="en-US"/>
              <a:pPr/>
              <a:t>‹#›</a:t>
            </a:fld>
            <a:endParaRPr lang="es-ES" altLang="en-US"/>
          </a:p>
        </p:txBody>
      </p:sp>
    </p:spTree>
    <p:extLst>
      <p:ext uri="{BB962C8B-B14F-4D97-AF65-F5344CB8AC3E}">
        <p14:creationId xmlns:p14="http://schemas.microsoft.com/office/powerpoint/2010/main" val="289310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159F534-2904-4138-A03C-E62F4FFF12B3}"/>
              </a:ext>
            </a:extLst>
          </p:cNvPr>
          <p:cNvSpPr>
            <a:spLocks noGrp="1"/>
          </p:cNvSpPr>
          <p:nvPr>
            <p:ph type="title" orient="vert"/>
          </p:nvPr>
        </p:nvSpPr>
        <p:spPr>
          <a:xfrm>
            <a:off x="6629400" y="274638"/>
            <a:ext cx="2057400" cy="5851525"/>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32826648-480B-470F-B610-F4745FF25847}"/>
              </a:ext>
            </a:extLst>
          </p:cNvPr>
          <p:cNvSpPr>
            <a:spLocks noGrp="1"/>
          </p:cNvSpPr>
          <p:nvPr>
            <p:ph type="body" orient="vert" idx="1"/>
          </p:nvPr>
        </p:nvSpPr>
        <p:spPr>
          <a:xfrm>
            <a:off x="457200" y="274638"/>
            <a:ext cx="6019800" cy="58515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0EE72394-D4AA-412D-AFA0-DF479C38C86B}"/>
              </a:ext>
            </a:extLst>
          </p:cNvPr>
          <p:cNvSpPr>
            <a:spLocks noGrp="1"/>
          </p:cNvSpPr>
          <p:nvPr>
            <p:ph type="dt" sz="half" idx="10"/>
          </p:nvPr>
        </p:nvSpPr>
        <p:spPr/>
        <p:txBody>
          <a:bodyPr/>
          <a:lstStyle>
            <a:lvl1pPr>
              <a:defRPr/>
            </a:lvl1pPr>
          </a:lstStyle>
          <a:p>
            <a:endParaRPr lang="es-ES" altLang="en-US"/>
          </a:p>
        </p:txBody>
      </p:sp>
      <p:sp>
        <p:nvSpPr>
          <p:cNvPr id="5" name="عنصر نائب للتذييل 4">
            <a:extLst>
              <a:ext uri="{FF2B5EF4-FFF2-40B4-BE49-F238E27FC236}">
                <a16:creationId xmlns:a16="http://schemas.microsoft.com/office/drawing/2014/main" id="{BB4E6ED9-069D-4774-A011-DA260C260C39}"/>
              </a:ext>
            </a:extLst>
          </p:cNvPr>
          <p:cNvSpPr>
            <a:spLocks noGrp="1"/>
          </p:cNvSpPr>
          <p:nvPr>
            <p:ph type="ftr" sz="quarter" idx="11"/>
          </p:nvPr>
        </p:nvSpPr>
        <p:spPr/>
        <p:txBody>
          <a:bodyPr/>
          <a:lstStyle>
            <a:lvl1pPr>
              <a:defRPr/>
            </a:lvl1pPr>
          </a:lstStyle>
          <a:p>
            <a:endParaRPr lang="es-ES" altLang="en-US"/>
          </a:p>
        </p:txBody>
      </p:sp>
      <p:sp>
        <p:nvSpPr>
          <p:cNvPr id="6" name="عنصر نائب لرقم الشريحة 5">
            <a:extLst>
              <a:ext uri="{FF2B5EF4-FFF2-40B4-BE49-F238E27FC236}">
                <a16:creationId xmlns:a16="http://schemas.microsoft.com/office/drawing/2014/main" id="{CD0EA455-A8C7-40C2-99FC-6FDC6653B1BF}"/>
              </a:ext>
            </a:extLst>
          </p:cNvPr>
          <p:cNvSpPr>
            <a:spLocks noGrp="1"/>
          </p:cNvSpPr>
          <p:nvPr>
            <p:ph type="sldNum" sz="quarter" idx="12"/>
          </p:nvPr>
        </p:nvSpPr>
        <p:spPr/>
        <p:txBody>
          <a:bodyPr/>
          <a:lstStyle>
            <a:lvl1pPr>
              <a:defRPr/>
            </a:lvl1pPr>
          </a:lstStyle>
          <a:p>
            <a:fld id="{6834380B-E811-4F92-B2CA-AAC5BBB2F0DC}" type="slidenum">
              <a:rPr lang="es-ES" altLang="en-US"/>
              <a:pPr/>
              <a:t>‹#›</a:t>
            </a:fld>
            <a:endParaRPr lang="es-ES" altLang="en-US"/>
          </a:p>
        </p:txBody>
      </p:sp>
    </p:spTree>
    <p:extLst>
      <p:ext uri="{BB962C8B-B14F-4D97-AF65-F5344CB8AC3E}">
        <p14:creationId xmlns:p14="http://schemas.microsoft.com/office/powerpoint/2010/main" val="36976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6FFA12-C1FA-4EA7-A32A-A085DCE4A1A5}"/>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8F2891EE-EAAF-41F6-B455-3785F6F9703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6322FD22-B43A-428D-B143-508EF1588C13}"/>
              </a:ext>
            </a:extLst>
          </p:cNvPr>
          <p:cNvSpPr>
            <a:spLocks noGrp="1"/>
          </p:cNvSpPr>
          <p:nvPr>
            <p:ph type="dt" sz="half" idx="10"/>
          </p:nvPr>
        </p:nvSpPr>
        <p:spPr/>
        <p:txBody>
          <a:bodyPr/>
          <a:lstStyle>
            <a:lvl1pPr>
              <a:defRPr/>
            </a:lvl1pPr>
          </a:lstStyle>
          <a:p>
            <a:endParaRPr lang="es-ES" altLang="en-US"/>
          </a:p>
        </p:txBody>
      </p:sp>
      <p:sp>
        <p:nvSpPr>
          <p:cNvPr id="5" name="عنصر نائب للتذييل 4">
            <a:extLst>
              <a:ext uri="{FF2B5EF4-FFF2-40B4-BE49-F238E27FC236}">
                <a16:creationId xmlns:a16="http://schemas.microsoft.com/office/drawing/2014/main" id="{7882513A-F5AB-477D-A1DA-D9E1EEA1EADA}"/>
              </a:ext>
            </a:extLst>
          </p:cNvPr>
          <p:cNvSpPr>
            <a:spLocks noGrp="1"/>
          </p:cNvSpPr>
          <p:nvPr>
            <p:ph type="ftr" sz="quarter" idx="11"/>
          </p:nvPr>
        </p:nvSpPr>
        <p:spPr/>
        <p:txBody>
          <a:bodyPr/>
          <a:lstStyle>
            <a:lvl1pPr>
              <a:defRPr/>
            </a:lvl1pPr>
          </a:lstStyle>
          <a:p>
            <a:endParaRPr lang="es-ES" altLang="en-US"/>
          </a:p>
        </p:txBody>
      </p:sp>
      <p:sp>
        <p:nvSpPr>
          <p:cNvPr id="6" name="عنصر نائب لرقم الشريحة 5">
            <a:extLst>
              <a:ext uri="{FF2B5EF4-FFF2-40B4-BE49-F238E27FC236}">
                <a16:creationId xmlns:a16="http://schemas.microsoft.com/office/drawing/2014/main" id="{69BE4AD1-29E7-4FED-9DB3-809B06D965A7}"/>
              </a:ext>
            </a:extLst>
          </p:cNvPr>
          <p:cNvSpPr>
            <a:spLocks noGrp="1"/>
          </p:cNvSpPr>
          <p:nvPr>
            <p:ph type="sldNum" sz="quarter" idx="12"/>
          </p:nvPr>
        </p:nvSpPr>
        <p:spPr/>
        <p:txBody>
          <a:bodyPr/>
          <a:lstStyle>
            <a:lvl1pPr>
              <a:defRPr/>
            </a:lvl1pPr>
          </a:lstStyle>
          <a:p>
            <a:fld id="{A34C411E-BDC1-4E86-AE93-9F3BAE8B1DB5}" type="slidenum">
              <a:rPr lang="es-ES" altLang="en-US"/>
              <a:pPr/>
              <a:t>‹#›</a:t>
            </a:fld>
            <a:endParaRPr lang="es-ES" altLang="en-US"/>
          </a:p>
        </p:txBody>
      </p:sp>
    </p:spTree>
    <p:extLst>
      <p:ext uri="{BB962C8B-B14F-4D97-AF65-F5344CB8AC3E}">
        <p14:creationId xmlns:p14="http://schemas.microsoft.com/office/powerpoint/2010/main" val="26265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1F38B2-1351-422E-9FF6-431E1264A439}"/>
              </a:ext>
            </a:extLst>
          </p:cNvPr>
          <p:cNvSpPr>
            <a:spLocks noGrp="1"/>
          </p:cNvSpPr>
          <p:nvPr>
            <p:ph type="title"/>
          </p:nvPr>
        </p:nvSpPr>
        <p:spPr>
          <a:xfrm>
            <a:off x="623888" y="1709738"/>
            <a:ext cx="78867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F7EEEB82-AD3E-4937-838C-6693209A0C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725592B-63CB-4F7F-BA1A-3CF6F843741F}"/>
              </a:ext>
            </a:extLst>
          </p:cNvPr>
          <p:cNvSpPr>
            <a:spLocks noGrp="1"/>
          </p:cNvSpPr>
          <p:nvPr>
            <p:ph type="dt" sz="half" idx="10"/>
          </p:nvPr>
        </p:nvSpPr>
        <p:spPr/>
        <p:txBody>
          <a:bodyPr/>
          <a:lstStyle>
            <a:lvl1pPr>
              <a:defRPr/>
            </a:lvl1pPr>
          </a:lstStyle>
          <a:p>
            <a:endParaRPr lang="es-ES" altLang="en-US"/>
          </a:p>
        </p:txBody>
      </p:sp>
      <p:sp>
        <p:nvSpPr>
          <p:cNvPr id="5" name="عنصر نائب للتذييل 4">
            <a:extLst>
              <a:ext uri="{FF2B5EF4-FFF2-40B4-BE49-F238E27FC236}">
                <a16:creationId xmlns:a16="http://schemas.microsoft.com/office/drawing/2014/main" id="{36299589-5742-4AC0-87CB-E561CA20B4E5}"/>
              </a:ext>
            </a:extLst>
          </p:cNvPr>
          <p:cNvSpPr>
            <a:spLocks noGrp="1"/>
          </p:cNvSpPr>
          <p:nvPr>
            <p:ph type="ftr" sz="quarter" idx="11"/>
          </p:nvPr>
        </p:nvSpPr>
        <p:spPr/>
        <p:txBody>
          <a:bodyPr/>
          <a:lstStyle>
            <a:lvl1pPr>
              <a:defRPr/>
            </a:lvl1pPr>
          </a:lstStyle>
          <a:p>
            <a:endParaRPr lang="es-ES" altLang="en-US"/>
          </a:p>
        </p:txBody>
      </p:sp>
      <p:sp>
        <p:nvSpPr>
          <p:cNvPr id="6" name="عنصر نائب لرقم الشريحة 5">
            <a:extLst>
              <a:ext uri="{FF2B5EF4-FFF2-40B4-BE49-F238E27FC236}">
                <a16:creationId xmlns:a16="http://schemas.microsoft.com/office/drawing/2014/main" id="{58CD72C8-367C-4BE6-9DE3-7630F9795050}"/>
              </a:ext>
            </a:extLst>
          </p:cNvPr>
          <p:cNvSpPr>
            <a:spLocks noGrp="1"/>
          </p:cNvSpPr>
          <p:nvPr>
            <p:ph type="sldNum" sz="quarter" idx="12"/>
          </p:nvPr>
        </p:nvSpPr>
        <p:spPr/>
        <p:txBody>
          <a:bodyPr/>
          <a:lstStyle>
            <a:lvl1pPr>
              <a:defRPr/>
            </a:lvl1pPr>
          </a:lstStyle>
          <a:p>
            <a:fld id="{625DAC3B-3E79-4EE7-A5CC-E55274A792A3}" type="slidenum">
              <a:rPr lang="es-ES" altLang="en-US"/>
              <a:pPr/>
              <a:t>‹#›</a:t>
            </a:fld>
            <a:endParaRPr lang="es-ES" altLang="en-US"/>
          </a:p>
        </p:txBody>
      </p:sp>
    </p:spTree>
    <p:extLst>
      <p:ext uri="{BB962C8B-B14F-4D97-AF65-F5344CB8AC3E}">
        <p14:creationId xmlns:p14="http://schemas.microsoft.com/office/powerpoint/2010/main" val="15555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CFBF98-88BC-4CB5-BAAE-7824DAE96BBE}"/>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290AEC09-5D95-423B-A496-9D9C2683A89F}"/>
              </a:ext>
            </a:extLst>
          </p:cNvPr>
          <p:cNvSpPr>
            <a:spLocks noGrp="1"/>
          </p:cNvSpPr>
          <p:nvPr>
            <p:ph sz="half" idx="1"/>
          </p:nvPr>
        </p:nvSpPr>
        <p:spPr>
          <a:xfrm>
            <a:off x="457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ECA190C8-4ABC-4039-8740-5EDA1954CB09}"/>
              </a:ext>
            </a:extLst>
          </p:cNvPr>
          <p:cNvSpPr>
            <a:spLocks noGrp="1"/>
          </p:cNvSpPr>
          <p:nvPr>
            <p:ph sz="half" idx="2"/>
          </p:nvPr>
        </p:nvSpPr>
        <p:spPr>
          <a:xfrm>
            <a:off x="4648200" y="1600200"/>
            <a:ext cx="40386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6538098F-2762-41BE-AE44-8F7B163A438E}"/>
              </a:ext>
            </a:extLst>
          </p:cNvPr>
          <p:cNvSpPr>
            <a:spLocks noGrp="1"/>
          </p:cNvSpPr>
          <p:nvPr>
            <p:ph type="dt" sz="half" idx="10"/>
          </p:nvPr>
        </p:nvSpPr>
        <p:spPr/>
        <p:txBody>
          <a:bodyPr/>
          <a:lstStyle>
            <a:lvl1pPr>
              <a:defRPr/>
            </a:lvl1pPr>
          </a:lstStyle>
          <a:p>
            <a:endParaRPr lang="es-ES" altLang="en-US"/>
          </a:p>
        </p:txBody>
      </p:sp>
      <p:sp>
        <p:nvSpPr>
          <p:cNvPr id="6" name="عنصر نائب للتذييل 5">
            <a:extLst>
              <a:ext uri="{FF2B5EF4-FFF2-40B4-BE49-F238E27FC236}">
                <a16:creationId xmlns:a16="http://schemas.microsoft.com/office/drawing/2014/main" id="{EB3D0C45-2CB0-4360-9AB4-67D571D69DBE}"/>
              </a:ext>
            </a:extLst>
          </p:cNvPr>
          <p:cNvSpPr>
            <a:spLocks noGrp="1"/>
          </p:cNvSpPr>
          <p:nvPr>
            <p:ph type="ftr" sz="quarter" idx="11"/>
          </p:nvPr>
        </p:nvSpPr>
        <p:spPr/>
        <p:txBody>
          <a:bodyPr/>
          <a:lstStyle>
            <a:lvl1pPr>
              <a:defRPr/>
            </a:lvl1pPr>
          </a:lstStyle>
          <a:p>
            <a:endParaRPr lang="es-ES" altLang="en-US"/>
          </a:p>
        </p:txBody>
      </p:sp>
      <p:sp>
        <p:nvSpPr>
          <p:cNvPr id="7" name="عنصر نائب لرقم الشريحة 6">
            <a:extLst>
              <a:ext uri="{FF2B5EF4-FFF2-40B4-BE49-F238E27FC236}">
                <a16:creationId xmlns:a16="http://schemas.microsoft.com/office/drawing/2014/main" id="{225702A1-8DE6-4775-B5F0-B19F9D0FB38D}"/>
              </a:ext>
            </a:extLst>
          </p:cNvPr>
          <p:cNvSpPr>
            <a:spLocks noGrp="1"/>
          </p:cNvSpPr>
          <p:nvPr>
            <p:ph type="sldNum" sz="quarter" idx="12"/>
          </p:nvPr>
        </p:nvSpPr>
        <p:spPr/>
        <p:txBody>
          <a:bodyPr/>
          <a:lstStyle>
            <a:lvl1pPr>
              <a:defRPr/>
            </a:lvl1pPr>
          </a:lstStyle>
          <a:p>
            <a:fld id="{1BB430CA-745A-45CC-941A-3FC37162F465}" type="slidenum">
              <a:rPr lang="es-ES" altLang="en-US"/>
              <a:pPr/>
              <a:t>‹#›</a:t>
            </a:fld>
            <a:endParaRPr lang="es-ES" altLang="en-US"/>
          </a:p>
        </p:txBody>
      </p:sp>
    </p:spTree>
    <p:extLst>
      <p:ext uri="{BB962C8B-B14F-4D97-AF65-F5344CB8AC3E}">
        <p14:creationId xmlns:p14="http://schemas.microsoft.com/office/powerpoint/2010/main" val="178737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4CD42-85C6-47E5-8703-EEC5BC877BA9}"/>
              </a:ext>
            </a:extLst>
          </p:cNvPr>
          <p:cNvSpPr>
            <a:spLocks noGrp="1"/>
          </p:cNvSpPr>
          <p:nvPr>
            <p:ph type="title"/>
          </p:nvPr>
        </p:nvSpPr>
        <p:spPr>
          <a:xfrm>
            <a:off x="630238" y="365125"/>
            <a:ext cx="78867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807A129F-672B-49FF-8B21-8EE9932A96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752E8D2-6E51-4C58-BA1C-15C5E35D2785}"/>
              </a:ext>
            </a:extLst>
          </p:cNvPr>
          <p:cNvSpPr>
            <a:spLocks noGrp="1"/>
          </p:cNvSpPr>
          <p:nvPr>
            <p:ph sz="half" idx="2"/>
          </p:nvPr>
        </p:nvSpPr>
        <p:spPr>
          <a:xfrm>
            <a:off x="630238" y="2505075"/>
            <a:ext cx="386873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F1909B29-67A8-463D-B502-781C64A90C6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103481D-27CE-46CC-8568-AED3B36A5C33}"/>
              </a:ext>
            </a:extLst>
          </p:cNvPr>
          <p:cNvSpPr>
            <a:spLocks noGrp="1"/>
          </p:cNvSpPr>
          <p:nvPr>
            <p:ph sz="quarter" idx="4"/>
          </p:nvPr>
        </p:nvSpPr>
        <p:spPr>
          <a:xfrm>
            <a:off x="4629150" y="2505075"/>
            <a:ext cx="38877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50B77DD7-0AFA-4629-8B88-869D180F2B9B}"/>
              </a:ext>
            </a:extLst>
          </p:cNvPr>
          <p:cNvSpPr>
            <a:spLocks noGrp="1"/>
          </p:cNvSpPr>
          <p:nvPr>
            <p:ph type="dt" sz="half" idx="10"/>
          </p:nvPr>
        </p:nvSpPr>
        <p:spPr/>
        <p:txBody>
          <a:bodyPr/>
          <a:lstStyle>
            <a:lvl1pPr>
              <a:defRPr/>
            </a:lvl1pPr>
          </a:lstStyle>
          <a:p>
            <a:endParaRPr lang="es-ES" altLang="en-US"/>
          </a:p>
        </p:txBody>
      </p:sp>
      <p:sp>
        <p:nvSpPr>
          <p:cNvPr id="8" name="عنصر نائب للتذييل 7">
            <a:extLst>
              <a:ext uri="{FF2B5EF4-FFF2-40B4-BE49-F238E27FC236}">
                <a16:creationId xmlns:a16="http://schemas.microsoft.com/office/drawing/2014/main" id="{26CD880E-3105-4F98-850C-75AB2AAFCA19}"/>
              </a:ext>
            </a:extLst>
          </p:cNvPr>
          <p:cNvSpPr>
            <a:spLocks noGrp="1"/>
          </p:cNvSpPr>
          <p:nvPr>
            <p:ph type="ftr" sz="quarter" idx="11"/>
          </p:nvPr>
        </p:nvSpPr>
        <p:spPr/>
        <p:txBody>
          <a:bodyPr/>
          <a:lstStyle>
            <a:lvl1pPr>
              <a:defRPr/>
            </a:lvl1pPr>
          </a:lstStyle>
          <a:p>
            <a:endParaRPr lang="es-ES" altLang="en-US"/>
          </a:p>
        </p:txBody>
      </p:sp>
      <p:sp>
        <p:nvSpPr>
          <p:cNvPr id="9" name="عنصر نائب لرقم الشريحة 8">
            <a:extLst>
              <a:ext uri="{FF2B5EF4-FFF2-40B4-BE49-F238E27FC236}">
                <a16:creationId xmlns:a16="http://schemas.microsoft.com/office/drawing/2014/main" id="{3F5A7729-0DB3-4155-ABFC-3005143B5644}"/>
              </a:ext>
            </a:extLst>
          </p:cNvPr>
          <p:cNvSpPr>
            <a:spLocks noGrp="1"/>
          </p:cNvSpPr>
          <p:nvPr>
            <p:ph type="sldNum" sz="quarter" idx="12"/>
          </p:nvPr>
        </p:nvSpPr>
        <p:spPr/>
        <p:txBody>
          <a:bodyPr/>
          <a:lstStyle>
            <a:lvl1pPr>
              <a:defRPr/>
            </a:lvl1pPr>
          </a:lstStyle>
          <a:p>
            <a:fld id="{B2121448-31F7-46BF-951A-7EB302CE30D1}" type="slidenum">
              <a:rPr lang="es-ES" altLang="en-US"/>
              <a:pPr/>
              <a:t>‹#›</a:t>
            </a:fld>
            <a:endParaRPr lang="es-ES" altLang="en-US"/>
          </a:p>
        </p:txBody>
      </p:sp>
    </p:spTree>
    <p:extLst>
      <p:ext uri="{BB962C8B-B14F-4D97-AF65-F5344CB8AC3E}">
        <p14:creationId xmlns:p14="http://schemas.microsoft.com/office/powerpoint/2010/main" val="337096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BFD98E-D964-4977-85B9-CE30143325D7}"/>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D342C7D9-79A6-4855-AE35-CD3E8B764E26}"/>
              </a:ext>
            </a:extLst>
          </p:cNvPr>
          <p:cNvSpPr>
            <a:spLocks noGrp="1"/>
          </p:cNvSpPr>
          <p:nvPr>
            <p:ph type="dt" sz="half" idx="10"/>
          </p:nvPr>
        </p:nvSpPr>
        <p:spPr/>
        <p:txBody>
          <a:bodyPr/>
          <a:lstStyle>
            <a:lvl1pPr>
              <a:defRPr/>
            </a:lvl1pPr>
          </a:lstStyle>
          <a:p>
            <a:endParaRPr lang="es-ES" altLang="en-US"/>
          </a:p>
        </p:txBody>
      </p:sp>
      <p:sp>
        <p:nvSpPr>
          <p:cNvPr id="4" name="عنصر نائب للتذييل 3">
            <a:extLst>
              <a:ext uri="{FF2B5EF4-FFF2-40B4-BE49-F238E27FC236}">
                <a16:creationId xmlns:a16="http://schemas.microsoft.com/office/drawing/2014/main" id="{C74A6B56-67AF-49EC-BCA0-2957A44C989E}"/>
              </a:ext>
            </a:extLst>
          </p:cNvPr>
          <p:cNvSpPr>
            <a:spLocks noGrp="1"/>
          </p:cNvSpPr>
          <p:nvPr>
            <p:ph type="ftr" sz="quarter" idx="11"/>
          </p:nvPr>
        </p:nvSpPr>
        <p:spPr/>
        <p:txBody>
          <a:bodyPr/>
          <a:lstStyle>
            <a:lvl1pPr>
              <a:defRPr/>
            </a:lvl1pPr>
          </a:lstStyle>
          <a:p>
            <a:endParaRPr lang="es-ES" altLang="en-US"/>
          </a:p>
        </p:txBody>
      </p:sp>
      <p:sp>
        <p:nvSpPr>
          <p:cNvPr id="5" name="عنصر نائب لرقم الشريحة 4">
            <a:extLst>
              <a:ext uri="{FF2B5EF4-FFF2-40B4-BE49-F238E27FC236}">
                <a16:creationId xmlns:a16="http://schemas.microsoft.com/office/drawing/2014/main" id="{195148BF-6A59-4E29-8452-D91AAD37F3E1}"/>
              </a:ext>
            </a:extLst>
          </p:cNvPr>
          <p:cNvSpPr>
            <a:spLocks noGrp="1"/>
          </p:cNvSpPr>
          <p:nvPr>
            <p:ph type="sldNum" sz="quarter" idx="12"/>
          </p:nvPr>
        </p:nvSpPr>
        <p:spPr/>
        <p:txBody>
          <a:bodyPr/>
          <a:lstStyle>
            <a:lvl1pPr>
              <a:defRPr/>
            </a:lvl1pPr>
          </a:lstStyle>
          <a:p>
            <a:fld id="{FBCCC0D5-0BE3-4BD7-8315-C136C0AE8F3A}" type="slidenum">
              <a:rPr lang="es-ES" altLang="en-US"/>
              <a:pPr/>
              <a:t>‹#›</a:t>
            </a:fld>
            <a:endParaRPr lang="es-ES" altLang="en-US"/>
          </a:p>
        </p:txBody>
      </p:sp>
    </p:spTree>
    <p:extLst>
      <p:ext uri="{BB962C8B-B14F-4D97-AF65-F5344CB8AC3E}">
        <p14:creationId xmlns:p14="http://schemas.microsoft.com/office/powerpoint/2010/main" val="197167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C12D236-D9DB-4512-923D-CE8F79ACFF3F}"/>
              </a:ext>
            </a:extLst>
          </p:cNvPr>
          <p:cNvSpPr>
            <a:spLocks noGrp="1"/>
          </p:cNvSpPr>
          <p:nvPr>
            <p:ph type="dt" sz="half" idx="10"/>
          </p:nvPr>
        </p:nvSpPr>
        <p:spPr/>
        <p:txBody>
          <a:bodyPr/>
          <a:lstStyle>
            <a:lvl1pPr>
              <a:defRPr/>
            </a:lvl1pPr>
          </a:lstStyle>
          <a:p>
            <a:endParaRPr lang="es-ES" altLang="en-US"/>
          </a:p>
        </p:txBody>
      </p:sp>
      <p:sp>
        <p:nvSpPr>
          <p:cNvPr id="3" name="عنصر نائب للتذييل 2">
            <a:extLst>
              <a:ext uri="{FF2B5EF4-FFF2-40B4-BE49-F238E27FC236}">
                <a16:creationId xmlns:a16="http://schemas.microsoft.com/office/drawing/2014/main" id="{30DFC8FD-8291-4BBF-8472-98E14F40702F}"/>
              </a:ext>
            </a:extLst>
          </p:cNvPr>
          <p:cNvSpPr>
            <a:spLocks noGrp="1"/>
          </p:cNvSpPr>
          <p:nvPr>
            <p:ph type="ftr" sz="quarter" idx="11"/>
          </p:nvPr>
        </p:nvSpPr>
        <p:spPr/>
        <p:txBody>
          <a:bodyPr/>
          <a:lstStyle>
            <a:lvl1pPr>
              <a:defRPr/>
            </a:lvl1pPr>
          </a:lstStyle>
          <a:p>
            <a:endParaRPr lang="es-ES" altLang="en-US"/>
          </a:p>
        </p:txBody>
      </p:sp>
      <p:sp>
        <p:nvSpPr>
          <p:cNvPr id="4" name="عنصر نائب لرقم الشريحة 3">
            <a:extLst>
              <a:ext uri="{FF2B5EF4-FFF2-40B4-BE49-F238E27FC236}">
                <a16:creationId xmlns:a16="http://schemas.microsoft.com/office/drawing/2014/main" id="{E93D6E4E-63AA-449C-9D32-7A717821CCEE}"/>
              </a:ext>
            </a:extLst>
          </p:cNvPr>
          <p:cNvSpPr>
            <a:spLocks noGrp="1"/>
          </p:cNvSpPr>
          <p:nvPr>
            <p:ph type="sldNum" sz="quarter" idx="12"/>
          </p:nvPr>
        </p:nvSpPr>
        <p:spPr/>
        <p:txBody>
          <a:bodyPr/>
          <a:lstStyle>
            <a:lvl1pPr>
              <a:defRPr/>
            </a:lvl1pPr>
          </a:lstStyle>
          <a:p>
            <a:fld id="{56DFA8C2-99EC-4E4F-B490-55886009B564}" type="slidenum">
              <a:rPr lang="es-ES" altLang="en-US"/>
              <a:pPr/>
              <a:t>‹#›</a:t>
            </a:fld>
            <a:endParaRPr lang="es-ES" altLang="en-US"/>
          </a:p>
        </p:txBody>
      </p:sp>
    </p:spTree>
    <p:extLst>
      <p:ext uri="{BB962C8B-B14F-4D97-AF65-F5344CB8AC3E}">
        <p14:creationId xmlns:p14="http://schemas.microsoft.com/office/powerpoint/2010/main" val="312006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6C0CB6-6EC0-4968-80B6-D5560CD6E57B}"/>
              </a:ext>
            </a:extLst>
          </p:cNvPr>
          <p:cNvSpPr>
            <a:spLocks noGrp="1"/>
          </p:cNvSpPr>
          <p:nvPr>
            <p:ph type="title"/>
          </p:nvPr>
        </p:nvSpPr>
        <p:spPr>
          <a:xfrm>
            <a:off x="630238" y="457200"/>
            <a:ext cx="2949575"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6FD42C52-2C0F-4445-88F8-58EC1C33FF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9405D270-82F6-450A-9696-DA35F2E9DB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2FE743-C2AF-4753-ABD9-3387D3849E9C}"/>
              </a:ext>
            </a:extLst>
          </p:cNvPr>
          <p:cNvSpPr>
            <a:spLocks noGrp="1"/>
          </p:cNvSpPr>
          <p:nvPr>
            <p:ph type="dt" sz="half" idx="10"/>
          </p:nvPr>
        </p:nvSpPr>
        <p:spPr/>
        <p:txBody>
          <a:bodyPr/>
          <a:lstStyle>
            <a:lvl1pPr>
              <a:defRPr/>
            </a:lvl1pPr>
          </a:lstStyle>
          <a:p>
            <a:endParaRPr lang="es-ES" altLang="en-US"/>
          </a:p>
        </p:txBody>
      </p:sp>
      <p:sp>
        <p:nvSpPr>
          <p:cNvPr id="6" name="عنصر نائب للتذييل 5">
            <a:extLst>
              <a:ext uri="{FF2B5EF4-FFF2-40B4-BE49-F238E27FC236}">
                <a16:creationId xmlns:a16="http://schemas.microsoft.com/office/drawing/2014/main" id="{597A2F8E-7B07-4C5D-ABAE-2E23B162D382}"/>
              </a:ext>
            </a:extLst>
          </p:cNvPr>
          <p:cNvSpPr>
            <a:spLocks noGrp="1"/>
          </p:cNvSpPr>
          <p:nvPr>
            <p:ph type="ftr" sz="quarter" idx="11"/>
          </p:nvPr>
        </p:nvSpPr>
        <p:spPr/>
        <p:txBody>
          <a:bodyPr/>
          <a:lstStyle>
            <a:lvl1pPr>
              <a:defRPr/>
            </a:lvl1pPr>
          </a:lstStyle>
          <a:p>
            <a:endParaRPr lang="es-ES" altLang="en-US"/>
          </a:p>
        </p:txBody>
      </p:sp>
      <p:sp>
        <p:nvSpPr>
          <p:cNvPr id="7" name="عنصر نائب لرقم الشريحة 6">
            <a:extLst>
              <a:ext uri="{FF2B5EF4-FFF2-40B4-BE49-F238E27FC236}">
                <a16:creationId xmlns:a16="http://schemas.microsoft.com/office/drawing/2014/main" id="{A22E7539-C477-4558-BF26-1201C8BBE603}"/>
              </a:ext>
            </a:extLst>
          </p:cNvPr>
          <p:cNvSpPr>
            <a:spLocks noGrp="1"/>
          </p:cNvSpPr>
          <p:nvPr>
            <p:ph type="sldNum" sz="quarter" idx="12"/>
          </p:nvPr>
        </p:nvSpPr>
        <p:spPr/>
        <p:txBody>
          <a:bodyPr/>
          <a:lstStyle>
            <a:lvl1pPr>
              <a:defRPr/>
            </a:lvl1pPr>
          </a:lstStyle>
          <a:p>
            <a:fld id="{029EF717-5F4D-42AC-BADE-71AF19CAAD71}" type="slidenum">
              <a:rPr lang="es-ES" altLang="en-US"/>
              <a:pPr/>
              <a:t>‹#›</a:t>
            </a:fld>
            <a:endParaRPr lang="es-ES" altLang="en-US"/>
          </a:p>
        </p:txBody>
      </p:sp>
    </p:spTree>
    <p:extLst>
      <p:ext uri="{BB962C8B-B14F-4D97-AF65-F5344CB8AC3E}">
        <p14:creationId xmlns:p14="http://schemas.microsoft.com/office/powerpoint/2010/main" val="115815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C99508-18CB-41ED-927D-5F23F7F6EF27}"/>
              </a:ext>
            </a:extLst>
          </p:cNvPr>
          <p:cNvSpPr>
            <a:spLocks noGrp="1"/>
          </p:cNvSpPr>
          <p:nvPr>
            <p:ph type="title"/>
          </p:nvPr>
        </p:nvSpPr>
        <p:spPr>
          <a:xfrm>
            <a:off x="630238" y="457200"/>
            <a:ext cx="2949575"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7554E90C-5DCA-4404-8744-2EF564388BB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52881DE5-11E3-4479-ABEA-75C41768909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8E4ECAA-231B-4F1B-9579-797C65488D4C}"/>
              </a:ext>
            </a:extLst>
          </p:cNvPr>
          <p:cNvSpPr>
            <a:spLocks noGrp="1"/>
          </p:cNvSpPr>
          <p:nvPr>
            <p:ph type="dt" sz="half" idx="10"/>
          </p:nvPr>
        </p:nvSpPr>
        <p:spPr/>
        <p:txBody>
          <a:bodyPr/>
          <a:lstStyle>
            <a:lvl1pPr>
              <a:defRPr/>
            </a:lvl1pPr>
          </a:lstStyle>
          <a:p>
            <a:endParaRPr lang="es-ES" altLang="en-US"/>
          </a:p>
        </p:txBody>
      </p:sp>
      <p:sp>
        <p:nvSpPr>
          <p:cNvPr id="6" name="عنصر نائب للتذييل 5">
            <a:extLst>
              <a:ext uri="{FF2B5EF4-FFF2-40B4-BE49-F238E27FC236}">
                <a16:creationId xmlns:a16="http://schemas.microsoft.com/office/drawing/2014/main" id="{69E29F78-517C-4B4F-A83F-6DB7C718902E}"/>
              </a:ext>
            </a:extLst>
          </p:cNvPr>
          <p:cNvSpPr>
            <a:spLocks noGrp="1"/>
          </p:cNvSpPr>
          <p:nvPr>
            <p:ph type="ftr" sz="quarter" idx="11"/>
          </p:nvPr>
        </p:nvSpPr>
        <p:spPr/>
        <p:txBody>
          <a:bodyPr/>
          <a:lstStyle>
            <a:lvl1pPr>
              <a:defRPr/>
            </a:lvl1pPr>
          </a:lstStyle>
          <a:p>
            <a:endParaRPr lang="es-ES" altLang="en-US"/>
          </a:p>
        </p:txBody>
      </p:sp>
      <p:sp>
        <p:nvSpPr>
          <p:cNvPr id="7" name="عنصر نائب لرقم الشريحة 6">
            <a:extLst>
              <a:ext uri="{FF2B5EF4-FFF2-40B4-BE49-F238E27FC236}">
                <a16:creationId xmlns:a16="http://schemas.microsoft.com/office/drawing/2014/main" id="{55C8287B-A58A-488A-9B1F-66A444DAA871}"/>
              </a:ext>
            </a:extLst>
          </p:cNvPr>
          <p:cNvSpPr>
            <a:spLocks noGrp="1"/>
          </p:cNvSpPr>
          <p:nvPr>
            <p:ph type="sldNum" sz="quarter" idx="12"/>
          </p:nvPr>
        </p:nvSpPr>
        <p:spPr/>
        <p:txBody>
          <a:bodyPr/>
          <a:lstStyle>
            <a:lvl1pPr>
              <a:defRPr/>
            </a:lvl1pPr>
          </a:lstStyle>
          <a:p>
            <a:fld id="{A9E83E1E-CDDD-409C-A349-673242235E2D}" type="slidenum">
              <a:rPr lang="es-ES" altLang="en-US"/>
              <a:pPr/>
              <a:t>‹#›</a:t>
            </a:fld>
            <a:endParaRPr lang="es-ES" altLang="en-US"/>
          </a:p>
        </p:txBody>
      </p:sp>
    </p:spTree>
    <p:extLst>
      <p:ext uri="{BB962C8B-B14F-4D97-AF65-F5344CB8AC3E}">
        <p14:creationId xmlns:p14="http://schemas.microsoft.com/office/powerpoint/2010/main" val="9366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5221122-4504-43CB-8671-5C84A101BFF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B73C2AAB-CA71-426D-92D0-A08347058FB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9377BE7D-9F9F-4068-B4D3-A6738CD3D54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3A84B8D4-EF9E-4BA7-8229-F5C3B4E9F7D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8CA2E357-75D0-44BD-BFBE-ECBCC1C11B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4803E0-1BCD-4886-BA76-27F970C72FF2}"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a:extLst>
              <a:ext uri="{FF2B5EF4-FFF2-40B4-BE49-F238E27FC236}">
                <a16:creationId xmlns:a16="http://schemas.microsoft.com/office/drawing/2014/main" id="{4B2C3872-6A5B-494D-A4EC-BEA0880EE2C3}"/>
              </a:ext>
            </a:extLst>
          </p:cNvPr>
          <p:cNvSpPr>
            <a:spLocks noGrp="1" noChangeArrowheads="1"/>
          </p:cNvSpPr>
          <p:nvPr>
            <p:ph type="ctrTitle"/>
          </p:nvPr>
        </p:nvSpPr>
        <p:spPr>
          <a:xfrm>
            <a:off x="4860925" y="4365625"/>
            <a:ext cx="4248150" cy="647700"/>
          </a:xfrm>
        </p:spPr>
        <p:txBody>
          <a:bodyPr anchor="ctr"/>
          <a:lstStyle/>
          <a:p>
            <a:r>
              <a:rPr lang="ar-IQ" altLang="en-US" sz="3600" b="1" dirty="0">
                <a:solidFill>
                  <a:schemeClr val="bg1"/>
                </a:solidFill>
              </a:rPr>
              <a:t>التعديلات الحديثة بقانون كرة اليد</a:t>
            </a:r>
            <a:br>
              <a:rPr lang="ar-IQ" altLang="en-US" sz="3600" b="1" dirty="0">
                <a:solidFill>
                  <a:schemeClr val="bg1"/>
                </a:solidFill>
              </a:rPr>
            </a:br>
            <a:r>
              <a:rPr lang="ar-IQ" altLang="en-US" sz="3600" b="1" dirty="0">
                <a:solidFill>
                  <a:schemeClr val="bg1"/>
                </a:solidFill>
              </a:rPr>
              <a:t>(اللعب السلبي)</a:t>
            </a:r>
            <a:br>
              <a:rPr lang="ar-IQ" altLang="en-US" sz="3600" b="1" dirty="0">
                <a:solidFill>
                  <a:schemeClr val="bg1"/>
                </a:solidFill>
              </a:rPr>
            </a:br>
            <a:r>
              <a:rPr lang="ar-IQ" altLang="en-US" sz="3200" b="1" dirty="0" smtClean="0">
                <a:solidFill>
                  <a:schemeClr val="bg1"/>
                </a:solidFill>
                <a:effectLst>
                  <a:outerShdw blurRad="38100" dist="38100" dir="2700000" algn="tl">
                    <a:srgbClr val="000000">
                      <a:alpha val="43137"/>
                    </a:srgbClr>
                  </a:outerShdw>
                </a:effectLst>
              </a:rPr>
              <a:t>تقديم  </a:t>
            </a:r>
            <a:r>
              <a:rPr lang="ar-IQ" altLang="en-US" sz="3200" b="1" dirty="0" err="1" smtClean="0">
                <a:solidFill>
                  <a:schemeClr val="bg1"/>
                </a:solidFill>
                <a:effectLst>
                  <a:outerShdw blurRad="38100" dist="38100" dir="2700000" algn="tl">
                    <a:srgbClr val="000000">
                      <a:alpha val="43137"/>
                    </a:srgbClr>
                  </a:outerShdw>
                </a:effectLst>
              </a:rPr>
              <a:t>أ.د</a:t>
            </a:r>
            <a:r>
              <a:rPr lang="ar-IQ" altLang="en-US" sz="3200" b="1" dirty="0" smtClean="0">
                <a:solidFill>
                  <a:schemeClr val="bg1"/>
                </a:solidFill>
                <a:effectLst>
                  <a:outerShdw blurRad="38100" dist="38100" dir="2700000" algn="tl">
                    <a:srgbClr val="000000">
                      <a:alpha val="43137"/>
                    </a:srgbClr>
                  </a:outerShdw>
                </a:effectLst>
              </a:rPr>
              <a:t> نهاد محمد علوان</a:t>
            </a:r>
            <a:endParaRPr lang="es-ES" altLang="en-US" sz="3200" b="1" dirty="0">
              <a:solidFill>
                <a:schemeClr val="bg1"/>
              </a:solidFill>
              <a:effectLst>
                <a:outerShdw blurRad="38100" dist="38100" dir="2700000" algn="tl">
                  <a:srgbClr val="000000">
                    <a:alpha val="43137"/>
                  </a:srgbClr>
                </a:outerShdw>
              </a:effectLst>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699" y="1268760"/>
            <a:ext cx="2085975" cy="219075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98"/>
                                        </p:tgtEl>
                                        <p:attrNameLst>
                                          <p:attrName>style.visibility</p:attrName>
                                        </p:attrNameLst>
                                      </p:cBhvr>
                                      <p:to>
                                        <p:strVal val="visible"/>
                                      </p:to>
                                    </p:set>
                                    <p:animEffect transition="in" filter="wheel(1)">
                                      <p:cBhvr>
                                        <p:cTn id="12" dur="20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_2023-01-02_19-37-0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1520" y="1600200"/>
            <a:ext cx="8784976" cy="4525963"/>
          </a:xfrm>
        </p:spPr>
      </p:pic>
    </p:spTree>
    <p:extLst>
      <p:ext uri="{BB962C8B-B14F-4D97-AF65-F5344CB8AC3E}">
        <p14:creationId xmlns:p14="http://schemas.microsoft.com/office/powerpoint/2010/main" val="3121663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chemeClr val="bg1"/>
                </a:solidFill>
              </a:rPr>
              <a:t>الشروط الواجب توافرها لإطلاق صافرة اللعب السلبي في كرة اليد</a:t>
            </a:r>
          </a:p>
        </p:txBody>
      </p:sp>
      <p:sp>
        <p:nvSpPr>
          <p:cNvPr id="3" name="عنصر نائب للمحتوى 2"/>
          <p:cNvSpPr>
            <a:spLocks noGrp="1"/>
          </p:cNvSpPr>
          <p:nvPr>
            <p:ph idx="1"/>
          </p:nvPr>
        </p:nvSpPr>
        <p:spPr>
          <a:xfrm>
            <a:off x="0" y="1600200"/>
            <a:ext cx="9036496" cy="4525963"/>
          </a:xfrm>
        </p:spPr>
        <p:txBody>
          <a:bodyPr/>
          <a:lstStyle/>
          <a:p>
            <a:pPr marL="0" indent="0" algn="r">
              <a:buNone/>
            </a:pPr>
            <a:r>
              <a:rPr lang="ar-IQ" sz="2400" b="1" dirty="0" smtClean="0"/>
              <a:t>-لا </a:t>
            </a:r>
            <a:r>
              <a:rPr lang="ar-IQ" sz="2400" b="1" dirty="0"/>
              <a:t>يتم إطلاق الصافرة إلا عندما تكون الكرة مرتدة من الأمام للخلف </a:t>
            </a:r>
          </a:p>
          <a:p>
            <a:pPr marL="0" indent="0" algn="r">
              <a:buNone/>
            </a:pPr>
            <a:r>
              <a:rPr lang="ar-IQ" sz="2400" b="1" dirty="0"/>
              <a:t>- يفضل دائماً أن يكون حكم الملعب هو صاحب قرار احتساب اللعب السلبي على اعتبار أن كل ما يجري في المباراة يحدث أمامه، وقد يكون حكم المرمى مشغولاً بمتابعة مشكلة أو احتكاك بين اثنين من اللاعبين أثناء اللعب </a:t>
            </a:r>
          </a:p>
          <a:p>
            <a:pPr marL="0" indent="0" algn="r">
              <a:buNone/>
            </a:pPr>
            <a:r>
              <a:rPr lang="ar-IQ" sz="2400" b="1" dirty="0" smtClean="0"/>
              <a:t>-عند </a:t>
            </a:r>
            <a:r>
              <a:rPr lang="ar-IQ" sz="2400" b="1" dirty="0"/>
              <a:t>احتساب اللعب السلبي على الحكم - العمل على إعلان اتجاه اللعب أولاً وبسرعة، ثم العمل على إعلان الإشارة؛ وذلك حتى لا يمكن للفريق الآخر من أخذ فرصة كبيرة بالاستفادة من سرعة ارتداد الهجمة المنفذة؛ مما قد ينتج عنه فرصة لإحراز هدف، وخاصة وأن عقوبة اللعب السلبي مهما تكررت تكون عقوبتها العمل على إعطاء الكرة للفريق الآخر. </a:t>
            </a:r>
            <a:r>
              <a:rPr lang="ar-IQ" sz="2400" b="1" dirty="0" smtClean="0"/>
              <a:t>يترتب </a:t>
            </a:r>
            <a:r>
              <a:rPr lang="ar-IQ" sz="2400" b="1" dirty="0"/>
              <a:t>على الحكم استعمال التوقيت المناسب عند العمل على إعلان الصافرة؛ لاحتساب اللعب السلبي </a:t>
            </a:r>
          </a:p>
          <a:p>
            <a:pPr marL="0" indent="0" algn="r">
              <a:buNone/>
            </a:pPr>
            <a:endParaRPr lang="ar-IQ" b="1" dirty="0"/>
          </a:p>
        </p:txBody>
      </p:sp>
    </p:spTree>
    <p:extLst>
      <p:ext uri="{BB962C8B-B14F-4D97-AF65-F5344CB8AC3E}">
        <p14:creationId xmlns:p14="http://schemas.microsoft.com/office/powerpoint/2010/main" val="32372307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chemeClr val="bg1"/>
                </a:solidFill>
              </a:rPr>
              <a:t>حالات لا يجوز للحكام احتساب الوقت السلبي:</a:t>
            </a:r>
          </a:p>
        </p:txBody>
      </p:sp>
      <p:sp>
        <p:nvSpPr>
          <p:cNvPr id="3" name="مربع نص 2"/>
          <p:cNvSpPr txBox="1"/>
          <p:nvPr/>
        </p:nvSpPr>
        <p:spPr>
          <a:xfrm>
            <a:off x="0" y="1844824"/>
            <a:ext cx="9144000" cy="3046988"/>
          </a:xfrm>
          <a:prstGeom prst="rect">
            <a:avLst/>
          </a:prstGeom>
          <a:noFill/>
        </p:spPr>
        <p:txBody>
          <a:bodyPr wrap="square" rtlCol="1">
            <a:spAutoFit/>
          </a:bodyPr>
          <a:lstStyle/>
          <a:p>
            <a:pPr algn="r"/>
            <a:r>
              <a:rPr lang="ar-SA" sz="2400" b="1" dirty="0" smtClean="0">
                <a:ea typeface="Calibri" panose="020F0502020204030204" pitchFamily="34" charset="0"/>
              </a:rPr>
              <a:t>1-عندما </a:t>
            </a:r>
            <a:r>
              <a:rPr lang="ar-SA" sz="2400" b="1" dirty="0">
                <a:ea typeface="Calibri" panose="020F0502020204030204" pitchFamily="34" charset="0"/>
              </a:rPr>
              <a:t>يقوم الفريق المدافع بالدفاع خارج منطقته بطريقة رجل لرجل ويستثنى من ذلك ويحتسب اللعب سلبي في حالة واحده هي اذا كان المهاجم متجه للمرمى وكان بإمكانه التصويب وقام بإعادة الكرة الى الخلف فقط.</a:t>
            </a:r>
            <a:r>
              <a:rPr lang="en-US" sz="2400" b="1" dirty="0">
                <a:ea typeface="Calibri" panose="020F0502020204030204" pitchFamily="34" charset="0"/>
              </a:rPr>
              <a:t> </a:t>
            </a:r>
            <a:br>
              <a:rPr lang="en-US" sz="2400" b="1" dirty="0">
                <a:ea typeface="Calibri" panose="020F0502020204030204" pitchFamily="34" charset="0"/>
              </a:rPr>
            </a:br>
            <a:r>
              <a:rPr lang="en-US" sz="2400" b="1" dirty="0">
                <a:ea typeface="Calibri" panose="020F0502020204030204" pitchFamily="34" charset="0"/>
              </a:rPr>
              <a:t/>
            </a:r>
            <a:br>
              <a:rPr lang="en-US" sz="2400" b="1" dirty="0">
                <a:ea typeface="Calibri" panose="020F0502020204030204" pitchFamily="34" charset="0"/>
              </a:rPr>
            </a:br>
            <a:r>
              <a:rPr lang="ar-SA" sz="2400" b="1" dirty="0">
                <a:ea typeface="Calibri" panose="020F0502020204030204" pitchFamily="34" charset="0"/>
              </a:rPr>
              <a:t>2-إن الفريق الخاسر أو الفائز يمرر الكرة بشكل صحيح ويحاول بجدية اختراق الدفاع ولكن قوة الدفاع تمنعه من التصويب فيجب على الحكام عدم التسرع </a:t>
            </a:r>
            <a:r>
              <a:rPr lang="ar-SA" sz="2400" b="1" dirty="0" smtClean="0">
                <a:ea typeface="Calibri" panose="020F0502020204030204" pitchFamily="34" charset="0"/>
              </a:rPr>
              <a:t>واعطاء </a:t>
            </a:r>
            <a:r>
              <a:rPr lang="ar-SA" sz="2400" b="1" dirty="0">
                <a:ea typeface="Calibri" panose="020F0502020204030204" pitchFamily="34" charset="0"/>
              </a:rPr>
              <a:t>الفريق الفرصة في تطبيق خطته وكما ذكرنا يشترط عدم وجود أي حيله لأضاعة الوقت خاصة من الفريق الفائز</a:t>
            </a:r>
            <a:r>
              <a:rPr lang="en-US" sz="2400" b="1" dirty="0">
                <a:ea typeface="Calibri" panose="020F0502020204030204" pitchFamily="34" charset="0"/>
              </a:rPr>
              <a:t> </a:t>
            </a:r>
            <a:br>
              <a:rPr lang="en-US" sz="2400" b="1" dirty="0">
                <a:ea typeface="Calibri" panose="020F0502020204030204" pitchFamily="34" charset="0"/>
              </a:rPr>
            </a:br>
            <a:endParaRPr lang="ar-IQ" sz="2400" b="1" dirty="0"/>
          </a:p>
        </p:txBody>
      </p:sp>
    </p:spTree>
    <p:extLst>
      <p:ext uri="{BB962C8B-B14F-4D97-AF65-F5344CB8AC3E}">
        <p14:creationId xmlns:p14="http://schemas.microsoft.com/office/powerpoint/2010/main" val="18491577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355976" y="2181521"/>
            <a:ext cx="2682472" cy="2505673"/>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808"/>
            <a:ext cx="3219450" cy="3467100"/>
          </a:xfrm>
          <a:prstGeom prst="rect">
            <a:avLst/>
          </a:prstGeom>
        </p:spPr>
      </p:pic>
    </p:spTree>
    <p:extLst>
      <p:ext uri="{BB962C8B-B14F-4D97-AF65-F5344CB8AC3E}">
        <p14:creationId xmlns:p14="http://schemas.microsoft.com/office/powerpoint/2010/main" val="2931033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C580FE25-3841-41B5-9864-1D908A8F11B3}"/>
              </a:ext>
            </a:extLst>
          </p:cNvPr>
          <p:cNvSpPr>
            <a:spLocks noGrp="1" noChangeArrowheads="1"/>
          </p:cNvSpPr>
          <p:nvPr>
            <p:ph type="title"/>
          </p:nvPr>
        </p:nvSpPr>
        <p:spPr/>
        <p:txBody>
          <a:bodyPr/>
          <a:lstStyle/>
          <a:p>
            <a:r>
              <a:rPr lang="ar-IQ" altLang="en-US" dirty="0" smtClean="0">
                <a:solidFill>
                  <a:schemeClr val="bg1"/>
                </a:solidFill>
              </a:rPr>
              <a:t>مفهوم اللعب السلبي</a:t>
            </a:r>
            <a:endParaRPr lang="en-US" altLang="en-US" dirty="0">
              <a:solidFill>
                <a:schemeClr val="bg1"/>
              </a:solidFill>
            </a:endParaRPr>
          </a:p>
        </p:txBody>
      </p:sp>
      <p:sp>
        <p:nvSpPr>
          <p:cNvPr id="144387" name="Rectangle 3">
            <a:extLst>
              <a:ext uri="{FF2B5EF4-FFF2-40B4-BE49-F238E27FC236}">
                <a16:creationId xmlns:a16="http://schemas.microsoft.com/office/drawing/2014/main" id="{9A40971C-08F1-4133-9868-94EA948BB3C8}"/>
              </a:ext>
            </a:extLst>
          </p:cNvPr>
          <p:cNvSpPr>
            <a:spLocks noGrp="1" noChangeArrowheads="1"/>
          </p:cNvSpPr>
          <p:nvPr>
            <p:ph type="body" idx="1"/>
          </p:nvPr>
        </p:nvSpPr>
        <p:spPr>
          <a:xfrm>
            <a:off x="0" y="1600200"/>
            <a:ext cx="9144000" cy="4525963"/>
          </a:xfrm>
        </p:spPr>
        <p:txBody>
          <a:bodyPr/>
          <a:lstStyle/>
          <a:p>
            <a:pPr marL="0" indent="0" algn="r">
              <a:buNone/>
            </a:pPr>
            <a:r>
              <a:rPr lang="ar-IQ" altLang="en-US" dirty="0"/>
              <a:t>هو الاحتفــاظ بالكرة من قبل الفريق المهاجم بــدون أي محاولــة واضحــة للهجــوم أو التصويــب على المرمــى وبالمثــل لا يســمح بتكــرار تأخــير تنفيــذ رميــة الإرســال، الرميــة الحــرة، الرميــة الجانبيــة أو رميــة حــارس المرمــى لفريقــه. وهذا يعد لعب سلبي ويجــب المعاقبــة عليــه بالرميــة الحــرة ضد الفريق الحائز على الكرة الا إذا تخلا عن نزعته السلبية في الهجوم، وتلعب الرمية الحرة من النقطة التي كانت فيها الكرة عندما أوقف اللعب، </a:t>
            </a:r>
            <a:endParaRPr lang="en-US" alt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fade">
                                      <p:cBhvr>
                                        <p:cTn id="7" dur="1000"/>
                                        <p:tgtEl>
                                          <p:spTgt spid="144386"/>
                                        </p:tgtEl>
                                      </p:cBhvr>
                                    </p:animEffect>
                                    <p:anim calcmode="lin" valueType="num">
                                      <p:cBhvr>
                                        <p:cTn id="8" dur="1000" fill="hold"/>
                                        <p:tgtEl>
                                          <p:spTgt spid="144386"/>
                                        </p:tgtEl>
                                        <p:attrNameLst>
                                          <p:attrName>ppt_x</p:attrName>
                                        </p:attrNameLst>
                                      </p:cBhvr>
                                      <p:tavLst>
                                        <p:tav tm="0">
                                          <p:val>
                                            <p:strVal val="#ppt_x"/>
                                          </p:val>
                                        </p:tav>
                                        <p:tav tm="100000">
                                          <p:val>
                                            <p:strVal val="#ppt_x"/>
                                          </p:val>
                                        </p:tav>
                                      </p:tavLst>
                                    </p:anim>
                                    <p:anim calcmode="lin" valueType="num">
                                      <p:cBhvr>
                                        <p:cTn id="9" dur="1000" fill="hold"/>
                                        <p:tgtEl>
                                          <p:spTgt spid="144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4387">
                                            <p:txEl>
                                              <p:pRg st="0" end="0"/>
                                            </p:txEl>
                                          </p:spTgt>
                                        </p:tgtEl>
                                        <p:attrNameLst>
                                          <p:attrName>style.visibility</p:attrName>
                                        </p:attrNameLst>
                                      </p:cBhvr>
                                      <p:to>
                                        <p:strVal val="visible"/>
                                      </p:to>
                                    </p:set>
                                    <p:anim calcmode="lin" valueType="num">
                                      <p:cBhvr additive="base">
                                        <p:cTn id="14"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700808"/>
            <a:ext cx="9144000" cy="3010055"/>
          </a:xfrm>
          <a:prstGeom prst="rect">
            <a:avLst/>
          </a:prstGeom>
          <a:noFill/>
        </p:spPr>
        <p:txBody>
          <a:bodyPr wrap="square" rtlCol="1">
            <a:spAutoFit/>
          </a:bodyPr>
          <a:lstStyle/>
          <a:p>
            <a:pPr lvl="0" algn="r">
              <a:spcBef>
                <a:spcPct val="20000"/>
              </a:spcBef>
            </a:pPr>
            <a:r>
              <a:rPr lang="ar-IQ" altLang="en-US" sz="2800" dirty="0">
                <a:solidFill>
                  <a:srgbClr val="000000"/>
                </a:solidFill>
                <a:latin typeface="Arial"/>
                <a:cs typeface="Arial"/>
              </a:rPr>
              <a:t>وعندما يميل الفريق الى اللعب السلبي يتم اعلان الاشارة التحذيرية للعب السلبي</a:t>
            </a:r>
            <a:r>
              <a:rPr lang="ar-IQ" altLang="en-US" sz="2800" dirty="0" smtClean="0">
                <a:solidFill>
                  <a:srgbClr val="000000"/>
                </a:solidFill>
                <a:latin typeface="Arial"/>
                <a:cs typeface="Arial"/>
              </a:rPr>
              <a:t>. </a:t>
            </a:r>
          </a:p>
          <a:p>
            <a:pPr lvl="0" algn="r">
              <a:spcBef>
                <a:spcPct val="20000"/>
              </a:spcBef>
            </a:pPr>
            <a:r>
              <a:rPr lang="ar-IQ" altLang="en-US" sz="2800" dirty="0">
                <a:solidFill>
                  <a:srgbClr val="000000"/>
                </a:solidFill>
                <a:latin typeface="Arial"/>
                <a:cs typeface="Arial"/>
              </a:rPr>
              <a:t>وهذا يعطي الفريق الحائز على الكرة الفرصة لتغيير طريقته في الهجوم لكي يتجنب فقدان الكرة،</a:t>
            </a:r>
          </a:p>
          <a:p>
            <a:pPr lvl="0" algn="r">
              <a:spcBef>
                <a:spcPct val="20000"/>
              </a:spcBef>
            </a:pPr>
            <a:r>
              <a:rPr lang="ar-IQ" altLang="en-US" sz="2800" dirty="0">
                <a:solidFill>
                  <a:srgbClr val="000000"/>
                </a:solidFill>
                <a:latin typeface="Arial"/>
                <a:cs typeface="Arial"/>
              </a:rPr>
              <a:t>وإذا لم تتغير طريقته في الهجوم بعد اعلان إشارة التحذير يمكن للحكام ان يطلقوا الصافرة لاحتساب اللعب السلبي في أي لحظة.</a:t>
            </a:r>
          </a:p>
          <a:p>
            <a:pPr lvl="0" algn="r">
              <a:spcBef>
                <a:spcPct val="20000"/>
              </a:spcBef>
            </a:pPr>
            <a:endParaRPr lang="en-US" altLang="en-US" sz="3200" dirty="0">
              <a:solidFill>
                <a:srgbClr val="000000"/>
              </a:solidFill>
              <a:latin typeface="Arial"/>
              <a:cs typeface="Arial"/>
            </a:endParaRPr>
          </a:p>
        </p:txBody>
      </p:sp>
      <p:pic>
        <p:nvPicPr>
          <p:cNvPr id="3" name="صورة 2"/>
          <p:cNvPicPr>
            <a:picLocks noChangeAspect="1"/>
          </p:cNvPicPr>
          <p:nvPr/>
        </p:nvPicPr>
        <p:blipFill>
          <a:blip r:embed="rId2"/>
          <a:stretch>
            <a:fillRect/>
          </a:stretch>
        </p:blipFill>
        <p:spPr>
          <a:xfrm>
            <a:off x="899592" y="3789040"/>
            <a:ext cx="1872208" cy="2736304"/>
          </a:xfrm>
          <a:prstGeom prst="rect">
            <a:avLst/>
          </a:prstGeom>
        </p:spPr>
      </p:pic>
    </p:spTree>
    <p:extLst>
      <p:ext uri="{BB962C8B-B14F-4D97-AF65-F5344CB8AC3E}">
        <p14:creationId xmlns:p14="http://schemas.microsoft.com/office/powerpoint/2010/main" val="26620906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916832"/>
            <a:ext cx="9036496" cy="2437077"/>
          </a:xfrm>
          <a:prstGeom prst="rect">
            <a:avLst/>
          </a:prstGeom>
          <a:noFill/>
        </p:spPr>
        <p:txBody>
          <a:bodyPr wrap="square" rtlCol="1">
            <a:spAutoFit/>
          </a:bodyPr>
          <a:lstStyle/>
          <a:p>
            <a:pPr algn="r" rtl="1">
              <a:lnSpc>
                <a:spcPct val="115000"/>
              </a:lnSpc>
              <a:spcAft>
                <a:spcPts val="1000"/>
              </a:spcAft>
            </a:pPr>
            <a:r>
              <a:rPr lang="ar-SA" sz="2000" b="1" dirty="0">
                <a:latin typeface="Calibri" panose="020F0502020204030204" pitchFamily="34" charset="0"/>
                <a:ea typeface="Calibri" panose="020F0502020204030204" pitchFamily="34" charset="0"/>
              </a:rPr>
              <a:t>بعد الاشارة التحذيرية يسمح الحكم </a:t>
            </a:r>
            <a:r>
              <a:rPr lang="ar-SA" sz="2000" b="1" dirty="0">
                <a:highlight>
                  <a:srgbClr val="FFFF00"/>
                </a:highlight>
                <a:latin typeface="Calibri" panose="020F0502020204030204" pitchFamily="34" charset="0"/>
                <a:ea typeface="Calibri" panose="020F0502020204030204" pitchFamily="34" charset="0"/>
              </a:rPr>
              <a:t>ب 4 </a:t>
            </a:r>
            <a:r>
              <a:rPr lang="ar-SA" sz="2000" b="1" dirty="0" err="1">
                <a:highlight>
                  <a:srgbClr val="FFFF00"/>
                </a:highlight>
                <a:latin typeface="Calibri" panose="020F0502020204030204" pitchFamily="34" charset="0"/>
                <a:ea typeface="Calibri" panose="020F0502020204030204" pitchFamily="34" charset="0"/>
              </a:rPr>
              <a:t>مناولات</a:t>
            </a:r>
            <a:r>
              <a:rPr lang="ar-SA" sz="2000" b="1" dirty="0">
                <a:latin typeface="Calibri" panose="020F0502020204030204" pitchFamily="34" charset="0"/>
                <a:ea typeface="Calibri" panose="020F0502020204030204" pitchFamily="34" charset="0"/>
              </a:rPr>
              <a:t> للكرة بين الاعبين كحد اقصى يستمر العد حتى في حالة حدثت مخالفة الرمية الجانبية والرمية الحرة يستمر العد وبعد انتهاء 4 </a:t>
            </a:r>
            <a:r>
              <a:rPr lang="ar-SA" sz="2000" b="1" dirty="0" err="1">
                <a:latin typeface="Calibri" panose="020F0502020204030204" pitchFamily="34" charset="0"/>
                <a:ea typeface="Calibri" panose="020F0502020204030204" pitchFamily="34" charset="0"/>
              </a:rPr>
              <a:t>مناولات</a:t>
            </a:r>
            <a:r>
              <a:rPr lang="ar-SA" sz="2000" b="1" dirty="0">
                <a:latin typeface="Calibri" panose="020F0502020204030204" pitchFamily="34" charset="0"/>
                <a:ea typeface="Calibri" panose="020F0502020204030204" pitchFamily="34" charset="0"/>
              </a:rPr>
              <a:t> يصفر الحكم مخالفة اللعب السلبي على الفريق برمية حرة ضده</a:t>
            </a:r>
            <a:r>
              <a:rPr lang="ar-SA" sz="2000" b="1" dirty="0" smtClean="0">
                <a:latin typeface="Calibri" panose="020F0502020204030204" pitchFamily="34" charset="0"/>
                <a:ea typeface="Calibri" panose="020F0502020204030204" pitchFamily="34" charset="0"/>
              </a:rPr>
              <a:t>.</a:t>
            </a:r>
            <a:endParaRPr lang="ar-SA" sz="2000" b="1" dirty="0">
              <a:latin typeface="Calibri" panose="020F0502020204030204" pitchFamily="34" charset="0"/>
              <a:ea typeface="Calibri" panose="020F0502020204030204" pitchFamily="34" charset="0"/>
            </a:endParaRPr>
          </a:p>
          <a:p>
            <a:pPr marL="76200" algn="r" rtl="1">
              <a:lnSpc>
                <a:spcPct val="115000"/>
              </a:lnSpc>
              <a:spcAft>
                <a:spcPts val="1000"/>
              </a:spcAft>
            </a:pPr>
            <a:r>
              <a:rPr lang="ar-SA" sz="2000" b="1" dirty="0">
                <a:latin typeface="Calibri" panose="020F0502020204030204" pitchFamily="34" charset="0"/>
                <a:ea typeface="Calibri" panose="020F0502020204030204" pitchFamily="34" charset="0"/>
              </a:rPr>
              <a:t>ويمكن للحكم اعطاء مخالفة اللعب السلبي مباشرتا بدون إعطاء الإشارة التحذيرية إذا امتنع الاعب من التصويب على الهدف على الرغم من حصول فرصة واضحة للتصويب </a:t>
            </a:r>
            <a:endParaRPr lang="en-US" sz="2000" b="1" dirty="0"/>
          </a:p>
          <a:p>
            <a:pPr algn="r" rtl="1">
              <a:lnSpc>
                <a:spcPct val="115000"/>
              </a:lnSpc>
              <a:spcAft>
                <a:spcPts val="1000"/>
              </a:spcAft>
            </a:pPr>
            <a:endParaRPr lang="en-US" dirty="0">
              <a:effectLst/>
            </a:endParaRPr>
          </a:p>
        </p:txBody>
      </p:sp>
      <p:pic>
        <p:nvPicPr>
          <p:cNvPr id="3" name="صورة 2"/>
          <p:cNvPicPr>
            <a:picLocks noChangeAspect="1"/>
          </p:cNvPicPr>
          <p:nvPr/>
        </p:nvPicPr>
        <p:blipFill>
          <a:blip r:embed="rId2"/>
          <a:stretch>
            <a:fillRect/>
          </a:stretch>
        </p:blipFill>
        <p:spPr>
          <a:xfrm>
            <a:off x="755576" y="4005064"/>
            <a:ext cx="2086853" cy="2448272"/>
          </a:xfrm>
          <a:prstGeom prst="rect">
            <a:avLst/>
          </a:prstGeom>
        </p:spPr>
      </p:pic>
    </p:spTree>
    <p:extLst>
      <p:ext uri="{BB962C8B-B14F-4D97-AF65-F5344CB8AC3E}">
        <p14:creationId xmlns:p14="http://schemas.microsoft.com/office/powerpoint/2010/main" val="49501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nSpc>
                <a:spcPct val="107000"/>
              </a:lnSpc>
              <a:spcAft>
                <a:spcPts val="0"/>
              </a:spcAft>
            </a:pPr>
            <a:r>
              <a:rPr lang="ar-SA" b="1" spc="25" dirty="0">
                <a:solidFill>
                  <a:schemeClr val="bg1"/>
                </a:solidFill>
                <a:latin typeface="Calibri" panose="020F0502020204030204" pitchFamily="34" charset="0"/>
                <a:ea typeface="Times New Roman" panose="02020603050405020304" pitchFamily="18" charset="0"/>
                <a:cs typeface="Arial" panose="020B0604020202020204" pitchFamily="34" charset="0"/>
              </a:rPr>
              <a:t>دلائل اللعب السلبي في كرة اليد</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p:cNvSpPr txBox="1"/>
          <p:nvPr/>
        </p:nvSpPr>
        <p:spPr>
          <a:xfrm>
            <a:off x="251520" y="1916832"/>
            <a:ext cx="7859216" cy="3046988"/>
          </a:xfrm>
          <a:prstGeom prst="rect">
            <a:avLst/>
          </a:prstGeom>
          <a:noFill/>
        </p:spPr>
        <p:txBody>
          <a:bodyPr wrap="square" rtlCol="1">
            <a:spAutoFit/>
          </a:bodyPr>
          <a:lstStyle/>
          <a:p>
            <a:pPr algn="r"/>
            <a:r>
              <a:rPr lang="ar-IQ" sz="2400" b="1" dirty="0"/>
              <a:t>- يتم تبديل اللاعبين بصورة بطيئة او عندما تنتقل الكرة ببطء واضح داخل الملعب</a:t>
            </a:r>
          </a:p>
          <a:p>
            <a:pPr algn="r"/>
            <a:r>
              <a:rPr lang="ar-IQ" sz="2400" b="1" dirty="0"/>
              <a:t>- عند العمل على تكرار إرجاع الكرة للنصف الخلفي من الملعب أو لحارس المرمى</a:t>
            </a:r>
          </a:p>
          <a:p>
            <a:pPr algn="r"/>
            <a:r>
              <a:rPr lang="ar-IQ" sz="2400" b="1" dirty="0"/>
              <a:t>- عندما تكون هناك فرصة أمام اللاعب للتمرير لزميل في مكان مناسب للتصويب، ولكن يقوم بتمريرها لزميل آخر في مكان غير مناسب</a:t>
            </a:r>
          </a:p>
          <a:p>
            <a:pPr algn="r"/>
            <a:r>
              <a:rPr lang="ar-IQ" sz="2400" b="1" dirty="0"/>
              <a:t>- عندما يكون الطريق مفتوحاً أمام اللاعب نحو الهدف أو توجد ثغرة واضحة، وبدلاً من التصويب على المرمى يقوم بالتمرير أي لا يوجد هجوم هادف.</a:t>
            </a:r>
          </a:p>
        </p:txBody>
      </p:sp>
    </p:spTree>
    <p:extLst>
      <p:ext uri="{BB962C8B-B14F-4D97-AF65-F5344CB8AC3E}">
        <p14:creationId xmlns:p14="http://schemas.microsoft.com/office/powerpoint/2010/main" val="1965223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chemeClr val="bg1"/>
                </a:solidFill>
              </a:rPr>
              <a:t>أسس احتساب اللعب السلبي في كرة اليد</a:t>
            </a:r>
            <a:endParaRPr lang="ar-IQ" dirty="0">
              <a:solidFill>
                <a:schemeClr val="bg1"/>
              </a:solidFill>
            </a:endParaRPr>
          </a:p>
        </p:txBody>
      </p:sp>
      <p:sp>
        <p:nvSpPr>
          <p:cNvPr id="3" name="عنصر نائب للمحتوى 2"/>
          <p:cNvSpPr>
            <a:spLocks noGrp="1"/>
          </p:cNvSpPr>
          <p:nvPr>
            <p:ph idx="1"/>
          </p:nvPr>
        </p:nvSpPr>
        <p:spPr>
          <a:xfrm>
            <a:off x="1798970" y="1600200"/>
            <a:ext cx="7237526" cy="4525963"/>
          </a:xfrm>
        </p:spPr>
        <p:txBody>
          <a:bodyPr/>
          <a:lstStyle/>
          <a:p>
            <a:pPr marL="0" indent="0" algn="r">
              <a:lnSpc>
                <a:spcPct val="107000"/>
              </a:lnSpc>
              <a:spcAft>
                <a:spcPts val="1800"/>
              </a:spcAft>
              <a:buNone/>
            </a:pPr>
            <a:r>
              <a:rPr lang="ar-SA" b="1" spc="25" dirty="0">
                <a:latin typeface="Calibri" panose="020F0502020204030204" pitchFamily="34" charset="0"/>
                <a:ea typeface="Times New Roman" panose="02020603050405020304" pitchFamily="18" charset="0"/>
                <a:cs typeface="Arial" panose="020B0604020202020204" pitchFamily="34" charset="0"/>
              </a:rPr>
              <a:t>هناك ثلاثة أسس رئيسية على أساسها يعتبر الحكم أن اللعب سلبي، وهي</a:t>
            </a:r>
            <a:r>
              <a:rPr lang="ar-IQ" b="1" spc="25" dirty="0">
                <a:latin typeface="Calibri" panose="020F0502020204030204" pitchFamily="34" charset="0"/>
                <a:ea typeface="Times New Roman" panose="02020603050405020304" pitchFamily="18" charset="0"/>
                <a:cs typeface="Arial" panose="020B0604020202020204" pitchFamily="34" charset="0"/>
              </a:rPr>
              <a:t>:</a:t>
            </a:r>
            <a:r>
              <a:rPr lang="en-US" b="1" spc="25"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r">
              <a:lnSpc>
                <a:spcPct val="107000"/>
              </a:lnSpc>
              <a:spcAft>
                <a:spcPts val="0"/>
              </a:spcAft>
              <a:buNone/>
            </a:pPr>
            <a:r>
              <a:rPr lang="ar-SA" b="1" spc="25" dirty="0">
                <a:latin typeface="Calibri" panose="020F0502020204030204" pitchFamily="34" charset="0"/>
                <a:ea typeface="Times New Roman" panose="02020603050405020304" pitchFamily="18" charset="0"/>
                <a:cs typeface="Arial" panose="020B0604020202020204" pitchFamily="34" charset="0"/>
              </a:rPr>
              <a:t>- الوقت المتبقي من المباراة</a:t>
            </a:r>
            <a:r>
              <a:rPr lang="en-US" b="1" spc="25"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r">
              <a:lnSpc>
                <a:spcPct val="107000"/>
              </a:lnSpc>
              <a:spcAft>
                <a:spcPts val="0"/>
              </a:spcAft>
              <a:buNone/>
            </a:pPr>
            <a:r>
              <a:rPr lang="ar-SA" b="1" spc="25" dirty="0">
                <a:latin typeface="Calibri" panose="020F0502020204030204" pitchFamily="34" charset="0"/>
                <a:ea typeface="Times New Roman" panose="02020603050405020304" pitchFamily="18" charset="0"/>
                <a:cs typeface="Arial" panose="020B0604020202020204" pitchFamily="34" charset="0"/>
              </a:rPr>
              <a:t>- عدد اللاعبين في الملعب (الفريق لديه لاعبين موقوفين)</a:t>
            </a:r>
            <a:r>
              <a:rPr lang="en-US" b="1" spc="25"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r">
              <a:lnSpc>
                <a:spcPct val="107000"/>
              </a:lnSpc>
              <a:spcAft>
                <a:spcPts val="0"/>
              </a:spcAft>
              <a:buNone/>
            </a:pPr>
            <a:r>
              <a:rPr lang="en-US" b="1" spc="25" dirty="0">
                <a:latin typeface="Arial" panose="020B0604020202020204" pitchFamily="34" charset="0"/>
                <a:ea typeface="Times New Roman" panose="02020603050405020304" pitchFamily="18" charset="0"/>
                <a:cs typeface="Arial" panose="020B0604020202020204" pitchFamily="34" charset="0"/>
              </a:rPr>
              <a:t> </a:t>
            </a:r>
            <a:r>
              <a:rPr lang="ar-SA" b="1" spc="25" dirty="0">
                <a:latin typeface="Arial" panose="020B0604020202020204" pitchFamily="34" charset="0"/>
                <a:ea typeface="Times New Roman" panose="02020603050405020304" pitchFamily="18" charset="0"/>
                <a:cs typeface="Arial" panose="020B0604020202020204" pitchFamily="34" charset="0"/>
              </a:rPr>
              <a:t>- نتيجة المباراة (الفريق فائز بفارق بسيط في نهاية المباراة)</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ar-IQ" dirty="0"/>
          </a:p>
        </p:txBody>
      </p:sp>
      <p:pic>
        <p:nvPicPr>
          <p:cNvPr id="4" name="صورة 3"/>
          <p:cNvPicPr>
            <a:picLocks noChangeAspect="1"/>
          </p:cNvPicPr>
          <p:nvPr/>
        </p:nvPicPr>
        <p:blipFill>
          <a:blip r:embed="rId2"/>
          <a:stretch>
            <a:fillRect/>
          </a:stretch>
        </p:blipFill>
        <p:spPr>
          <a:xfrm>
            <a:off x="494" y="1772816"/>
            <a:ext cx="1798476" cy="4464496"/>
          </a:xfrm>
          <a:prstGeom prst="rect">
            <a:avLst/>
          </a:prstGeom>
        </p:spPr>
      </p:pic>
    </p:spTree>
    <p:extLst>
      <p:ext uri="{BB962C8B-B14F-4D97-AF65-F5344CB8AC3E}">
        <p14:creationId xmlns:p14="http://schemas.microsoft.com/office/powerpoint/2010/main" val="215880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51520" y="1988840"/>
            <a:ext cx="8496944" cy="3416320"/>
          </a:xfrm>
          <a:prstGeom prst="rect">
            <a:avLst/>
          </a:prstGeom>
          <a:noFill/>
        </p:spPr>
        <p:txBody>
          <a:bodyPr wrap="square" rtlCol="1">
            <a:spAutoFit/>
          </a:bodyPr>
          <a:lstStyle/>
          <a:p>
            <a:pPr lvl="0" algn="r"/>
            <a:r>
              <a:rPr lang="ar-IQ" sz="2400" b="1" dirty="0" smtClean="0">
                <a:solidFill>
                  <a:srgbClr val="000000"/>
                </a:solidFill>
              </a:rPr>
              <a:t>1-كان </a:t>
            </a:r>
            <a:r>
              <a:rPr lang="ar-IQ" sz="2400" b="1" dirty="0">
                <a:solidFill>
                  <a:srgbClr val="000000"/>
                </a:solidFill>
              </a:rPr>
              <a:t>الفريق ناقصاً بسبب تنفيذ أحد لاعبيه لزمن الإيقاف (2 دقيقتين ) ورأى الحكام بأن يتباطؤون في نقل وتمرير الكرة فيما بينهم فيجب التنبيه من قبل الحكام بوجود لعب سلبي وذلك برفع اليد حتى يرى الجميع بأن هناك حالة لعب سلبي ويجب عليهم سرعة تنفيذ الهجمة </a:t>
            </a:r>
          </a:p>
          <a:p>
            <a:pPr lvl="0" algn="r"/>
            <a:endParaRPr lang="ar-IQ" sz="2400" b="1" dirty="0">
              <a:solidFill>
                <a:srgbClr val="000000"/>
              </a:solidFill>
            </a:endParaRPr>
          </a:p>
          <a:p>
            <a:pPr lvl="0" algn="r"/>
            <a:r>
              <a:rPr lang="ar-IQ" sz="2400" b="1" dirty="0">
                <a:solidFill>
                  <a:srgbClr val="000000"/>
                </a:solidFill>
              </a:rPr>
              <a:t>2-كان الفريق متقدماً بالأهداف ويريد استغلال الوقت وتأكد الحكام من ذلك بنقل الكرة ببطء وانتظار تبديل اللاعبين واعادة الكرة الى الخلف في حالة وجود الإمكانية الى التصويب فيجب التنبيه من قبل الحكام بوجود لعب سلبي وذلك برفع اليد حتى يرى الجميع بأن هناك حالة لعب سلبي ويجب عليهم سرعة تنفيذ الهجمة </a:t>
            </a:r>
          </a:p>
        </p:txBody>
      </p:sp>
    </p:spTree>
    <p:extLst>
      <p:ext uri="{BB962C8B-B14F-4D97-AF65-F5344CB8AC3E}">
        <p14:creationId xmlns:p14="http://schemas.microsoft.com/office/powerpoint/2010/main" val="2088200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51520" y="2060848"/>
            <a:ext cx="8712968" cy="3416320"/>
          </a:xfrm>
          <a:prstGeom prst="rect">
            <a:avLst/>
          </a:prstGeom>
          <a:noFill/>
        </p:spPr>
        <p:txBody>
          <a:bodyPr wrap="square" rtlCol="1">
            <a:spAutoFit/>
          </a:bodyPr>
          <a:lstStyle/>
          <a:p>
            <a:pPr algn="r"/>
            <a:r>
              <a:rPr lang="ar-SA" sz="2400" b="1" dirty="0" smtClean="0">
                <a:ea typeface="Calibri" panose="020F0502020204030204" pitchFamily="34" charset="0"/>
              </a:rPr>
              <a:t>3- </a:t>
            </a:r>
            <a:r>
              <a:rPr lang="ar-SA" sz="2400" b="1" dirty="0">
                <a:ea typeface="Calibri" panose="020F0502020204030204" pitchFamily="34" charset="0"/>
              </a:rPr>
              <a:t>تسجيل هدف من قبل الفريق المتأخر في النتيجة وقام لاعبين الفريق الآخر بتأخير رمية الإرسال ودحرجة الكرة ببطء الى خط المنتصف بهدف إضاعة الوقت يحب على الحكام رفع اليدين بعد تنفيذ رمية الإرسال مباشرة واذا لم يتم انهاء الهجمة بعد 4 تمريرات على الأكثر يحتسب اللعب السلبي على الفريق </a:t>
            </a:r>
            <a:r>
              <a:rPr lang="en-US" sz="2400" b="1" dirty="0">
                <a:ea typeface="Calibri" panose="020F0502020204030204" pitchFamily="34" charset="0"/>
              </a:rPr>
              <a:t/>
            </a:r>
            <a:br>
              <a:rPr lang="en-US" sz="2400" b="1" dirty="0">
                <a:ea typeface="Calibri" panose="020F0502020204030204" pitchFamily="34" charset="0"/>
              </a:rPr>
            </a:br>
            <a:r>
              <a:rPr lang="en-US" sz="2400" b="1" dirty="0">
                <a:ea typeface="Calibri" panose="020F0502020204030204" pitchFamily="34" charset="0"/>
              </a:rPr>
              <a:t/>
            </a:r>
            <a:br>
              <a:rPr lang="en-US" sz="2400" b="1" dirty="0">
                <a:ea typeface="Calibri" panose="020F0502020204030204" pitchFamily="34" charset="0"/>
              </a:rPr>
            </a:br>
            <a:r>
              <a:rPr lang="ar-SA" sz="2400" b="1" dirty="0">
                <a:ea typeface="Calibri" panose="020F0502020204030204" pitchFamily="34" charset="0"/>
              </a:rPr>
              <a:t>4-تعمد الفريق الفائز على كثرة الحصول على رميات حرة لإضاعة الوقت وكان بإمكانهم انهاء الهجمة فيجب التنبيه من قبل الحكام بوجود لعب سلبي وذلك برفع يد الحكم حتى يرى الجميع بأن هناك حالة لعب سلبي ويجب عليهم سرعة تنفيذ الرمية الحرة والا سيقوم الحكام باحتساب اللعب السلبي علي الفريق. </a:t>
            </a:r>
            <a:endParaRPr lang="ar-IQ" sz="2400" dirty="0"/>
          </a:p>
        </p:txBody>
      </p:sp>
    </p:spTree>
    <p:extLst>
      <p:ext uri="{BB962C8B-B14F-4D97-AF65-F5344CB8AC3E}">
        <p14:creationId xmlns:p14="http://schemas.microsoft.com/office/powerpoint/2010/main" val="2854273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1988840"/>
            <a:ext cx="8928992" cy="3323987"/>
          </a:xfrm>
          <a:prstGeom prst="rect">
            <a:avLst/>
          </a:prstGeom>
          <a:noFill/>
        </p:spPr>
        <p:txBody>
          <a:bodyPr wrap="square" rtlCol="1">
            <a:spAutoFit/>
          </a:bodyPr>
          <a:lstStyle/>
          <a:p>
            <a:pPr algn="r"/>
            <a:r>
              <a:rPr lang="ar-SA" sz="2400" b="1" dirty="0" smtClean="0">
                <a:ea typeface="Calibri" panose="020F0502020204030204" pitchFamily="34" charset="0"/>
              </a:rPr>
              <a:t>5-تعمد </a:t>
            </a:r>
            <a:r>
              <a:rPr lang="ar-SA" sz="2400" b="1" dirty="0">
                <a:ea typeface="Calibri" panose="020F0502020204030204" pitchFamily="34" charset="0"/>
              </a:rPr>
              <a:t>لاعبين الفريق الفائز بكثرة السقوط بداعي الإصابات فاذا تأكد الحكام بأن هناك تمثيل من قبل اللاعب لأضاعة الوقت يجب احتساب لعب سلبي مع عقوبة تصاعديه للاعب</a:t>
            </a:r>
            <a:r>
              <a:rPr lang="en-US" sz="2400" b="1" dirty="0">
                <a:ea typeface="Calibri" panose="020F0502020204030204" pitchFamily="34" charset="0"/>
              </a:rPr>
              <a:t> </a:t>
            </a:r>
            <a:br>
              <a:rPr lang="en-US" sz="2400" b="1" dirty="0">
                <a:ea typeface="Calibri" panose="020F0502020204030204" pitchFamily="34" charset="0"/>
              </a:rPr>
            </a:br>
            <a:r>
              <a:rPr lang="en-US" sz="2400" b="1" dirty="0">
                <a:ea typeface="Calibri" panose="020F0502020204030204" pitchFamily="34" charset="0"/>
              </a:rPr>
              <a:t/>
            </a:r>
            <a:br>
              <a:rPr lang="en-US" sz="2400" b="1" dirty="0">
                <a:ea typeface="Calibri" panose="020F0502020204030204" pitchFamily="34" charset="0"/>
              </a:rPr>
            </a:br>
            <a:r>
              <a:rPr lang="ar-SA" sz="2400" b="1" dirty="0">
                <a:ea typeface="Calibri" panose="020F0502020204030204" pitchFamily="34" charset="0"/>
              </a:rPr>
              <a:t>6-رأى حكام المباراة إن الفريق يقوم بأضاعة الوقت بالقيام بحالات غير الذي ذكرت كونه فائزاً او لوجود حالات ايقاف للاعبيه مثل عدم السرعة في جلب الكرة من خارج الملعب وغيرها من الحالات والحيل التي يمارسها الفريق الذي يهدف الى اضاعة الوقت يجب احتساب اللعب </a:t>
            </a:r>
            <a:r>
              <a:rPr lang="ar-SA" sz="2400" b="1" dirty="0" smtClean="0">
                <a:ea typeface="Calibri" panose="020F0502020204030204" pitchFamily="34" charset="0"/>
              </a:rPr>
              <a:t>السلبي</a:t>
            </a:r>
            <a:endParaRPr lang="en-US" sz="2400" b="1" dirty="0" smtClean="0">
              <a:ea typeface="Calibri" panose="020F0502020204030204" pitchFamily="34" charset="0"/>
            </a:endParaRPr>
          </a:p>
          <a:p>
            <a:pPr algn="r"/>
            <a:r>
              <a:rPr lang="en-US" sz="2400" b="1" dirty="0" smtClean="0">
                <a:ea typeface="Calibri" panose="020F0502020204030204" pitchFamily="34" charset="0"/>
              </a:rPr>
              <a:t> </a:t>
            </a:r>
            <a:r>
              <a:rPr lang="en-US" b="1" dirty="0">
                <a:ea typeface="Calibri" panose="020F0502020204030204" pitchFamily="34" charset="0"/>
              </a:rPr>
              <a:t/>
            </a:r>
            <a:br>
              <a:rPr lang="en-US" b="1" dirty="0">
                <a:ea typeface="Calibri" panose="020F0502020204030204" pitchFamily="34" charset="0"/>
              </a:rPr>
            </a:br>
            <a:endParaRPr lang="ar-IQ"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52675" cy="1943100"/>
          </a:xfrm>
          <a:prstGeom prst="rect">
            <a:avLst/>
          </a:prstGeom>
        </p:spPr>
      </p:pic>
    </p:spTree>
    <p:extLst>
      <p:ext uri="{BB962C8B-B14F-4D97-AF65-F5344CB8AC3E}">
        <p14:creationId xmlns:p14="http://schemas.microsoft.com/office/powerpoint/2010/main" val="31283751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9390</TotalTime>
  <Words>660</Words>
  <Application>Microsoft Office PowerPoint</Application>
  <PresentationFormat>عرض على الشاشة (4:3)</PresentationFormat>
  <Paragraphs>30</Paragraphs>
  <Slides>13</Slides>
  <Notes>0</Notes>
  <HiddenSlides>0</HiddenSlides>
  <MMClips>1</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Calibri</vt:lpstr>
      <vt:lpstr>Times New Roman</vt:lpstr>
      <vt:lpstr>Diseño predeterminado</vt:lpstr>
      <vt:lpstr>التعديلات الحديثة بقانون كرة اليد (اللعب السلبي) تقديم  أ.د نهاد محمد علوان</vt:lpstr>
      <vt:lpstr>مفهوم اللعب السلبي</vt:lpstr>
      <vt:lpstr>عرض تقديمي في PowerPoint</vt:lpstr>
      <vt:lpstr>عرض تقديمي في PowerPoint</vt:lpstr>
      <vt:lpstr>دلائل اللعب السلبي في كرة اليد</vt:lpstr>
      <vt:lpstr>أسس احتساب اللعب السلبي في كرة اليد</vt:lpstr>
      <vt:lpstr>عرض تقديمي في PowerPoint</vt:lpstr>
      <vt:lpstr>عرض تقديمي في PowerPoint</vt:lpstr>
      <vt:lpstr>عرض تقديمي في PowerPoint</vt:lpstr>
      <vt:lpstr>عرض تقديمي في PowerPoint</vt:lpstr>
      <vt:lpstr>الشروط الواجب توافرها لإطلاق صافرة اللعب السلبي في كرة اليد</vt:lpstr>
      <vt:lpstr>حالات لا يجوز للحكام احتساب الوقت السلبي:</vt:lpstr>
      <vt:lpstr>عرض تقديمي في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APPLE</cp:lastModifiedBy>
  <cp:revision>910</cp:revision>
  <dcterms:created xsi:type="dcterms:W3CDTF">2010-05-23T14:28:12Z</dcterms:created>
  <dcterms:modified xsi:type="dcterms:W3CDTF">2023-12-09T17:59:24Z</dcterms:modified>
</cp:coreProperties>
</file>