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 id="2147483744" r:id="rId3"/>
    <p:sldMasterId id="2147483756" r:id="rId4"/>
  </p:sldMasterIdLst>
  <p:notesMasterIdLst>
    <p:notesMasterId r:id="rId14"/>
  </p:notesMasterIdLst>
  <p:sldIdLst>
    <p:sldId id="263" r:id="rId5"/>
    <p:sldId id="269" r:id="rId6"/>
    <p:sldId id="282" r:id="rId7"/>
    <p:sldId id="283" r:id="rId8"/>
    <p:sldId id="284" r:id="rId9"/>
    <p:sldId id="279" r:id="rId10"/>
    <p:sldId id="280" r:id="rId11"/>
    <p:sldId id="281"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C7E02"/>
    <a:srgbClr val="FFCC66"/>
    <a:srgbClr val="B62C78"/>
    <a:srgbClr val="009DA6"/>
    <a:srgbClr val="CD740C"/>
    <a:srgbClr val="796AA5"/>
    <a:srgbClr val="4A3D82"/>
    <a:srgbClr val="BF7405"/>
    <a:srgbClr val="D17E05"/>
    <a:srgbClr val="038C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0" d="100"/>
          <a:sy n="60" d="100"/>
        </p:scale>
        <p:origin x="-1080" y="-27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notesMaster" Target="notesMasters/notesMaster1.xml"/><Relationship Id="rId35"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5A06B09-0462-443D-B70C-9D8F0DA6940D}" type="datetimeFigureOut">
              <a:rPr lang="ar-IQ" smtClean="0"/>
              <a:t>17/06/1444</a:t>
            </a:fld>
            <a:endParaRPr lang="ar-IQ"/>
          </a:p>
        </p:txBody>
      </p:sp>
      <p:sp>
        <p:nvSpPr>
          <p:cNvPr id="4" name="عنصر نائب لصورة الشريحة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C7C2E22-BBE9-40C7-AC8F-3AEAF33D04B1}" type="slidenum">
              <a:rPr lang="ar-IQ" smtClean="0"/>
              <a:t>‹#›</a:t>
            </a:fld>
            <a:endParaRPr lang="ar-IQ"/>
          </a:p>
        </p:txBody>
      </p:sp>
    </p:spTree>
    <p:extLst>
      <p:ext uri="{BB962C8B-B14F-4D97-AF65-F5344CB8AC3E}">
        <p14:creationId xmlns:p14="http://schemas.microsoft.com/office/powerpoint/2010/main" val="4394448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2C7C2E22-BBE9-40C7-AC8F-3AEAF33D04B1}" type="slidenum">
              <a:rPr lang="ar-IQ" smtClean="0"/>
              <a:t>9</a:t>
            </a:fld>
            <a:endParaRPr lang="ar-IQ"/>
          </a:p>
        </p:txBody>
      </p:sp>
    </p:spTree>
    <p:extLst>
      <p:ext uri="{BB962C8B-B14F-4D97-AF65-F5344CB8AC3E}">
        <p14:creationId xmlns:p14="http://schemas.microsoft.com/office/powerpoint/2010/main" val="1689228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05345918-48FE-443B-82BF-F8F380BC84B4}" type="datetimeFigureOut">
              <a:rPr lang="ru-RU">
                <a:solidFill>
                  <a:prstClr val="black">
                    <a:tint val="75000"/>
                  </a:prstClr>
                </a:solidFill>
              </a:rPr>
              <a:pPr>
                <a:defRPr/>
              </a:pPr>
              <a:t>09.01.2023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pPr>
              <a:defRPr/>
            </a:pPr>
            <a:fld id="{ADAD88A5-B793-48F3-B357-385D8929C81B}" type="slidenum">
              <a:rPr lang="ru-RU">
                <a:solidFill>
                  <a:prstClr val="black">
                    <a:tint val="75000"/>
                  </a:prstClr>
                </a:solidFill>
              </a:rPr>
              <a:pPr>
                <a:defRPr/>
              </a:pPr>
              <a:t>‹#›</a:t>
            </a:fld>
            <a:endParaRPr lang="ru-RU">
              <a:solidFill>
                <a:prstClr val="black">
                  <a:tint val="75000"/>
                </a:prstClr>
              </a:solidFill>
            </a:endParaRPr>
          </a:p>
        </p:txBody>
      </p:sp>
    </p:spTree>
    <p:extLst>
      <p:ext uri="{BB962C8B-B14F-4D97-AF65-F5344CB8AC3E}">
        <p14:creationId xmlns:p14="http://schemas.microsoft.com/office/powerpoint/2010/main" val="1495575952"/>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6984D0BE-D618-4821-8BEC-1867C0E66BE8}" type="datetimeFigureOut">
              <a:rPr lang="ru-RU">
                <a:solidFill>
                  <a:prstClr val="black">
                    <a:tint val="75000"/>
                  </a:prstClr>
                </a:solidFill>
              </a:rPr>
              <a:pPr>
                <a:defRPr/>
              </a:pPr>
              <a:t>09.01.2023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pPr>
              <a:defRPr/>
            </a:pPr>
            <a:fld id="{20E560BF-2CBC-4AFD-A45F-E7FB3FAA460D}" type="slidenum">
              <a:rPr lang="ru-RU">
                <a:solidFill>
                  <a:prstClr val="black">
                    <a:tint val="75000"/>
                  </a:prstClr>
                </a:solidFill>
              </a:rPr>
              <a:pPr>
                <a:defRPr/>
              </a:pPr>
              <a:t>‹#›</a:t>
            </a:fld>
            <a:endParaRPr lang="ru-RU">
              <a:solidFill>
                <a:prstClr val="black">
                  <a:tint val="75000"/>
                </a:prstClr>
              </a:solidFill>
            </a:endParaRPr>
          </a:p>
        </p:txBody>
      </p:sp>
    </p:spTree>
    <p:extLst>
      <p:ext uri="{BB962C8B-B14F-4D97-AF65-F5344CB8AC3E}">
        <p14:creationId xmlns:p14="http://schemas.microsoft.com/office/powerpoint/2010/main" val="1755152538"/>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0CCC15AD-3FEC-4A4E-AF88-62B724AFAB63}" type="datetimeFigureOut">
              <a:rPr lang="ru-RU">
                <a:solidFill>
                  <a:prstClr val="black">
                    <a:tint val="75000"/>
                  </a:prstClr>
                </a:solidFill>
              </a:rPr>
              <a:pPr>
                <a:defRPr/>
              </a:pPr>
              <a:t>09.01.2023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pPr>
              <a:defRPr/>
            </a:pPr>
            <a:fld id="{E6040CA5-627B-4B28-967D-7508A6C3BD38}" type="slidenum">
              <a:rPr lang="ru-RU">
                <a:solidFill>
                  <a:prstClr val="black">
                    <a:tint val="75000"/>
                  </a:prstClr>
                </a:solidFill>
              </a:rPr>
              <a:pPr>
                <a:defRPr/>
              </a:pPr>
              <a:t>‹#›</a:t>
            </a:fld>
            <a:endParaRPr lang="ru-RU">
              <a:solidFill>
                <a:prstClr val="black">
                  <a:tint val="75000"/>
                </a:prstClr>
              </a:solidFill>
            </a:endParaRPr>
          </a:p>
        </p:txBody>
      </p:sp>
    </p:spTree>
    <p:extLst>
      <p:ext uri="{BB962C8B-B14F-4D97-AF65-F5344CB8AC3E}">
        <p14:creationId xmlns:p14="http://schemas.microsoft.com/office/powerpoint/2010/main" val="1405657730"/>
      </p:ext>
    </p:extLst>
  </p:cSld>
  <p:clrMapOvr>
    <a:masterClrMapping/>
  </p:clrMapOvr>
  <p:transition spd="slow">
    <p:randomBar dir="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ADDA38DE-F589-4978-A81C-3E3A44C23AA8}"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268C6790-C157-40C0-85A1-3C13175E7CF3}"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513871229"/>
      </p:ext>
    </p:extLst>
  </p:cSld>
  <p:clrMapOvr>
    <a:masterClrMapping/>
  </p:clrMapOvr>
  <p:transition spd="slow">
    <p:randomBar dir="ver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ADDA38DE-F589-4978-A81C-3E3A44C23AA8}"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268C6790-C157-40C0-85A1-3C13175E7CF3}"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594163359"/>
      </p:ext>
    </p:extLst>
  </p:cSld>
  <p:clrMapOvr>
    <a:masterClrMapping/>
  </p:clrMapOvr>
  <p:transition spd="slow">
    <p:randomBar dir="ver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DDA38DE-F589-4978-A81C-3E3A44C23AA8}"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268C6790-C157-40C0-85A1-3C13175E7CF3}"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549551617"/>
      </p:ext>
    </p:extLst>
  </p:cSld>
  <p:clrMapOvr>
    <a:masterClrMapping/>
  </p:clrMapOvr>
  <p:transition spd="slow">
    <p:randomBar dir="vert"/>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ADDA38DE-F589-4978-A81C-3E3A44C23AA8}" type="datetimeFigureOut">
              <a:rPr lang="en-IN" smtClean="0">
                <a:solidFill>
                  <a:prstClr val="black">
                    <a:tint val="75000"/>
                  </a:prstClr>
                </a:solidFill>
              </a:rPr>
              <a:pPr/>
              <a:t>09-01-2023</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268C6790-C157-40C0-85A1-3C13175E7CF3}"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53089856"/>
      </p:ext>
    </p:extLst>
  </p:cSld>
  <p:clrMapOvr>
    <a:masterClrMapping/>
  </p:clrMapOvr>
  <p:transition spd="slow">
    <p:randomBar dir="vert"/>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ADDA38DE-F589-4978-A81C-3E3A44C23AA8}" type="datetimeFigureOut">
              <a:rPr lang="en-IN" smtClean="0">
                <a:solidFill>
                  <a:prstClr val="black">
                    <a:tint val="75000"/>
                  </a:prstClr>
                </a:solidFill>
              </a:rPr>
              <a:pPr/>
              <a:t>09-01-2023</a:t>
            </a:fld>
            <a:endParaRPr lang="en-IN">
              <a:solidFill>
                <a:prstClr val="black">
                  <a:tint val="75000"/>
                </a:prstClr>
              </a:solidFill>
            </a:endParaRPr>
          </a:p>
        </p:txBody>
      </p:sp>
      <p:sp>
        <p:nvSpPr>
          <p:cNvPr id="8" name="Footer Placeholder 7"/>
          <p:cNvSpPr>
            <a:spLocks noGrp="1"/>
          </p:cNvSpPr>
          <p:nvPr>
            <p:ph type="ftr" sz="quarter" idx="11"/>
          </p:nvPr>
        </p:nvSpPr>
        <p:spPr/>
        <p:txBody>
          <a:bodyPr/>
          <a:lstStyle/>
          <a:p>
            <a:endParaRPr lang="en-IN">
              <a:solidFill>
                <a:prstClr val="black">
                  <a:tint val="75000"/>
                </a:prstClr>
              </a:solidFill>
            </a:endParaRPr>
          </a:p>
        </p:txBody>
      </p:sp>
      <p:sp>
        <p:nvSpPr>
          <p:cNvPr id="9" name="Slide Number Placeholder 8"/>
          <p:cNvSpPr>
            <a:spLocks noGrp="1"/>
          </p:cNvSpPr>
          <p:nvPr>
            <p:ph type="sldNum" sz="quarter" idx="12"/>
          </p:nvPr>
        </p:nvSpPr>
        <p:spPr/>
        <p:txBody>
          <a:bodyPr/>
          <a:lstStyle/>
          <a:p>
            <a:fld id="{268C6790-C157-40C0-85A1-3C13175E7CF3}"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829799541"/>
      </p:ext>
    </p:extLst>
  </p:cSld>
  <p:clrMapOvr>
    <a:masterClrMapping/>
  </p:clrMapOvr>
  <p:transition spd="slow">
    <p:randomBar dir="vert"/>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ADDA38DE-F589-4978-A81C-3E3A44C23AA8}" type="datetimeFigureOut">
              <a:rPr lang="en-IN" smtClean="0">
                <a:solidFill>
                  <a:prstClr val="black">
                    <a:tint val="75000"/>
                  </a:prstClr>
                </a:solidFill>
              </a:rPr>
              <a:pPr/>
              <a:t>09-01-2023</a:t>
            </a:fld>
            <a:endParaRPr lang="en-IN">
              <a:solidFill>
                <a:prstClr val="black">
                  <a:tint val="75000"/>
                </a:prstClr>
              </a:solidFill>
            </a:endParaRPr>
          </a:p>
        </p:txBody>
      </p:sp>
      <p:sp>
        <p:nvSpPr>
          <p:cNvPr id="4" name="Footer Placeholder 3"/>
          <p:cNvSpPr>
            <a:spLocks noGrp="1"/>
          </p:cNvSpPr>
          <p:nvPr>
            <p:ph type="ftr" sz="quarter" idx="11"/>
          </p:nvPr>
        </p:nvSpPr>
        <p:spPr/>
        <p:txBody>
          <a:bodyPr/>
          <a:lstStyle/>
          <a:p>
            <a:endParaRPr lang="en-IN">
              <a:solidFill>
                <a:prstClr val="black">
                  <a:tint val="75000"/>
                </a:prstClr>
              </a:solidFill>
            </a:endParaRPr>
          </a:p>
        </p:txBody>
      </p:sp>
      <p:sp>
        <p:nvSpPr>
          <p:cNvPr id="5" name="Slide Number Placeholder 4"/>
          <p:cNvSpPr>
            <a:spLocks noGrp="1"/>
          </p:cNvSpPr>
          <p:nvPr>
            <p:ph type="sldNum" sz="quarter" idx="12"/>
          </p:nvPr>
        </p:nvSpPr>
        <p:spPr/>
        <p:txBody>
          <a:bodyPr/>
          <a:lstStyle/>
          <a:p>
            <a:fld id="{268C6790-C157-40C0-85A1-3C13175E7CF3}"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753485223"/>
      </p:ext>
    </p:extLst>
  </p:cSld>
  <p:clrMapOvr>
    <a:masterClrMapping/>
  </p:clrMapOvr>
  <p:transition spd="slow">
    <p:randomBar dir="vert"/>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DA38DE-F589-4978-A81C-3E3A44C23AA8}" type="datetimeFigureOut">
              <a:rPr lang="en-IN" smtClean="0">
                <a:solidFill>
                  <a:prstClr val="black">
                    <a:tint val="75000"/>
                  </a:prstClr>
                </a:solidFill>
              </a:rPr>
              <a:pPr/>
              <a:t>09-01-2023</a:t>
            </a:fld>
            <a:endParaRPr lang="en-IN">
              <a:solidFill>
                <a:prstClr val="black">
                  <a:tint val="75000"/>
                </a:prstClr>
              </a:solidFill>
            </a:endParaRPr>
          </a:p>
        </p:txBody>
      </p:sp>
      <p:sp>
        <p:nvSpPr>
          <p:cNvPr id="3" name="Footer Placeholder 2"/>
          <p:cNvSpPr>
            <a:spLocks noGrp="1"/>
          </p:cNvSpPr>
          <p:nvPr>
            <p:ph type="ftr" sz="quarter" idx="11"/>
          </p:nvPr>
        </p:nvSpPr>
        <p:spPr/>
        <p:txBody>
          <a:bodyPr/>
          <a:lstStyle/>
          <a:p>
            <a:endParaRPr lang="en-IN">
              <a:solidFill>
                <a:prstClr val="black">
                  <a:tint val="75000"/>
                </a:prstClr>
              </a:solidFill>
            </a:endParaRPr>
          </a:p>
        </p:txBody>
      </p:sp>
      <p:sp>
        <p:nvSpPr>
          <p:cNvPr id="4" name="Slide Number Placeholder 3"/>
          <p:cNvSpPr>
            <a:spLocks noGrp="1"/>
          </p:cNvSpPr>
          <p:nvPr>
            <p:ph type="sldNum" sz="quarter" idx="12"/>
          </p:nvPr>
        </p:nvSpPr>
        <p:spPr/>
        <p:txBody>
          <a:bodyPr/>
          <a:lstStyle/>
          <a:p>
            <a:fld id="{268C6790-C157-40C0-85A1-3C13175E7CF3}"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694527732"/>
      </p:ext>
    </p:extLst>
  </p:cSld>
  <p:clrMapOvr>
    <a:masterClrMapping/>
  </p:clrMapOvr>
  <p:transition spd="slow">
    <p:randomBar dir="vert"/>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DDA38DE-F589-4978-A81C-3E3A44C23AA8}" type="datetimeFigureOut">
              <a:rPr lang="en-IN" smtClean="0">
                <a:solidFill>
                  <a:prstClr val="black">
                    <a:tint val="75000"/>
                  </a:prstClr>
                </a:solidFill>
              </a:rPr>
              <a:pPr/>
              <a:t>09-01-2023</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268C6790-C157-40C0-85A1-3C13175E7CF3}"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136376305"/>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C8F14D42-F57B-4A59-BCA7-2A86E5446AAE}" type="datetimeFigureOut">
              <a:rPr lang="ru-RU">
                <a:solidFill>
                  <a:prstClr val="black">
                    <a:tint val="75000"/>
                  </a:prstClr>
                </a:solidFill>
              </a:rPr>
              <a:pPr>
                <a:defRPr/>
              </a:pPr>
              <a:t>09.01.2023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pPr>
              <a:defRPr/>
            </a:pPr>
            <a:fld id="{86745594-489B-4CE9-A06B-D7BD1396B736}" type="slidenum">
              <a:rPr lang="ru-RU">
                <a:solidFill>
                  <a:prstClr val="black">
                    <a:tint val="75000"/>
                  </a:prstClr>
                </a:solidFill>
              </a:rPr>
              <a:pPr>
                <a:defRPr/>
              </a:pPr>
              <a:t>‹#›</a:t>
            </a:fld>
            <a:endParaRPr lang="ru-RU">
              <a:solidFill>
                <a:prstClr val="black">
                  <a:tint val="75000"/>
                </a:prstClr>
              </a:solidFill>
            </a:endParaRPr>
          </a:p>
        </p:txBody>
      </p:sp>
    </p:spTree>
    <p:extLst>
      <p:ext uri="{BB962C8B-B14F-4D97-AF65-F5344CB8AC3E}">
        <p14:creationId xmlns:p14="http://schemas.microsoft.com/office/powerpoint/2010/main" val="1633266645"/>
      </p:ext>
    </p:extLst>
  </p:cSld>
  <p:clrMapOvr>
    <a:masterClrMapping/>
  </p:clrMapOvr>
  <p:transition spd="slow">
    <p:randomBar dir="vert"/>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DDA38DE-F589-4978-A81C-3E3A44C23AA8}" type="datetimeFigureOut">
              <a:rPr lang="en-IN" smtClean="0">
                <a:solidFill>
                  <a:prstClr val="black">
                    <a:tint val="75000"/>
                  </a:prstClr>
                </a:solidFill>
              </a:rPr>
              <a:pPr/>
              <a:t>09-01-2023</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268C6790-C157-40C0-85A1-3C13175E7CF3}"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414889874"/>
      </p:ext>
    </p:extLst>
  </p:cSld>
  <p:clrMapOvr>
    <a:masterClrMapping/>
  </p:clrMapOvr>
  <p:transition spd="slow">
    <p:randomBar dir="vert"/>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ADDA38DE-F589-4978-A81C-3E3A44C23AA8}"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268C6790-C157-40C0-85A1-3C13175E7CF3}"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039308790"/>
      </p:ext>
    </p:extLst>
  </p:cSld>
  <p:clrMapOvr>
    <a:masterClrMapping/>
  </p:clrMapOvr>
  <p:transition spd="slow">
    <p:randomBar dir="vert"/>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ADDA38DE-F589-4978-A81C-3E3A44C23AA8}"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268C6790-C157-40C0-85A1-3C13175E7CF3}"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836692542"/>
      </p:ext>
    </p:extLst>
  </p:cSld>
  <p:clrMapOvr>
    <a:masterClrMapping/>
  </p:clrMapOvr>
  <p:transition spd="slow">
    <p:randomBar dir="vert"/>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84DDBE4-F3CB-4CE1-A631-62E7FCE6C0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3D78D0DC-7497-49F7-A69F-CAAAECE69B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4DB484B8-B748-4B21-825D-8A05A057B11A}"/>
              </a:ext>
            </a:extLst>
          </p:cNvPr>
          <p:cNvSpPr>
            <a:spLocks noGrp="1"/>
          </p:cNvSpPr>
          <p:nvPr>
            <p:ph type="dt" sz="half" idx="10"/>
          </p:nvPr>
        </p:nvSpPr>
        <p:spPr/>
        <p:txBody>
          <a:bodyPr/>
          <a:lstStyle/>
          <a:p>
            <a:fld id="{4E126259-8833-4281-9EA3-015286794CF9}"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xmlns="" id="{4EDF9A16-F0D1-4159-B3EF-5F9B8298CBFC}"/>
              </a:ext>
            </a:extLst>
          </p:cNvPr>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xmlns="" id="{D5CD7914-853E-49FC-B8E5-53CEFF6BE493}"/>
              </a:ext>
            </a:extLst>
          </p:cNvPr>
          <p:cNvSpPr>
            <a:spLocks noGrp="1"/>
          </p:cNvSpPr>
          <p:nvPr>
            <p:ph type="sldNum" sz="quarter" idx="12"/>
          </p:nvPr>
        </p:nvSpPr>
        <p:spPr/>
        <p:txBody>
          <a:bodyPr/>
          <a:lstStyle/>
          <a:p>
            <a:fld id="{F8A73284-AFD7-450A-948D-3D2DA2FE9344}"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732653613"/>
      </p:ext>
    </p:extLst>
  </p:cSld>
  <p:clrMapOvr>
    <a:masterClrMapping/>
  </p:clrMapOvr>
  <p:transition spd="slow">
    <p:randomBar dir="vert"/>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75D675-F673-486B-95EF-C457B645D13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63424CF6-BC7C-4F50-84A3-58002F1A1BC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131EAE68-DB06-4B77-942E-2EFABACD8AA7}"/>
              </a:ext>
            </a:extLst>
          </p:cNvPr>
          <p:cNvSpPr>
            <a:spLocks noGrp="1"/>
          </p:cNvSpPr>
          <p:nvPr>
            <p:ph type="dt" sz="half" idx="10"/>
          </p:nvPr>
        </p:nvSpPr>
        <p:spPr/>
        <p:txBody>
          <a:bodyPr/>
          <a:lstStyle/>
          <a:p>
            <a:fld id="{4E126259-8833-4281-9EA3-015286794CF9}"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xmlns="" id="{695C1B71-00B3-47D7-966D-6C6EDD60F8FC}"/>
              </a:ext>
            </a:extLst>
          </p:cNvPr>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xmlns="" id="{25B6FD29-E3D6-4F6C-8376-53D975CC46DD}"/>
              </a:ext>
            </a:extLst>
          </p:cNvPr>
          <p:cNvSpPr>
            <a:spLocks noGrp="1"/>
          </p:cNvSpPr>
          <p:nvPr>
            <p:ph type="sldNum" sz="quarter" idx="12"/>
          </p:nvPr>
        </p:nvSpPr>
        <p:spPr/>
        <p:txBody>
          <a:bodyPr/>
          <a:lstStyle/>
          <a:p>
            <a:fld id="{F8A73284-AFD7-450A-948D-3D2DA2FE9344}"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234318040"/>
      </p:ext>
    </p:extLst>
  </p:cSld>
  <p:clrMapOvr>
    <a:masterClrMapping/>
  </p:clrMapOvr>
  <p:transition spd="slow">
    <p:randomBar dir="vert"/>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53B97A-01D4-492D-B7E9-62EC82E93A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123AE9A1-942C-4AAF-88AB-681420E367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F16BD765-9E92-4AA9-AEC7-377A018F076B}"/>
              </a:ext>
            </a:extLst>
          </p:cNvPr>
          <p:cNvSpPr>
            <a:spLocks noGrp="1"/>
          </p:cNvSpPr>
          <p:nvPr>
            <p:ph type="dt" sz="half" idx="10"/>
          </p:nvPr>
        </p:nvSpPr>
        <p:spPr/>
        <p:txBody>
          <a:bodyPr/>
          <a:lstStyle/>
          <a:p>
            <a:fld id="{4E126259-8833-4281-9EA3-015286794CF9}"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xmlns="" id="{4C797353-671D-42C7-9E60-B9D42B663493}"/>
              </a:ext>
            </a:extLst>
          </p:cNvPr>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xmlns="" id="{5F15F939-850E-4988-9752-F3BCA842EC48}"/>
              </a:ext>
            </a:extLst>
          </p:cNvPr>
          <p:cNvSpPr>
            <a:spLocks noGrp="1"/>
          </p:cNvSpPr>
          <p:nvPr>
            <p:ph type="sldNum" sz="quarter" idx="12"/>
          </p:nvPr>
        </p:nvSpPr>
        <p:spPr/>
        <p:txBody>
          <a:bodyPr/>
          <a:lstStyle/>
          <a:p>
            <a:fld id="{F8A73284-AFD7-450A-948D-3D2DA2FE9344}"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497646596"/>
      </p:ext>
    </p:extLst>
  </p:cSld>
  <p:clrMapOvr>
    <a:masterClrMapping/>
  </p:clrMapOvr>
  <p:transition spd="slow">
    <p:randomBar dir="vert"/>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5F436A-EFEC-4CDC-B893-2AF3345CA0D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74349D1A-ACF5-4F6A-93BD-B5EBC822798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099CA990-6858-405F-861A-2767C9C720C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C8F3F97B-8055-436C-82E0-7EA0158C5158}"/>
              </a:ext>
            </a:extLst>
          </p:cNvPr>
          <p:cNvSpPr>
            <a:spLocks noGrp="1"/>
          </p:cNvSpPr>
          <p:nvPr>
            <p:ph type="dt" sz="half" idx="10"/>
          </p:nvPr>
        </p:nvSpPr>
        <p:spPr/>
        <p:txBody>
          <a:bodyPr/>
          <a:lstStyle/>
          <a:p>
            <a:fld id="{4E126259-8833-4281-9EA3-015286794CF9}" type="datetimeFigureOut">
              <a:rPr lang="en-IN" smtClean="0">
                <a:solidFill>
                  <a:prstClr val="black">
                    <a:tint val="75000"/>
                  </a:prstClr>
                </a:solidFill>
              </a:rPr>
              <a:pPr/>
              <a:t>09-01-2023</a:t>
            </a:fld>
            <a:endParaRPr lang="en-IN">
              <a:solidFill>
                <a:prstClr val="black">
                  <a:tint val="75000"/>
                </a:prstClr>
              </a:solidFill>
            </a:endParaRPr>
          </a:p>
        </p:txBody>
      </p:sp>
      <p:sp>
        <p:nvSpPr>
          <p:cNvPr id="6" name="Footer Placeholder 5">
            <a:extLst>
              <a:ext uri="{FF2B5EF4-FFF2-40B4-BE49-F238E27FC236}">
                <a16:creationId xmlns:a16="http://schemas.microsoft.com/office/drawing/2014/main" xmlns="" id="{B748B892-13D3-40D3-949B-C30CED147654}"/>
              </a:ext>
            </a:extLst>
          </p:cNvPr>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a:extLst>
              <a:ext uri="{FF2B5EF4-FFF2-40B4-BE49-F238E27FC236}">
                <a16:creationId xmlns:a16="http://schemas.microsoft.com/office/drawing/2014/main" xmlns="" id="{347F9C63-7AA2-4DFB-83A2-B2DAFC9C6EAD}"/>
              </a:ext>
            </a:extLst>
          </p:cNvPr>
          <p:cNvSpPr>
            <a:spLocks noGrp="1"/>
          </p:cNvSpPr>
          <p:nvPr>
            <p:ph type="sldNum" sz="quarter" idx="12"/>
          </p:nvPr>
        </p:nvSpPr>
        <p:spPr/>
        <p:txBody>
          <a:bodyPr/>
          <a:lstStyle/>
          <a:p>
            <a:fld id="{F8A73284-AFD7-450A-948D-3D2DA2FE9344}"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45176738"/>
      </p:ext>
    </p:extLst>
  </p:cSld>
  <p:clrMapOvr>
    <a:masterClrMapping/>
  </p:clrMapOvr>
  <p:transition spd="slow">
    <p:randomBar dir="vert"/>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F4D416-A500-4A33-A8EA-E9C38F767FC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710D544E-39D2-4C45-A353-D32A55DA20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4A80811F-2CF7-4B84-A4A1-0ECEFC57A75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8586A309-A634-4A8E-B2CC-55FD18DE6E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C7435B82-6854-4B6E-BCDF-5EFEA29E573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0616EDFF-E695-42B7-BCEC-43D8AD6D3199}"/>
              </a:ext>
            </a:extLst>
          </p:cNvPr>
          <p:cNvSpPr>
            <a:spLocks noGrp="1"/>
          </p:cNvSpPr>
          <p:nvPr>
            <p:ph type="dt" sz="half" idx="10"/>
          </p:nvPr>
        </p:nvSpPr>
        <p:spPr/>
        <p:txBody>
          <a:bodyPr/>
          <a:lstStyle/>
          <a:p>
            <a:fld id="{4E126259-8833-4281-9EA3-015286794CF9}" type="datetimeFigureOut">
              <a:rPr lang="en-IN" smtClean="0">
                <a:solidFill>
                  <a:prstClr val="black">
                    <a:tint val="75000"/>
                  </a:prstClr>
                </a:solidFill>
              </a:rPr>
              <a:pPr/>
              <a:t>09-01-2023</a:t>
            </a:fld>
            <a:endParaRPr lang="en-IN">
              <a:solidFill>
                <a:prstClr val="black">
                  <a:tint val="75000"/>
                </a:prstClr>
              </a:solidFill>
            </a:endParaRPr>
          </a:p>
        </p:txBody>
      </p:sp>
      <p:sp>
        <p:nvSpPr>
          <p:cNvPr id="8" name="Footer Placeholder 7">
            <a:extLst>
              <a:ext uri="{FF2B5EF4-FFF2-40B4-BE49-F238E27FC236}">
                <a16:creationId xmlns:a16="http://schemas.microsoft.com/office/drawing/2014/main" xmlns="" id="{4E498CAD-BF26-4A36-A499-6F9CD1908631}"/>
              </a:ext>
            </a:extLst>
          </p:cNvPr>
          <p:cNvSpPr>
            <a:spLocks noGrp="1"/>
          </p:cNvSpPr>
          <p:nvPr>
            <p:ph type="ftr" sz="quarter" idx="11"/>
          </p:nvPr>
        </p:nvSpPr>
        <p:spPr/>
        <p:txBody>
          <a:bodyPr/>
          <a:lstStyle/>
          <a:p>
            <a:endParaRPr lang="en-IN">
              <a:solidFill>
                <a:prstClr val="black">
                  <a:tint val="75000"/>
                </a:prstClr>
              </a:solidFill>
            </a:endParaRPr>
          </a:p>
        </p:txBody>
      </p:sp>
      <p:sp>
        <p:nvSpPr>
          <p:cNvPr id="9" name="Slide Number Placeholder 8">
            <a:extLst>
              <a:ext uri="{FF2B5EF4-FFF2-40B4-BE49-F238E27FC236}">
                <a16:creationId xmlns:a16="http://schemas.microsoft.com/office/drawing/2014/main" xmlns="" id="{4EE58932-2CE8-42FC-8256-2BCEE4E92F01}"/>
              </a:ext>
            </a:extLst>
          </p:cNvPr>
          <p:cNvSpPr>
            <a:spLocks noGrp="1"/>
          </p:cNvSpPr>
          <p:nvPr>
            <p:ph type="sldNum" sz="quarter" idx="12"/>
          </p:nvPr>
        </p:nvSpPr>
        <p:spPr/>
        <p:txBody>
          <a:bodyPr/>
          <a:lstStyle/>
          <a:p>
            <a:fld id="{F8A73284-AFD7-450A-948D-3D2DA2FE9344}"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417586595"/>
      </p:ext>
    </p:extLst>
  </p:cSld>
  <p:clrMapOvr>
    <a:masterClrMapping/>
  </p:clrMapOvr>
  <p:transition spd="slow">
    <p:randomBar dir="vert"/>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EF4171-1BCD-4EED-A2F5-F223DEE47BE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2C9AFA64-5CB3-4FDD-B403-DBD79181CD65}"/>
              </a:ext>
            </a:extLst>
          </p:cNvPr>
          <p:cNvSpPr>
            <a:spLocks noGrp="1"/>
          </p:cNvSpPr>
          <p:nvPr>
            <p:ph type="dt" sz="half" idx="10"/>
          </p:nvPr>
        </p:nvSpPr>
        <p:spPr/>
        <p:txBody>
          <a:bodyPr/>
          <a:lstStyle/>
          <a:p>
            <a:fld id="{4E126259-8833-4281-9EA3-015286794CF9}" type="datetimeFigureOut">
              <a:rPr lang="en-IN" smtClean="0">
                <a:solidFill>
                  <a:prstClr val="black">
                    <a:tint val="75000"/>
                  </a:prstClr>
                </a:solidFill>
              </a:rPr>
              <a:pPr/>
              <a:t>09-01-2023</a:t>
            </a:fld>
            <a:endParaRPr lang="en-IN">
              <a:solidFill>
                <a:prstClr val="black">
                  <a:tint val="75000"/>
                </a:prstClr>
              </a:solidFill>
            </a:endParaRPr>
          </a:p>
        </p:txBody>
      </p:sp>
      <p:sp>
        <p:nvSpPr>
          <p:cNvPr id="4" name="Footer Placeholder 3">
            <a:extLst>
              <a:ext uri="{FF2B5EF4-FFF2-40B4-BE49-F238E27FC236}">
                <a16:creationId xmlns:a16="http://schemas.microsoft.com/office/drawing/2014/main" xmlns="" id="{46D279FA-BAF4-4608-8711-55992A7EDE99}"/>
              </a:ext>
            </a:extLst>
          </p:cNvPr>
          <p:cNvSpPr>
            <a:spLocks noGrp="1"/>
          </p:cNvSpPr>
          <p:nvPr>
            <p:ph type="ftr" sz="quarter" idx="11"/>
          </p:nvPr>
        </p:nvSpPr>
        <p:spPr/>
        <p:txBody>
          <a:bodyPr/>
          <a:lstStyle/>
          <a:p>
            <a:endParaRPr lang="en-IN">
              <a:solidFill>
                <a:prstClr val="black">
                  <a:tint val="75000"/>
                </a:prstClr>
              </a:solidFill>
            </a:endParaRPr>
          </a:p>
        </p:txBody>
      </p:sp>
      <p:sp>
        <p:nvSpPr>
          <p:cNvPr id="5" name="Slide Number Placeholder 4">
            <a:extLst>
              <a:ext uri="{FF2B5EF4-FFF2-40B4-BE49-F238E27FC236}">
                <a16:creationId xmlns:a16="http://schemas.microsoft.com/office/drawing/2014/main" xmlns="" id="{8CF70B65-9F86-4119-B1CA-221FA2C8FE2E}"/>
              </a:ext>
            </a:extLst>
          </p:cNvPr>
          <p:cNvSpPr>
            <a:spLocks noGrp="1"/>
          </p:cNvSpPr>
          <p:nvPr>
            <p:ph type="sldNum" sz="quarter" idx="12"/>
          </p:nvPr>
        </p:nvSpPr>
        <p:spPr/>
        <p:txBody>
          <a:bodyPr/>
          <a:lstStyle/>
          <a:p>
            <a:fld id="{F8A73284-AFD7-450A-948D-3D2DA2FE9344}"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197594455"/>
      </p:ext>
    </p:extLst>
  </p:cSld>
  <p:clrMapOvr>
    <a:masterClrMapping/>
  </p:clrMapOvr>
  <p:transition spd="slow">
    <p:randomBar dir="vert"/>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3A56ABF5-FF16-4CA7-90CE-1BB430F7D69E}"/>
              </a:ext>
            </a:extLst>
          </p:cNvPr>
          <p:cNvSpPr>
            <a:spLocks noGrp="1"/>
          </p:cNvSpPr>
          <p:nvPr>
            <p:ph type="dt" sz="half" idx="10"/>
          </p:nvPr>
        </p:nvSpPr>
        <p:spPr/>
        <p:txBody>
          <a:bodyPr/>
          <a:lstStyle/>
          <a:p>
            <a:fld id="{4E126259-8833-4281-9EA3-015286794CF9}" type="datetimeFigureOut">
              <a:rPr lang="en-IN" smtClean="0">
                <a:solidFill>
                  <a:prstClr val="black">
                    <a:tint val="75000"/>
                  </a:prstClr>
                </a:solidFill>
              </a:rPr>
              <a:pPr/>
              <a:t>09-01-2023</a:t>
            </a:fld>
            <a:endParaRPr lang="en-IN">
              <a:solidFill>
                <a:prstClr val="black">
                  <a:tint val="75000"/>
                </a:prstClr>
              </a:solidFill>
            </a:endParaRPr>
          </a:p>
        </p:txBody>
      </p:sp>
      <p:sp>
        <p:nvSpPr>
          <p:cNvPr id="3" name="Footer Placeholder 2">
            <a:extLst>
              <a:ext uri="{FF2B5EF4-FFF2-40B4-BE49-F238E27FC236}">
                <a16:creationId xmlns:a16="http://schemas.microsoft.com/office/drawing/2014/main" xmlns="" id="{300A163B-6FBF-46BA-A1A8-6B440F7D1465}"/>
              </a:ext>
            </a:extLst>
          </p:cNvPr>
          <p:cNvSpPr>
            <a:spLocks noGrp="1"/>
          </p:cNvSpPr>
          <p:nvPr>
            <p:ph type="ftr" sz="quarter" idx="11"/>
          </p:nvPr>
        </p:nvSpPr>
        <p:spPr/>
        <p:txBody>
          <a:bodyPr/>
          <a:lstStyle/>
          <a:p>
            <a:endParaRPr lang="en-IN">
              <a:solidFill>
                <a:prstClr val="black">
                  <a:tint val="75000"/>
                </a:prstClr>
              </a:solidFill>
            </a:endParaRPr>
          </a:p>
        </p:txBody>
      </p:sp>
      <p:sp>
        <p:nvSpPr>
          <p:cNvPr id="4" name="Slide Number Placeholder 3">
            <a:extLst>
              <a:ext uri="{FF2B5EF4-FFF2-40B4-BE49-F238E27FC236}">
                <a16:creationId xmlns:a16="http://schemas.microsoft.com/office/drawing/2014/main" xmlns="" id="{838D5AFC-AB11-48EC-A3E4-D3042430659A}"/>
              </a:ext>
            </a:extLst>
          </p:cNvPr>
          <p:cNvSpPr>
            <a:spLocks noGrp="1"/>
          </p:cNvSpPr>
          <p:nvPr>
            <p:ph type="sldNum" sz="quarter" idx="12"/>
          </p:nvPr>
        </p:nvSpPr>
        <p:spPr/>
        <p:txBody>
          <a:bodyPr/>
          <a:lstStyle/>
          <a:p>
            <a:fld id="{F8A73284-AFD7-450A-948D-3D2DA2FE9344}"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97808167"/>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D9ED8BC0-2FF5-479F-807B-062BDA34EC55}" type="datetimeFigureOut">
              <a:rPr lang="ru-RU">
                <a:solidFill>
                  <a:prstClr val="black">
                    <a:tint val="75000"/>
                  </a:prstClr>
                </a:solidFill>
              </a:rPr>
              <a:pPr>
                <a:defRPr/>
              </a:pPr>
              <a:t>09.01.2023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pPr>
              <a:defRPr/>
            </a:pPr>
            <a:fld id="{8CE1D814-334D-4406-BE31-FA7B9ABD4DA9}" type="slidenum">
              <a:rPr lang="ru-RU">
                <a:solidFill>
                  <a:prstClr val="black">
                    <a:tint val="75000"/>
                  </a:prstClr>
                </a:solidFill>
              </a:rPr>
              <a:pPr>
                <a:defRPr/>
              </a:pPr>
              <a:t>‹#›</a:t>
            </a:fld>
            <a:endParaRPr lang="ru-RU">
              <a:solidFill>
                <a:prstClr val="black">
                  <a:tint val="75000"/>
                </a:prstClr>
              </a:solidFill>
            </a:endParaRPr>
          </a:p>
        </p:txBody>
      </p:sp>
    </p:spTree>
    <p:extLst>
      <p:ext uri="{BB962C8B-B14F-4D97-AF65-F5344CB8AC3E}">
        <p14:creationId xmlns:p14="http://schemas.microsoft.com/office/powerpoint/2010/main" val="1687013787"/>
      </p:ext>
    </p:extLst>
  </p:cSld>
  <p:clrMapOvr>
    <a:masterClrMapping/>
  </p:clrMapOvr>
  <p:transition spd="slow">
    <p:randomBar dir="vert"/>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D8E56A6-9C17-4F68-B0EC-1DD7ED7401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D78BCD67-0047-4C94-83A5-E30E51C6BA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EADE5B24-347C-472B-87C7-1BB44634FE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2C3636F4-E9BF-4D7E-8A05-372072852B8C}"/>
              </a:ext>
            </a:extLst>
          </p:cNvPr>
          <p:cNvSpPr>
            <a:spLocks noGrp="1"/>
          </p:cNvSpPr>
          <p:nvPr>
            <p:ph type="dt" sz="half" idx="10"/>
          </p:nvPr>
        </p:nvSpPr>
        <p:spPr/>
        <p:txBody>
          <a:bodyPr/>
          <a:lstStyle/>
          <a:p>
            <a:fld id="{4E126259-8833-4281-9EA3-015286794CF9}" type="datetimeFigureOut">
              <a:rPr lang="en-IN" smtClean="0">
                <a:solidFill>
                  <a:prstClr val="black">
                    <a:tint val="75000"/>
                  </a:prstClr>
                </a:solidFill>
              </a:rPr>
              <a:pPr/>
              <a:t>09-01-2023</a:t>
            </a:fld>
            <a:endParaRPr lang="en-IN">
              <a:solidFill>
                <a:prstClr val="black">
                  <a:tint val="75000"/>
                </a:prstClr>
              </a:solidFill>
            </a:endParaRPr>
          </a:p>
        </p:txBody>
      </p:sp>
      <p:sp>
        <p:nvSpPr>
          <p:cNvPr id="6" name="Footer Placeholder 5">
            <a:extLst>
              <a:ext uri="{FF2B5EF4-FFF2-40B4-BE49-F238E27FC236}">
                <a16:creationId xmlns:a16="http://schemas.microsoft.com/office/drawing/2014/main" xmlns="" id="{EC35F5AE-2FD5-44E8-9BD7-B29BDED37AA0}"/>
              </a:ext>
            </a:extLst>
          </p:cNvPr>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a:extLst>
              <a:ext uri="{FF2B5EF4-FFF2-40B4-BE49-F238E27FC236}">
                <a16:creationId xmlns:a16="http://schemas.microsoft.com/office/drawing/2014/main" xmlns="" id="{01878AE1-B372-4519-8DAF-9818AE61D204}"/>
              </a:ext>
            </a:extLst>
          </p:cNvPr>
          <p:cNvSpPr>
            <a:spLocks noGrp="1"/>
          </p:cNvSpPr>
          <p:nvPr>
            <p:ph type="sldNum" sz="quarter" idx="12"/>
          </p:nvPr>
        </p:nvSpPr>
        <p:spPr/>
        <p:txBody>
          <a:bodyPr/>
          <a:lstStyle/>
          <a:p>
            <a:fld id="{F8A73284-AFD7-450A-948D-3D2DA2FE9344}"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314829151"/>
      </p:ext>
    </p:extLst>
  </p:cSld>
  <p:clrMapOvr>
    <a:masterClrMapping/>
  </p:clrMapOvr>
  <p:transition spd="slow">
    <p:randomBar dir="vert"/>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E0D4DE-BF7C-4FCC-8636-5FC6609B4D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AA297A1A-BDFF-40E9-887F-316A892F05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C1309DE4-4211-41EA-9B97-9EE4E1BBB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944513F8-4584-443B-9625-50851104D2D5}"/>
              </a:ext>
            </a:extLst>
          </p:cNvPr>
          <p:cNvSpPr>
            <a:spLocks noGrp="1"/>
          </p:cNvSpPr>
          <p:nvPr>
            <p:ph type="dt" sz="half" idx="10"/>
          </p:nvPr>
        </p:nvSpPr>
        <p:spPr/>
        <p:txBody>
          <a:bodyPr/>
          <a:lstStyle/>
          <a:p>
            <a:fld id="{4E126259-8833-4281-9EA3-015286794CF9}" type="datetimeFigureOut">
              <a:rPr lang="en-IN" smtClean="0">
                <a:solidFill>
                  <a:prstClr val="black">
                    <a:tint val="75000"/>
                  </a:prstClr>
                </a:solidFill>
              </a:rPr>
              <a:pPr/>
              <a:t>09-01-2023</a:t>
            </a:fld>
            <a:endParaRPr lang="en-IN">
              <a:solidFill>
                <a:prstClr val="black">
                  <a:tint val="75000"/>
                </a:prstClr>
              </a:solidFill>
            </a:endParaRPr>
          </a:p>
        </p:txBody>
      </p:sp>
      <p:sp>
        <p:nvSpPr>
          <p:cNvPr id="6" name="Footer Placeholder 5">
            <a:extLst>
              <a:ext uri="{FF2B5EF4-FFF2-40B4-BE49-F238E27FC236}">
                <a16:creationId xmlns:a16="http://schemas.microsoft.com/office/drawing/2014/main" xmlns="" id="{11CC14EF-868E-4473-88E8-D01625F04FE1}"/>
              </a:ext>
            </a:extLst>
          </p:cNvPr>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a:extLst>
              <a:ext uri="{FF2B5EF4-FFF2-40B4-BE49-F238E27FC236}">
                <a16:creationId xmlns:a16="http://schemas.microsoft.com/office/drawing/2014/main" xmlns="" id="{69A52502-386C-468D-BBB8-E552E8B12CF7}"/>
              </a:ext>
            </a:extLst>
          </p:cNvPr>
          <p:cNvSpPr>
            <a:spLocks noGrp="1"/>
          </p:cNvSpPr>
          <p:nvPr>
            <p:ph type="sldNum" sz="quarter" idx="12"/>
          </p:nvPr>
        </p:nvSpPr>
        <p:spPr/>
        <p:txBody>
          <a:bodyPr/>
          <a:lstStyle/>
          <a:p>
            <a:fld id="{F8A73284-AFD7-450A-948D-3D2DA2FE9344}"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07883546"/>
      </p:ext>
    </p:extLst>
  </p:cSld>
  <p:clrMapOvr>
    <a:masterClrMapping/>
  </p:clrMapOvr>
  <p:transition spd="slow">
    <p:randomBar dir="vert"/>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215025-1948-4850-A72C-3612F949827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890D26E4-F4CD-4E9F-8987-0F192E4048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DE2CED5E-E7F6-41D7-863B-06E5AEF6F5BC}"/>
              </a:ext>
            </a:extLst>
          </p:cNvPr>
          <p:cNvSpPr>
            <a:spLocks noGrp="1"/>
          </p:cNvSpPr>
          <p:nvPr>
            <p:ph type="dt" sz="half" idx="10"/>
          </p:nvPr>
        </p:nvSpPr>
        <p:spPr/>
        <p:txBody>
          <a:bodyPr/>
          <a:lstStyle/>
          <a:p>
            <a:fld id="{4E126259-8833-4281-9EA3-015286794CF9}"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xmlns="" id="{527EA960-4D31-4983-A8D0-2C5DC764711B}"/>
              </a:ext>
            </a:extLst>
          </p:cNvPr>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xmlns="" id="{0579ECEB-7AFD-489A-84B8-9263BD756CC8}"/>
              </a:ext>
            </a:extLst>
          </p:cNvPr>
          <p:cNvSpPr>
            <a:spLocks noGrp="1"/>
          </p:cNvSpPr>
          <p:nvPr>
            <p:ph type="sldNum" sz="quarter" idx="12"/>
          </p:nvPr>
        </p:nvSpPr>
        <p:spPr/>
        <p:txBody>
          <a:bodyPr/>
          <a:lstStyle/>
          <a:p>
            <a:fld id="{F8A73284-AFD7-450A-948D-3D2DA2FE9344}"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409861453"/>
      </p:ext>
    </p:extLst>
  </p:cSld>
  <p:clrMapOvr>
    <a:masterClrMapping/>
  </p:clrMapOvr>
  <p:transition spd="slow">
    <p:randomBar dir="vert"/>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9719917C-C31C-41AC-A8DC-9F3FD590BC5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1995DAEF-969E-4D21-8DFE-F2FCC761CF2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CF56AAD5-AC8F-4A75-AAD9-9E257626940F}"/>
              </a:ext>
            </a:extLst>
          </p:cNvPr>
          <p:cNvSpPr>
            <a:spLocks noGrp="1"/>
          </p:cNvSpPr>
          <p:nvPr>
            <p:ph type="dt" sz="half" idx="10"/>
          </p:nvPr>
        </p:nvSpPr>
        <p:spPr/>
        <p:txBody>
          <a:bodyPr/>
          <a:lstStyle/>
          <a:p>
            <a:fld id="{4E126259-8833-4281-9EA3-015286794CF9}"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xmlns="" id="{41D4B9A2-BD08-4CB1-BBAA-96DEA147D938}"/>
              </a:ext>
            </a:extLst>
          </p:cNvPr>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xmlns="" id="{6303FEA1-C1D3-4946-A3B8-330E129CF4B1}"/>
              </a:ext>
            </a:extLst>
          </p:cNvPr>
          <p:cNvSpPr>
            <a:spLocks noGrp="1"/>
          </p:cNvSpPr>
          <p:nvPr>
            <p:ph type="sldNum" sz="quarter" idx="12"/>
          </p:nvPr>
        </p:nvSpPr>
        <p:spPr/>
        <p:txBody>
          <a:bodyPr/>
          <a:lstStyle/>
          <a:p>
            <a:fld id="{F8A73284-AFD7-450A-948D-3D2DA2FE9344}"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4129008446"/>
      </p:ext>
    </p:extLst>
  </p:cSld>
  <p:clrMapOvr>
    <a:masterClrMapping/>
  </p:clrMapOvr>
  <p:transition spd="slow">
    <p:randomBar dir="vert"/>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E5303F-B1BD-4D9D-A4D6-FB99D9DAB7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ED5DF5AC-7F32-456E-A5CF-1AB3FD7FC4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FD5E6C44-E9E3-4EDF-AEA0-EC14EF82F859}"/>
              </a:ext>
            </a:extLst>
          </p:cNvPr>
          <p:cNvSpPr>
            <a:spLocks noGrp="1"/>
          </p:cNvSpPr>
          <p:nvPr>
            <p:ph type="dt" sz="half" idx="10"/>
          </p:nvPr>
        </p:nvSpPr>
        <p:spPr/>
        <p:txBody>
          <a:bodyPr/>
          <a:lstStyle/>
          <a:p>
            <a:fld id="{4A4503FC-C3CB-4FD7-AC6D-FBD69B36096A}"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xmlns="" id="{4349BCB0-CEB5-4926-9EA7-47B01E72F4CF}"/>
              </a:ext>
            </a:extLst>
          </p:cNvPr>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xmlns="" id="{8CEDD862-C443-45AA-BCF2-5BBE813F5605}"/>
              </a:ext>
            </a:extLst>
          </p:cNvPr>
          <p:cNvSpPr>
            <a:spLocks noGrp="1"/>
          </p:cNvSpPr>
          <p:nvPr>
            <p:ph type="sldNum" sz="quarter" idx="12"/>
          </p:nvPr>
        </p:nvSpPr>
        <p:spPr/>
        <p:txBody>
          <a:bodyPr/>
          <a:lstStyle/>
          <a:p>
            <a:fld id="{5DF09363-E0D2-4DF9-8A7C-3370D775A7A7}"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810488350"/>
      </p:ext>
    </p:extLst>
  </p:cSld>
  <p:clrMapOvr>
    <a:masterClrMapping/>
  </p:clrMapOvr>
  <p:transition spd="slow">
    <p:randomBar dir="vert"/>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F1A074-792E-4311-A34E-E170DB5F85A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AFFDF765-0427-42F9-952B-9B687613440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FA2323BE-FD12-4311-87C9-B15548A028B7}"/>
              </a:ext>
            </a:extLst>
          </p:cNvPr>
          <p:cNvSpPr>
            <a:spLocks noGrp="1"/>
          </p:cNvSpPr>
          <p:nvPr>
            <p:ph type="dt" sz="half" idx="10"/>
          </p:nvPr>
        </p:nvSpPr>
        <p:spPr/>
        <p:txBody>
          <a:bodyPr/>
          <a:lstStyle/>
          <a:p>
            <a:fld id="{4A4503FC-C3CB-4FD7-AC6D-FBD69B36096A}"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xmlns="" id="{0D88EAA1-601A-415F-A6BB-BD1D17DE63E4}"/>
              </a:ext>
            </a:extLst>
          </p:cNvPr>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xmlns="" id="{531FD09A-5305-4B8E-BD77-E9726B610AA0}"/>
              </a:ext>
            </a:extLst>
          </p:cNvPr>
          <p:cNvSpPr>
            <a:spLocks noGrp="1"/>
          </p:cNvSpPr>
          <p:nvPr>
            <p:ph type="sldNum" sz="quarter" idx="12"/>
          </p:nvPr>
        </p:nvSpPr>
        <p:spPr/>
        <p:txBody>
          <a:bodyPr/>
          <a:lstStyle/>
          <a:p>
            <a:fld id="{5DF09363-E0D2-4DF9-8A7C-3370D775A7A7}"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490605363"/>
      </p:ext>
    </p:extLst>
  </p:cSld>
  <p:clrMapOvr>
    <a:masterClrMapping/>
  </p:clrMapOvr>
  <p:transition spd="slow">
    <p:randomBar dir="vert"/>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188D10-98E6-4161-8D40-734D7FBEA8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9F0637F9-7142-4862-8D6C-2A732BDBF7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A5A457B7-EC5D-439E-ABDB-E439FB68A434}"/>
              </a:ext>
            </a:extLst>
          </p:cNvPr>
          <p:cNvSpPr>
            <a:spLocks noGrp="1"/>
          </p:cNvSpPr>
          <p:nvPr>
            <p:ph type="dt" sz="half" idx="10"/>
          </p:nvPr>
        </p:nvSpPr>
        <p:spPr/>
        <p:txBody>
          <a:bodyPr/>
          <a:lstStyle/>
          <a:p>
            <a:fld id="{4A4503FC-C3CB-4FD7-AC6D-FBD69B36096A}"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xmlns="" id="{336AA410-108C-4847-B002-43EEAB04B51B}"/>
              </a:ext>
            </a:extLst>
          </p:cNvPr>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xmlns="" id="{4EFB6E18-AECD-4B46-9927-BF7721D33A03}"/>
              </a:ext>
            </a:extLst>
          </p:cNvPr>
          <p:cNvSpPr>
            <a:spLocks noGrp="1"/>
          </p:cNvSpPr>
          <p:nvPr>
            <p:ph type="sldNum" sz="quarter" idx="12"/>
          </p:nvPr>
        </p:nvSpPr>
        <p:spPr/>
        <p:txBody>
          <a:bodyPr/>
          <a:lstStyle/>
          <a:p>
            <a:fld id="{5DF09363-E0D2-4DF9-8A7C-3370D775A7A7}"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700621458"/>
      </p:ext>
    </p:extLst>
  </p:cSld>
  <p:clrMapOvr>
    <a:masterClrMapping/>
  </p:clrMapOvr>
  <p:transition spd="slow">
    <p:randomBar dir="vert"/>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D37C84-BC37-40E3-88DA-6F410978410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5A693DE2-580A-46C8-802A-60FA2B5DAB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06325EC1-025A-45A0-8F40-6ECC0B4A085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A324A017-33A8-43AA-8B07-AF4730CB5D4F}"/>
              </a:ext>
            </a:extLst>
          </p:cNvPr>
          <p:cNvSpPr>
            <a:spLocks noGrp="1"/>
          </p:cNvSpPr>
          <p:nvPr>
            <p:ph type="dt" sz="half" idx="10"/>
          </p:nvPr>
        </p:nvSpPr>
        <p:spPr/>
        <p:txBody>
          <a:bodyPr/>
          <a:lstStyle/>
          <a:p>
            <a:fld id="{4A4503FC-C3CB-4FD7-AC6D-FBD69B36096A}" type="datetimeFigureOut">
              <a:rPr lang="en-IN" smtClean="0">
                <a:solidFill>
                  <a:prstClr val="black">
                    <a:tint val="75000"/>
                  </a:prstClr>
                </a:solidFill>
              </a:rPr>
              <a:pPr/>
              <a:t>09-01-2023</a:t>
            </a:fld>
            <a:endParaRPr lang="en-IN">
              <a:solidFill>
                <a:prstClr val="black">
                  <a:tint val="75000"/>
                </a:prstClr>
              </a:solidFill>
            </a:endParaRPr>
          </a:p>
        </p:txBody>
      </p:sp>
      <p:sp>
        <p:nvSpPr>
          <p:cNvPr id="6" name="Footer Placeholder 5">
            <a:extLst>
              <a:ext uri="{FF2B5EF4-FFF2-40B4-BE49-F238E27FC236}">
                <a16:creationId xmlns:a16="http://schemas.microsoft.com/office/drawing/2014/main" xmlns="" id="{4B1C3932-8E8D-4F21-961D-FC96A1F00330}"/>
              </a:ext>
            </a:extLst>
          </p:cNvPr>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a:extLst>
              <a:ext uri="{FF2B5EF4-FFF2-40B4-BE49-F238E27FC236}">
                <a16:creationId xmlns:a16="http://schemas.microsoft.com/office/drawing/2014/main" xmlns="" id="{D390AC21-374E-4F31-9991-16480DD96E1E}"/>
              </a:ext>
            </a:extLst>
          </p:cNvPr>
          <p:cNvSpPr>
            <a:spLocks noGrp="1"/>
          </p:cNvSpPr>
          <p:nvPr>
            <p:ph type="sldNum" sz="quarter" idx="12"/>
          </p:nvPr>
        </p:nvSpPr>
        <p:spPr/>
        <p:txBody>
          <a:bodyPr/>
          <a:lstStyle/>
          <a:p>
            <a:fld id="{5DF09363-E0D2-4DF9-8A7C-3370D775A7A7}"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476497195"/>
      </p:ext>
    </p:extLst>
  </p:cSld>
  <p:clrMapOvr>
    <a:masterClrMapping/>
  </p:clrMapOvr>
  <p:transition spd="slow">
    <p:randomBar dir="vert"/>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DA19E9E-1C08-407E-B0AB-A0B51AFEB3E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CF9EEDBF-E41E-4D32-B676-E2106007B8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0E5B24ED-1C1F-4768-8D01-7170F219AD0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F1AED136-5F30-4923-AAFF-3A8D5AA7AD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9F1DF8D0-2E82-49E1-9E03-1D3C0A84ED5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6D768532-886A-4B62-83C2-8CCD272A5D30}"/>
              </a:ext>
            </a:extLst>
          </p:cNvPr>
          <p:cNvSpPr>
            <a:spLocks noGrp="1"/>
          </p:cNvSpPr>
          <p:nvPr>
            <p:ph type="dt" sz="half" idx="10"/>
          </p:nvPr>
        </p:nvSpPr>
        <p:spPr/>
        <p:txBody>
          <a:bodyPr/>
          <a:lstStyle/>
          <a:p>
            <a:fld id="{4A4503FC-C3CB-4FD7-AC6D-FBD69B36096A}" type="datetimeFigureOut">
              <a:rPr lang="en-IN" smtClean="0">
                <a:solidFill>
                  <a:prstClr val="black">
                    <a:tint val="75000"/>
                  </a:prstClr>
                </a:solidFill>
              </a:rPr>
              <a:pPr/>
              <a:t>09-01-2023</a:t>
            </a:fld>
            <a:endParaRPr lang="en-IN">
              <a:solidFill>
                <a:prstClr val="black">
                  <a:tint val="75000"/>
                </a:prstClr>
              </a:solidFill>
            </a:endParaRPr>
          </a:p>
        </p:txBody>
      </p:sp>
      <p:sp>
        <p:nvSpPr>
          <p:cNvPr id="8" name="Footer Placeholder 7">
            <a:extLst>
              <a:ext uri="{FF2B5EF4-FFF2-40B4-BE49-F238E27FC236}">
                <a16:creationId xmlns:a16="http://schemas.microsoft.com/office/drawing/2014/main" xmlns="" id="{97F5B632-6007-438F-8619-7B3B64C64C0A}"/>
              </a:ext>
            </a:extLst>
          </p:cNvPr>
          <p:cNvSpPr>
            <a:spLocks noGrp="1"/>
          </p:cNvSpPr>
          <p:nvPr>
            <p:ph type="ftr" sz="quarter" idx="11"/>
          </p:nvPr>
        </p:nvSpPr>
        <p:spPr/>
        <p:txBody>
          <a:bodyPr/>
          <a:lstStyle/>
          <a:p>
            <a:endParaRPr lang="en-IN">
              <a:solidFill>
                <a:prstClr val="black">
                  <a:tint val="75000"/>
                </a:prstClr>
              </a:solidFill>
            </a:endParaRPr>
          </a:p>
        </p:txBody>
      </p:sp>
      <p:sp>
        <p:nvSpPr>
          <p:cNvPr id="9" name="Slide Number Placeholder 8">
            <a:extLst>
              <a:ext uri="{FF2B5EF4-FFF2-40B4-BE49-F238E27FC236}">
                <a16:creationId xmlns:a16="http://schemas.microsoft.com/office/drawing/2014/main" xmlns="" id="{722B0B6F-9C68-42EE-BA4B-CB1A04516A58}"/>
              </a:ext>
            </a:extLst>
          </p:cNvPr>
          <p:cNvSpPr>
            <a:spLocks noGrp="1"/>
          </p:cNvSpPr>
          <p:nvPr>
            <p:ph type="sldNum" sz="quarter" idx="12"/>
          </p:nvPr>
        </p:nvSpPr>
        <p:spPr/>
        <p:txBody>
          <a:bodyPr/>
          <a:lstStyle/>
          <a:p>
            <a:fld id="{5DF09363-E0D2-4DF9-8A7C-3370D775A7A7}"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576173694"/>
      </p:ext>
    </p:extLst>
  </p:cSld>
  <p:clrMapOvr>
    <a:masterClrMapping/>
  </p:clrMapOvr>
  <p:transition spd="slow">
    <p:randomBar dir="vert"/>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6BA01DA-0244-484E-A3EE-A3BABD4F908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443DC012-1EC5-476C-9E4F-E31B2C76A520}"/>
              </a:ext>
            </a:extLst>
          </p:cNvPr>
          <p:cNvSpPr>
            <a:spLocks noGrp="1"/>
          </p:cNvSpPr>
          <p:nvPr>
            <p:ph type="dt" sz="half" idx="10"/>
          </p:nvPr>
        </p:nvSpPr>
        <p:spPr/>
        <p:txBody>
          <a:bodyPr/>
          <a:lstStyle/>
          <a:p>
            <a:fld id="{4A4503FC-C3CB-4FD7-AC6D-FBD69B36096A}" type="datetimeFigureOut">
              <a:rPr lang="en-IN" smtClean="0">
                <a:solidFill>
                  <a:prstClr val="black">
                    <a:tint val="75000"/>
                  </a:prstClr>
                </a:solidFill>
              </a:rPr>
              <a:pPr/>
              <a:t>09-01-2023</a:t>
            </a:fld>
            <a:endParaRPr lang="en-IN">
              <a:solidFill>
                <a:prstClr val="black">
                  <a:tint val="75000"/>
                </a:prstClr>
              </a:solidFill>
            </a:endParaRPr>
          </a:p>
        </p:txBody>
      </p:sp>
      <p:sp>
        <p:nvSpPr>
          <p:cNvPr id="4" name="Footer Placeholder 3">
            <a:extLst>
              <a:ext uri="{FF2B5EF4-FFF2-40B4-BE49-F238E27FC236}">
                <a16:creationId xmlns:a16="http://schemas.microsoft.com/office/drawing/2014/main" xmlns="" id="{B4D15F50-1DCF-41CA-87BB-438E780345F6}"/>
              </a:ext>
            </a:extLst>
          </p:cNvPr>
          <p:cNvSpPr>
            <a:spLocks noGrp="1"/>
          </p:cNvSpPr>
          <p:nvPr>
            <p:ph type="ftr" sz="quarter" idx="11"/>
          </p:nvPr>
        </p:nvSpPr>
        <p:spPr/>
        <p:txBody>
          <a:bodyPr/>
          <a:lstStyle/>
          <a:p>
            <a:endParaRPr lang="en-IN">
              <a:solidFill>
                <a:prstClr val="black">
                  <a:tint val="75000"/>
                </a:prstClr>
              </a:solidFill>
            </a:endParaRPr>
          </a:p>
        </p:txBody>
      </p:sp>
      <p:sp>
        <p:nvSpPr>
          <p:cNvPr id="5" name="Slide Number Placeholder 4">
            <a:extLst>
              <a:ext uri="{FF2B5EF4-FFF2-40B4-BE49-F238E27FC236}">
                <a16:creationId xmlns:a16="http://schemas.microsoft.com/office/drawing/2014/main" xmlns="" id="{E9258DD7-E81E-4139-8E0C-DC5CCEAE59E1}"/>
              </a:ext>
            </a:extLst>
          </p:cNvPr>
          <p:cNvSpPr>
            <a:spLocks noGrp="1"/>
          </p:cNvSpPr>
          <p:nvPr>
            <p:ph type="sldNum" sz="quarter" idx="12"/>
          </p:nvPr>
        </p:nvSpPr>
        <p:spPr/>
        <p:txBody>
          <a:bodyPr/>
          <a:lstStyle/>
          <a:p>
            <a:fld id="{5DF09363-E0D2-4DF9-8A7C-3370D775A7A7}"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76743912"/>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A4CC65A8-0783-47D9-90EC-FA8C9F689FEC}" type="datetimeFigureOut">
              <a:rPr lang="ru-RU">
                <a:solidFill>
                  <a:prstClr val="black">
                    <a:tint val="75000"/>
                  </a:prstClr>
                </a:solidFill>
              </a:rPr>
              <a:pPr>
                <a:defRPr/>
              </a:pPr>
              <a:t>09.01.2023</a:t>
            </a:fld>
            <a:endParaRPr lang="ru-RU">
              <a:solidFill>
                <a:prstClr val="black">
                  <a:tint val="75000"/>
                </a:prstClr>
              </a:solidFill>
            </a:endParaRPr>
          </a:p>
        </p:txBody>
      </p:sp>
      <p:sp>
        <p:nvSpPr>
          <p:cNvPr id="6"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7" name="Номер слайда 5"/>
          <p:cNvSpPr>
            <a:spLocks noGrp="1"/>
          </p:cNvSpPr>
          <p:nvPr>
            <p:ph type="sldNum" sz="quarter" idx="12"/>
          </p:nvPr>
        </p:nvSpPr>
        <p:spPr/>
        <p:txBody>
          <a:bodyPr/>
          <a:lstStyle>
            <a:lvl1pPr>
              <a:defRPr/>
            </a:lvl1pPr>
          </a:lstStyle>
          <a:p>
            <a:pPr>
              <a:defRPr/>
            </a:pPr>
            <a:fld id="{06F221C1-0788-41EC-A840-4FF7C7A8E83A}" type="slidenum">
              <a:rPr lang="ru-RU">
                <a:solidFill>
                  <a:prstClr val="black">
                    <a:tint val="75000"/>
                  </a:prstClr>
                </a:solidFill>
              </a:rPr>
              <a:pPr>
                <a:defRPr/>
              </a:pPr>
              <a:t>‹#›</a:t>
            </a:fld>
            <a:endParaRPr lang="ru-RU">
              <a:solidFill>
                <a:prstClr val="black">
                  <a:tint val="75000"/>
                </a:prstClr>
              </a:solidFill>
            </a:endParaRPr>
          </a:p>
        </p:txBody>
      </p:sp>
    </p:spTree>
    <p:extLst>
      <p:ext uri="{BB962C8B-B14F-4D97-AF65-F5344CB8AC3E}">
        <p14:creationId xmlns:p14="http://schemas.microsoft.com/office/powerpoint/2010/main" val="2697925943"/>
      </p:ext>
    </p:extLst>
  </p:cSld>
  <p:clrMapOvr>
    <a:masterClrMapping/>
  </p:clrMapOvr>
  <p:transition spd="slow">
    <p:randomBar dir="vert"/>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5E72BCB5-9D34-4489-82CA-555193C75542}"/>
              </a:ext>
            </a:extLst>
          </p:cNvPr>
          <p:cNvSpPr>
            <a:spLocks noGrp="1"/>
          </p:cNvSpPr>
          <p:nvPr>
            <p:ph type="dt" sz="half" idx="10"/>
          </p:nvPr>
        </p:nvSpPr>
        <p:spPr/>
        <p:txBody>
          <a:bodyPr/>
          <a:lstStyle/>
          <a:p>
            <a:fld id="{4A4503FC-C3CB-4FD7-AC6D-FBD69B36096A}" type="datetimeFigureOut">
              <a:rPr lang="en-IN" smtClean="0">
                <a:solidFill>
                  <a:prstClr val="black">
                    <a:tint val="75000"/>
                  </a:prstClr>
                </a:solidFill>
              </a:rPr>
              <a:pPr/>
              <a:t>09-01-2023</a:t>
            </a:fld>
            <a:endParaRPr lang="en-IN">
              <a:solidFill>
                <a:prstClr val="black">
                  <a:tint val="75000"/>
                </a:prstClr>
              </a:solidFill>
            </a:endParaRPr>
          </a:p>
        </p:txBody>
      </p:sp>
      <p:sp>
        <p:nvSpPr>
          <p:cNvPr id="3" name="Footer Placeholder 2">
            <a:extLst>
              <a:ext uri="{FF2B5EF4-FFF2-40B4-BE49-F238E27FC236}">
                <a16:creationId xmlns:a16="http://schemas.microsoft.com/office/drawing/2014/main" xmlns="" id="{6FD6703F-BE75-4BDA-9085-2D9A0E9D10BA}"/>
              </a:ext>
            </a:extLst>
          </p:cNvPr>
          <p:cNvSpPr>
            <a:spLocks noGrp="1"/>
          </p:cNvSpPr>
          <p:nvPr>
            <p:ph type="ftr" sz="quarter" idx="11"/>
          </p:nvPr>
        </p:nvSpPr>
        <p:spPr/>
        <p:txBody>
          <a:bodyPr/>
          <a:lstStyle/>
          <a:p>
            <a:endParaRPr lang="en-IN">
              <a:solidFill>
                <a:prstClr val="black">
                  <a:tint val="75000"/>
                </a:prstClr>
              </a:solidFill>
            </a:endParaRPr>
          </a:p>
        </p:txBody>
      </p:sp>
      <p:sp>
        <p:nvSpPr>
          <p:cNvPr id="4" name="Slide Number Placeholder 3">
            <a:extLst>
              <a:ext uri="{FF2B5EF4-FFF2-40B4-BE49-F238E27FC236}">
                <a16:creationId xmlns:a16="http://schemas.microsoft.com/office/drawing/2014/main" xmlns="" id="{4635A34F-93EC-41A0-B28D-278C2FAB3BD6}"/>
              </a:ext>
            </a:extLst>
          </p:cNvPr>
          <p:cNvSpPr>
            <a:spLocks noGrp="1"/>
          </p:cNvSpPr>
          <p:nvPr>
            <p:ph type="sldNum" sz="quarter" idx="12"/>
          </p:nvPr>
        </p:nvSpPr>
        <p:spPr/>
        <p:txBody>
          <a:bodyPr/>
          <a:lstStyle/>
          <a:p>
            <a:fld id="{5DF09363-E0D2-4DF9-8A7C-3370D775A7A7}"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943755915"/>
      </p:ext>
    </p:extLst>
  </p:cSld>
  <p:clrMapOvr>
    <a:masterClrMapping/>
  </p:clrMapOvr>
  <p:transition spd="slow">
    <p:randomBar dir="vert"/>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D79340-A520-4194-AF02-71E72454D2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CC17B8FD-2007-4943-9295-49F8CAA77A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10312C3B-D8D8-482E-9FB3-D14A83BEE4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E6965C36-D385-4236-957E-41FD3D7F1312}"/>
              </a:ext>
            </a:extLst>
          </p:cNvPr>
          <p:cNvSpPr>
            <a:spLocks noGrp="1"/>
          </p:cNvSpPr>
          <p:nvPr>
            <p:ph type="dt" sz="half" idx="10"/>
          </p:nvPr>
        </p:nvSpPr>
        <p:spPr/>
        <p:txBody>
          <a:bodyPr/>
          <a:lstStyle/>
          <a:p>
            <a:fld id="{4A4503FC-C3CB-4FD7-AC6D-FBD69B36096A}" type="datetimeFigureOut">
              <a:rPr lang="en-IN" smtClean="0">
                <a:solidFill>
                  <a:prstClr val="black">
                    <a:tint val="75000"/>
                  </a:prstClr>
                </a:solidFill>
              </a:rPr>
              <a:pPr/>
              <a:t>09-01-2023</a:t>
            </a:fld>
            <a:endParaRPr lang="en-IN">
              <a:solidFill>
                <a:prstClr val="black">
                  <a:tint val="75000"/>
                </a:prstClr>
              </a:solidFill>
            </a:endParaRPr>
          </a:p>
        </p:txBody>
      </p:sp>
      <p:sp>
        <p:nvSpPr>
          <p:cNvPr id="6" name="Footer Placeholder 5">
            <a:extLst>
              <a:ext uri="{FF2B5EF4-FFF2-40B4-BE49-F238E27FC236}">
                <a16:creationId xmlns:a16="http://schemas.microsoft.com/office/drawing/2014/main" xmlns="" id="{01A0BE43-D845-41E7-BEEC-A5045F34E2AF}"/>
              </a:ext>
            </a:extLst>
          </p:cNvPr>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a:extLst>
              <a:ext uri="{FF2B5EF4-FFF2-40B4-BE49-F238E27FC236}">
                <a16:creationId xmlns:a16="http://schemas.microsoft.com/office/drawing/2014/main" xmlns="" id="{A154DD20-2748-4105-A3DC-8AACA9940F8A}"/>
              </a:ext>
            </a:extLst>
          </p:cNvPr>
          <p:cNvSpPr>
            <a:spLocks noGrp="1"/>
          </p:cNvSpPr>
          <p:nvPr>
            <p:ph type="sldNum" sz="quarter" idx="12"/>
          </p:nvPr>
        </p:nvSpPr>
        <p:spPr/>
        <p:txBody>
          <a:bodyPr/>
          <a:lstStyle/>
          <a:p>
            <a:fld id="{5DF09363-E0D2-4DF9-8A7C-3370D775A7A7}"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453743667"/>
      </p:ext>
    </p:extLst>
  </p:cSld>
  <p:clrMapOvr>
    <a:masterClrMapping/>
  </p:clrMapOvr>
  <p:transition spd="slow">
    <p:randomBar dir="vert"/>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53F9E8-73F5-4F49-99A0-FBD2E7B69A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06491AF5-99FF-4769-B671-49696D1379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F5AB75BB-2217-4BEF-AD82-FA74C19DFE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8A41267F-D93F-4BA8-9A07-A2961EE146DF}"/>
              </a:ext>
            </a:extLst>
          </p:cNvPr>
          <p:cNvSpPr>
            <a:spLocks noGrp="1"/>
          </p:cNvSpPr>
          <p:nvPr>
            <p:ph type="dt" sz="half" idx="10"/>
          </p:nvPr>
        </p:nvSpPr>
        <p:spPr/>
        <p:txBody>
          <a:bodyPr/>
          <a:lstStyle/>
          <a:p>
            <a:fld id="{4A4503FC-C3CB-4FD7-AC6D-FBD69B36096A}" type="datetimeFigureOut">
              <a:rPr lang="en-IN" smtClean="0">
                <a:solidFill>
                  <a:prstClr val="black">
                    <a:tint val="75000"/>
                  </a:prstClr>
                </a:solidFill>
              </a:rPr>
              <a:pPr/>
              <a:t>09-01-2023</a:t>
            </a:fld>
            <a:endParaRPr lang="en-IN">
              <a:solidFill>
                <a:prstClr val="black">
                  <a:tint val="75000"/>
                </a:prstClr>
              </a:solidFill>
            </a:endParaRPr>
          </a:p>
        </p:txBody>
      </p:sp>
      <p:sp>
        <p:nvSpPr>
          <p:cNvPr id="6" name="Footer Placeholder 5">
            <a:extLst>
              <a:ext uri="{FF2B5EF4-FFF2-40B4-BE49-F238E27FC236}">
                <a16:creationId xmlns:a16="http://schemas.microsoft.com/office/drawing/2014/main" xmlns="" id="{45CA5928-7971-47D7-9D76-0AE90413F686}"/>
              </a:ext>
            </a:extLst>
          </p:cNvPr>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a:extLst>
              <a:ext uri="{FF2B5EF4-FFF2-40B4-BE49-F238E27FC236}">
                <a16:creationId xmlns:a16="http://schemas.microsoft.com/office/drawing/2014/main" xmlns="" id="{6B405C38-8BF6-47F5-984F-BA335404F3DB}"/>
              </a:ext>
            </a:extLst>
          </p:cNvPr>
          <p:cNvSpPr>
            <a:spLocks noGrp="1"/>
          </p:cNvSpPr>
          <p:nvPr>
            <p:ph type="sldNum" sz="quarter" idx="12"/>
          </p:nvPr>
        </p:nvSpPr>
        <p:spPr/>
        <p:txBody>
          <a:bodyPr/>
          <a:lstStyle/>
          <a:p>
            <a:fld id="{5DF09363-E0D2-4DF9-8A7C-3370D775A7A7}"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969875380"/>
      </p:ext>
    </p:extLst>
  </p:cSld>
  <p:clrMapOvr>
    <a:masterClrMapping/>
  </p:clrMapOvr>
  <p:transition spd="slow">
    <p:randomBar dir="vert"/>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32BC33-A0E6-4243-91BF-03423EB3D714}"/>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5761EC07-2352-46BE-94EA-E342166B094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5F3BFB49-D77F-442C-8C47-989B6FE3FB66}"/>
              </a:ext>
            </a:extLst>
          </p:cNvPr>
          <p:cNvSpPr>
            <a:spLocks noGrp="1"/>
          </p:cNvSpPr>
          <p:nvPr>
            <p:ph type="dt" sz="half" idx="10"/>
          </p:nvPr>
        </p:nvSpPr>
        <p:spPr/>
        <p:txBody>
          <a:bodyPr/>
          <a:lstStyle/>
          <a:p>
            <a:fld id="{4A4503FC-C3CB-4FD7-AC6D-FBD69B36096A}"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xmlns="" id="{FBC7D03E-B0A9-431A-8AA7-446B793E5F01}"/>
              </a:ext>
            </a:extLst>
          </p:cNvPr>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xmlns="" id="{AFC6550F-C007-4E3E-B7F3-907BD11918E4}"/>
              </a:ext>
            </a:extLst>
          </p:cNvPr>
          <p:cNvSpPr>
            <a:spLocks noGrp="1"/>
          </p:cNvSpPr>
          <p:nvPr>
            <p:ph type="sldNum" sz="quarter" idx="12"/>
          </p:nvPr>
        </p:nvSpPr>
        <p:spPr/>
        <p:txBody>
          <a:bodyPr/>
          <a:lstStyle/>
          <a:p>
            <a:fld id="{5DF09363-E0D2-4DF9-8A7C-3370D775A7A7}"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086979927"/>
      </p:ext>
    </p:extLst>
  </p:cSld>
  <p:clrMapOvr>
    <a:masterClrMapping/>
  </p:clrMapOvr>
  <p:transition spd="slow">
    <p:randomBar dir="vert"/>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EBF2A55-3C9B-46C1-B7B0-7AF86154C8E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723066E8-C785-47AF-8AF0-29A0D474D66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68DDE8D0-2E22-4A2E-8341-45ECDBF3ABF4}"/>
              </a:ext>
            </a:extLst>
          </p:cNvPr>
          <p:cNvSpPr>
            <a:spLocks noGrp="1"/>
          </p:cNvSpPr>
          <p:nvPr>
            <p:ph type="dt" sz="half" idx="10"/>
          </p:nvPr>
        </p:nvSpPr>
        <p:spPr/>
        <p:txBody>
          <a:bodyPr/>
          <a:lstStyle/>
          <a:p>
            <a:fld id="{4A4503FC-C3CB-4FD7-AC6D-FBD69B36096A}"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xmlns="" id="{BC95BD8E-9F23-4F8F-81E8-8464E86AA7A9}"/>
              </a:ext>
            </a:extLst>
          </p:cNvPr>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xmlns="" id="{5E7DB7BE-3521-4A87-AE39-19B166C96485}"/>
              </a:ext>
            </a:extLst>
          </p:cNvPr>
          <p:cNvSpPr>
            <a:spLocks noGrp="1"/>
          </p:cNvSpPr>
          <p:nvPr>
            <p:ph type="sldNum" sz="quarter" idx="12"/>
          </p:nvPr>
        </p:nvSpPr>
        <p:spPr/>
        <p:txBody>
          <a:bodyPr/>
          <a:lstStyle/>
          <a:p>
            <a:fld id="{5DF09363-E0D2-4DF9-8A7C-3370D775A7A7}"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267245743"/>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BEAD65DE-D24F-498F-8908-FB5E51A9D5D7}" type="datetimeFigureOut">
              <a:rPr lang="ru-RU">
                <a:solidFill>
                  <a:prstClr val="black">
                    <a:tint val="75000"/>
                  </a:prstClr>
                </a:solidFill>
              </a:rPr>
              <a:pPr>
                <a:defRPr/>
              </a:pPr>
              <a:t>09.01.2023</a:t>
            </a:fld>
            <a:endParaRPr lang="ru-RU">
              <a:solidFill>
                <a:prstClr val="black">
                  <a:tint val="75000"/>
                </a:prstClr>
              </a:solidFill>
            </a:endParaRPr>
          </a:p>
        </p:txBody>
      </p:sp>
      <p:sp>
        <p:nvSpPr>
          <p:cNvPr id="8"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9" name="Номер слайда 5"/>
          <p:cNvSpPr>
            <a:spLocks noGrp="1"/>
          </p:cNvSpPr>
          <p:nvPr>
            <p:ph type="sldNum" sz="quarter" idx="12"/>
          </p:nvPr>
        </p:nvSpPr>
        <p:spPr/>
        <p:txBody>
          <a:bodyPr/>
          <a:lstStyle>
            <a:lvl1pPr>
              <a:defRPr/>
            </a:lvl1pPr>
          </a:lstStyle>
          <a:p>
            <a:pPr>
              <a:defRPr/>
            </a:pPr>
            <a:fld id="{05AC5B6E-2A74-4C95-ADA0-7114AF0D2318}" type="slidenum">
              <a:rPr lang="ru-RU">
                <a:solidFill>
                  <a:prstClr val="black">
                    <a:tint val="75000"/>
                  </a:prstClr>
                </a:solidFill>
              </a:rPr>
              <a:pPr>
                <a:defRPr/>
              </a:pPr>
              <a:t>‹#›</a:t>
            </a:fld>
            <a:endParaRPr lang="ru-RU">
              <a:solidFill>
                <a:prstClr val="black">
                  <a:tint val="75000"/>
                </a:prstClr>
              </a:solidFill>
            </a:endParaRPr>
          </a:p>
        </p:txBody>
      </p:sp>
    </p:spTree>
    <p:extLst>
      <p:ext uri="{BB962C8B-B14F-4D97-AF65-F5344CB8AC3E}">
        <p14:creationId xmlns:p14="http://schemas.microsoft.com/office/powerpoint/2010/main" val="3663318243"/>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1E684C17-F8D4-4E91-A824-404650525BD6}" type="datetimeFigureOut">
              <a:rPr lang="ru-RU">
                <a:solidFill>
                  <a:prstClr val="black">
                    <a:tint val="75000"/>
                  </a:prstClr>
                </a:solidFill>
              </a:rPr>
              <a:pPr>
                <a:defRPr/>
              </a:pPr>
              <a:t>09.01.2023</a:t>
            </a:fld>
            <a:endParaRPr lang="ru-RU">
              <a:solidFill>
                <a:prstClr val="black">
                  <a:tint val="75000"/>
                </a:prstClr>
              </a:solidFill>
            </a:endParaRPr>
          </a:p>
        </p:txBody>
      </p:sp>
      <p:sp>
        <p:nvSpPr>
          <p:cNvPr id="4"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5" name="Номер слайда 5"/>
          <p:cNvSpPr>
            <a:spLocks noGrp="1"/>
          </p:cNvSpPr>
          <p:nvPr>
            <p:ph type="sldNum" sz="quarter" idx="12"/>
          </p:nvPr>
        </p:nvSpPr>
        <p:spPr/>
        <p:txBody>
          <a:bodyPr/>
          <a:lstStyle>
            <a:lvl1pPr>
              <a:defRPr/>
            </a:lvl1pPr>
          </a:lstStyle>
          <a:p>
            <a:pPr>
              <a:defRPr/>
            </a:pPr>
            <a:fld id="{34CF13E0-DBDB-4DFE-B311-A850776CF6EB}" type="slidenum">
              <a:rPr lang="ru-RU">
                <a:solidFill>
                  <a:prstClr val="black">
                    <a:tint val="75000"/>
                  </a:prstClr>
                </a:solidFill>
              </a:rPr>
              <a:pPr>
                <a:defRPr/>
              </a:pPr>
              <a:t>‹#›</a:t>
            </a:fld>
            <a:endParaRPr lang="ru-RU">
              <a:solidFill>
                <a:prstClr val="black">
                  <a:tint val="75000"/>
                </a:prstClr>
              </a:solidFill>
            </a:endParaRPr>
          </a:p>
        </p:txBody>
      </p:sp>
    </p:spTree>
    <p:extLst>
      <p:ext uri="{BB962C8B-B14F-4D97-AF65-F5344CB8AC3E}">
        <p14:creationId xmlns:p14="http://schemas.microsoft.com/office/powerpoint/2010/main" val="1185758807"/>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31A5F569-1E42-453C-BF43-9ECBD6BA22C5}" type="datetimeFigureOut">
              <a:rPr lang="ru-RU">
                <a:solidFill>
                  <a:prstClr val="black">
                    <a:tint val="75000"/>
                  </a:prstClr>
                </a:solidFill>
              </a:rPr>
              <a:pPr>
                <a:defRPr/>
              </a:pPr>
              <a:t>09.01.2023</a:t>
            </a:fld>
            <a:endParaRPr lang="ru-RU">
              <a:solidFill>
                <a:prstClr val="black">
                  <a:tint val="75000"/>
                </a:prstClr>
              </a:solidFill>
            </a:endParaRPr>
          </a:p>
        </p:txBody>
      </p:sp>
      <p:sp>
        <p:nvSpPr>
          <p:cNvPr id="3"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4" name="Номер слайда 5"/>
          <p:cNvSpPr>
            <a:spLocks noGrp="1"/>
          </p:cNvSpPr>
          <p:nvPr>
            <p:ph type="sldNum" sz="quarter" idx="12"/>
          </p:nvPr>
        </p:nvSpPr>
        <p:spPr/>
        <p:txBody>
          <a:bodyPr/>
          <a:lstStyle>
            <a:lvl1pPr>
              <a:defRPr/>
            </a:lvl1pPr>
          </a:lstStyle>
          <a:p>
            <a:pPr>
              <a:defRPr/>
            </a:pPr>
            <a:fld id="{78720BA8-E4E6-4244-9129-924998FADCB5}" type="slidenum">
              <a:rPr lang="ru-RU">
                <a:solidFill>
                  <a:prstClr val="black">
                    <a:tint val="75000"/>
                  </a:prstClr>
                </a:solidFill>
              </a:rPr>
              <a:pPr>
                <a:defRPr/>
              </a:pPr>
              <a:t>‹#›</a:t>
            </a:fld>
            <a:endParaRPr lang="ru-RU">
              <a:solidFill>
                <a:prstClr val="black">
                  <a:tint val="75000"/>
                </a:prstClr>
              </a:solidFill>
            </a:endParaRPr>
          </a:p>
        </p:txBody>
      </p:sp>
    </p:spTree>
    <p:extLst>
      <p:ext uri="{BB962C8B-B14F-4D97-AF65-F5344CB8AC3E}">
        <p14:creationId xmlns:p14="http://schemas.microsoft.com/office/powerpoint/2010/main" val="3506266181"/>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2E6FB93A-F0E2-4473-9E65-2F6847DBB1D2}" type="datetimeFigureOut">
              <a:rPr lang="ru-RU">
                <a:solidFill>
                  <a:prstClr val="black">
                    <a:tint val="75000"/>
                  </a:prstClr>
                </a:solidFill>
              </a:rPr>
              <a:pPr>
                <a:defRPr/>
              </a:pPr>
              <a:t>09.01.2023</a:t>
            </a:fld>
            <a:endParaRPr lang="ru-RU">
              <a:solidFill>
                <a:prstClr val="black">
                  <a:tint val="75000"/>
                </a:prstClr>
              </a:solidFill>
            </a:endParaRPr>
          </a:p>
        </p:txBody>
      </p:sp>
      <p:sp>
        <p:nvSpPr>
          <p:cNvPr id="6"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7" name="Номер слайда 5"/>
          <p:cNvSpPr>
            <a:spLocks noGrp="1"/>
          </p:cNvSpPr>
          <p:nvPr>
            <p:ph type="sldNum" sz="quarter" idx="12"/>
          </p:nvPr>
        </p:nvSpPr>
        <p:spPr/>
        <p:txBody>
          <a:bodyPr/>
          <a:lstStyle>
            <a:lvl1pPr>
              <a:defRPr/>
            </a:lvl1pPr>
          </a:lstStyle>
          <a:p>
            <a:pPr>
              <a:defRPr/>
            </a:pPr>
            <a:fld id="{43E72F7E-7D9D-4D75-8AB4-BD4168E8C086}" type="slidenum">
              <a:rPr lang="ru-RU">
                <a:solidFill>
                  <a:prstClr val="black">
                    <a:tint val="75000"/>
                  </a:prstClr>
                </a:solidFill>
              </a:rPr>
              <a:pPr>
                <a:defRPr/>
              </a:pPr>
              <a:t>‹#›</a:t>
            </a:fld>
            <a:endParaRPr lang="ru-RU">
              <a:solidFill>
                <a:prstClr val="black">
                  <a:tint val="75000"/>
                </a:prstClr>
              </a:solidFill>
            </a:endParaRPr>
          </a:p>
        </p:txBody>
      </p:sp>
    </p:spTree>
    <p:extLst>
      <p:ext uri="{BB962C8B-B14F-4D97-AF65-F5344CB8AC3E}">
        <p14:creationId xmlns:p14="http://schemas.microsoft.com/office/powerpoint/2010/main" val="2012951170"/>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C2047441-18CB-4F79-BBC9-18DD516FBC82}" type="datetimeFigureOut">
              <a:rPr lang="ru-RU">
                <a:solidFill>
                  <a:prstClr val="black">
                    <a:tint val="75000"/>
                  </a:prstClr>
                </a:solidFill>
              </a:rPr>
              <a:pPr>
                <a:defRPr/>
              </a:pPr>
              <a:t>09.01.2023</a:t>
            </a:fld>
            <a:endParaRPr lang="ru-RU">
              <a:solidFill>
                <a:prstClr val="black">
                  <a:tint val="75000"/>
                </a:prstClr>
              </a:solidFill>
            </a:endParaRPr>
          </a:p>
        </p:txBody>
      </p:sp>
      <p:sp>
        <p:nvSpPr>
          <p:cNvPr id="6"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7" name="Номер слайда 5"/>
          <p:cNvSpPr>
            <a:spLocks noGrp="1"/>
          </p:cNvSpPr>
          <p:nvPr>
            <p:ph type="sldNum" sz="quarter" idx="12"/>
          </p:nvPr>
        </p:nvSpPr>
        <p:spPr/>
        <p:txBody>
          <a:bodyPr/>
          <a:lstStyle>
            <a:lvl1pPr>
              <a:defRPr/>
            </a:lvl1pPr>
          </a:lstStyle>
          <a:p>
            <a:pPr>
              <a:defRPr/>
            </a:pPr>
            <a:fld id="{A36BE5B7-0F21-4E8D-BCA8-7F58EC9166C7}" type="slidenum">
              <a:rPr lang="ru-RU">
                <a:solidFill>
                  <a:prstClr val="black">
                    <a:tint val="75000"/>
                  </a:prstClr>
                </a:solidFill>
              </a:rPr>
              <a:pPr>
                <a:defRPr/>
              </a:pPr>
              <a:t>‹#›</a:t>
            </a:fld>
            <a:endParaRPr lang="ru-RU">
              <a:solidFill>
                <a:prstClr val="black">
                  <a:tint val="75000"/>
                </a:prstClr>
              </a:solidFill>
            </a:endParaRPr>
          </a:p>
        </p:txBody>
      </p:sp>
    </p:spTree>
    <p:extLst>
      <p:ext uri="{BB962C8B-B14F-4D97-AF65-F5344CB8AC3E}">
        <p14:creationId xmlns:p14="http://schemas.microsoft.com/office/powerpoint/2010/main" val="3204169813"/>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4000">
              <a:srgbClr val="CCCACA"/>
            </a:gs>
            <a:gs pos="63000">
              <a:srgbClr val="EBECED"/>
            </a:gs>
          </a:gsLst>
          <a:lin ang="13500000" scaled="1"/>
          <a:tileRect/>
        </a:gra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Текст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085F6673-93DB-41E8-AE38-03A284A97068}" type="datetimeFigureOut">
              <a:rPr lang="ru-RU">
                <a:solidFill>
                  <a:prstClr val="black">
                    <a:tint val="75000"/>
                  </a:prstClr>
                </a:solidFill>
              </a:rPr>
              <a:pPr>
                <a:defRPr/>
              </a:pPr>
              <a:t>09.01.2023</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ru-RU">
              <a:solidFill>
                <a:prstClr val="black">
                  <a:tint val="75000"/>
                </a:prstClr>
              </a:solidFill>
            </a:endParaRPr>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D71CFE7A-DD73-4258-94E2-26D98156CFA5}" type="slidenum">
              <a:rPr lang="ru-RU">
                <a:solidFill>
                  <a:prstClr val="black">
                    <a:tint val="75000"/>
                  </a:prstClr>
                </a:solidFill>
              </a:rPr>
              <a:pPr>
                <a:defRPr/>
              </a:pPr>
              <a:t>‹#›</a:t>
            </a:fld>
            <a:endParaRPr lang="ru-RU">
              <a:solidFill>
                <a:prstClr val="black">
                  <a:tint val="75000"/>
                </a:prstClr>
              </a:solidFill>
            </a:endParaRPr>
          </a:p>
        </p:txBody>
      </p:sp>
    </p:spTree>
    <p:extLst>
      <p:ext uri="{BB962C8B-B14F-4D97-AF65-F5344CB8AC3E}">
        <p14:creationId xmlns:p14="http://schemas.microsoft.com/office/powerpoint/2010/main" val="148453765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slow">
    <p:randomBar dir="vert"/>
  </p:transition>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4000">
              <a:srgbClr val="CCCACA"/>
            </a:gs>
            <a:gs pos="63000">
              <a:srgbClr val="EBECED"/>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DA38DE-F589-4978-A81C-3E3A44C23AA8}"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8C6790-C157-40C0-85A1-3C13175E7CF3}"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85447516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slow">
    <p:randomBar dir="ver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4000">
              <a:srgbClr val="CCCACA"/>
            </a:gs>
            <a:gs pos="63000">
              <a:srgbClr val="EBECED"/>
            </a:gs>
          </a:gsLst>
          <a:lin ang="135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675BD683-D5B7-4037-9DAC-5EF6CDC70F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C0F87F85-C16B-417A-88F1-DB5EF3E007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E972276A-8FC9-449B-A1FE-603A54B124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126259-8833-4281-9EA3-015286794CF9}"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xmlns="" id="{76C1406E-DBFE-48C2-9B32-7C1629D916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xmlns="" id="{F3931269-7B9D-4170-A42F-5AE5687262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A73284-AFD7-450A-948D-3D2DA2FE9344}"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90918157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spd="slow">
    <p:randomBar dir="ver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4000">
              <a:srgbClr val="CCCACA"/>
            </a:gs>
            <a:gs pos="63000">
              <a:srgbClr val="EBECED"/>
            </a:gs>
          </a:gsLst>
          <a:lin ang="135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B00C2C8F-723A-43E1-98E3-8085F23E7E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66D9558E-0A1B-4887-866D-1837D59080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037E978E-92D9-454D-B46B-C58247C364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4503FC-C3CB-4FD7-AC6D-FBD69B36096A}" type="datetimeFigureOut">
              <a:rPr lang="en-IN" smtClean="0">
                <a:solidFill>
                  <a:prstClr val="black">
                    <a:tint val="75000"/>
                  </a:prstClr>
                </a:solidFill>
              </a:rPr>
              <a:pPr/>
              <a:t>09-01-2023</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xmlns="" id="{710610A6-60E9-40EE-A6CB-5EAF96ADC6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xmlns="" id="{FFF78237-807D-444D-8F31-426BA523E6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F09363-E0D2-4DF9-8A7C-3370D775A7A7}"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149401469"/>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spd="slow">
    <p:randomBar dir="ver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8.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7"/>
          <p:cNvSpPr>
            <a:spLocks/>
          </p:cNvSpPr>
          <p:nvPr/>
        </p:nvSpPr>
        <p:spPr bwMode="auto">
          <a:xfrm>
            <a:off x="3349234" y="940947"/>
            <a:ext cx="1431925" cy="1431925"/>
          </a:xfrm>
          <a:custGeom>
            <a:avLst/>
            <a:gdLst>
              <a:gd name="T0" fmla="*/ 0 w 385"/>
              <a:gd name="T1" fmla="*/ 191 h 385"/>
              <a:gd name="T2" fmla="*/ 78 w 385"/>
              <a:gd name="T3" fmla="*/ 191 h 385"/>
              <a:gd name="T4" fmla="*/ 193 w 385"/>
              <a:gd name="T5" fmla="*/ 306 h 385"/>
              <a:gd name="T6" fmla="*/ 193 w 385"/>
              <a:gd name="T7" fmla="*/ 385 h 385"/>
              <a:gd name="T8" fmla="*/ 197 w 385"/>
              <a:gd name="T9" fmla="*/ 383 h 385"/>
              <a:gd name="T10" fmla="*/ 381 w 385"/>
              <a:gd name="T11" fmla="*/ 198 h 385"/>
              <a:gd name="T12" fmla="*/ 384 w 385"/>
              <a:gd name="T13" fmla="*/ 189 h 385"/>
              <a:gd name="T14" fmla="*/ 196 w 385"/>
              <a:gd name="T15" fmla="*/ 1 h 385"/>
              <a:gd name="T16" fmla="*/ 187 w 385"/>
              <a:gd name="T17" fmla="*/ 3 h 385"/>
              <a:gd name="T18" fmla="*/ 2 w 385"/>
              <a:gd name="T19" fmla="*/ 188 h 385"/>
              <a:gd name="T20" fmla="*/ 0 w 385"/>
              <a:gd name="T21" fmla="*/ 191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5" h="385">
                <a:moveTo>
                  <a:pt x="0" y="191"/>
                </a:moveTo>
                <a:cubicBezTo>
                  <a:pt x="78" y="191"/>
                  <a:pt x="78" y="191"/>
                  <a:pt x="78" y="191"/>
                </a:cubicBezTo>
                <a:cubicBezTo>
                  <a:pt x="142" y="191"/>
                  <a:pt x="193" y="243"/>
                  <a:pt x="193" y="306"/>
                </a:cubicBezTo>
                <a:cubicBezTo>
                  <a:pt x="193" y="385"/>
                  <a:pt x="193" y="385"/>
                  <a:pt x="193" y="385"/>
                </a:cubicBezTo>
                <a:cubicBezTo>
                  <a:pt x="195" y="384"/>
                  <a:pt x="196" y="384"/>
                  <a:pt x="197" y="383"/>
                </a:cubicBezTo>
                <a:cubicBezTo>
                  <a:pt x="381" y="198"/>
                  <a:pt x="381" y="198"/>
                  <a:pt x="381" y="198"/>
                </a:cubicBezTo>
                <a:cubicBezTo>
                  <a:pt x="384" y="196"/>
                  <a:pt x="385" y="192"/>
                  <a:pt x="384" y="189"/>
                </a:cubicBezTo>
                <a:cubicBezTo>
                  <a:pt x="356" y="99"/>
                  <a:pt x="285" y="29"/>
                  <a:pt x="196" y="1"/>
                </a:cubicBezTo>
                <a:cubicBezTo>
                  <a:pt x="193" y="0"/>
                  <a:pt x="189" y="1"/>
                  <a:pt x="187" y="3"/>
                </a:cubicBezTo>
                <a:cubicBezTo>
                  <a:pt x="2" y="188"/>
                  <a:pt x="2" y="188"/>
                  <a:pt x="2" y="188"/>
                </a:cubicBezTo>
                <a:cubicBezTo>
                  <a:pt x="1" y="189"/>
                  <a:pt x="0" y="190"/>
                  <a:pt x="0" y="191"/>
                </a:cubicBezTo>
                <a:close/>
              </a:path>
            </a:pathLst>
          </a:custGeom>
          <a:solidFill>
            <a:srgbClr val="FF91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7" name="Freeform 8"/>
          <p:cNvSpPr>
            <a:spLocks/>
          </p:cNvSpPr>
          <p:nvPr/>
        </p:nvSpPr>
        <p:spPr bwMode="auto">
          <a:xfrm>
            <a:off x="3346059" y="1650559"/>
            <a:ext cx="720725" cy="722312"/>
          </a:xfrm>
          <a:custGeom>
            <a:avLst/>
            <a:gdLst>
              <a:gd name="T0" fmla="*/ 79 w 194"/>
              <a:gd name="T1" fmla="*/ 0 h 194"/>
              <a:gd name="T2" fmla="*/ 1 w 194"/>
              <a:gd name="T3" fmla="*/ 0 h 194"/>
              <a:gd name="T4" fmla="*/ 0 w 194"/>
              <a:gd name="T5" fmla="*/ 3 h 194"/>
              <a:gd name="T6" fmla="*/ 0 w 194"/>
              <a:gd name="T7" fmla="*/ 185 h 194"/>
              <a:gd name="T8" fmla="*/ 9 w 194"/>
              <a:gd name="T9" fmla="*/ 194 h 194"/>
              <a:gd name="T10" fmla="*/ 191 w 194"/>
              <a:gd name="T11" fmla="*/ 194 h 194"/>
              <a:gd name="T12" fmla="*/ 194 w 194"/>
              <a:gd name="T13" fmla="*/ 194 h 194"/>
              <a:gd name="T14" fmla="*/ 194 w 194"/>
              <a:gd name="T15" fmla="*/ 115 h 194"/>
              <a:gd name="T16" fmla="*/ 79 w 194"/>
              <a:gd name="T17" fmla="*/ 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4" h="194">
                <a:moveTo>
                  <a:pt x="79" y="0"/>
                </a:moveTo>
                <a:cubicBezTo>
                  <a:pt x="1" y="0"/>
                  <a:pt x="1" y="0"/>
                  <a:pt x="1" y="0"/>
                </a:cubicBezTo>
                <a:cubicBezTo>
                  <a:pt x="1" y="1"/>
                  <a:pt x="0" y="2"/>
                  <a:pt x="0" y="3"/>
                </a:cubicBezTo>
                <a:cubicBezTo>
                  <a:pt x="0" y="185"/>
                  <a:pt x="0" y="185"/>
                  <a:pt x="0" y="185"/>
                </a:cubicBezTo>
                <a:cubicBezTo>
                  <a:pt x="0" y="190"/>
                  <a:pt x="4" y="194"/>
                  <a:pt x="9" y="194"/>
                </a:cubicBezTo>
                <a:cubicBezTo>
                  <a:pt x="191" y="194"/>
                  <a:pt x="191" y="194"/>
                  <a:pt x="191" y="194"/>
                </a:cubicBezTo>
                <a:cubicBezTo>
                  <a:pt x="192" y="194"/>
                  <a:pt x="193" y="194"/>
                  <a:pt x="194" y="194"/>
                </a:cubicBezTo>
                <a:cubicBezTo>
                  <a:pt x="194" y="115"/>
                  <a:pt x="194" y="115"/>
                  <a:pt x="194" y="115"/>
                </a:cubicBezTo>
                <a:cubicBezTo>
                  <a:pt x="194" y="52"/>
                  <a:pt x="143" y="0"/>
                  <a:pt x="79" y="0"/>
                </a:cubicBezTo>
                <a:close/>
              </a:path>
            </a:pathLst>
          </a:custGeom>
          <a:solidFill>
            <a:srgbClr val="FA79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8" name="Freeform 9"/>
          <p:cNvSpPr>
            <a:spLocks/>
          </p:cNvSpPr>
          <p:nvPr/>
        </p:nvSpPr>
        <p:spPr bwMode="auto">
          <a:xfrm>
            <a:off x="1896672" y="894909"/>
            <a:ext cx="657225" cy="703262"/>
          </a:xfrm>
          <a:custGeom>
            <a:avLst/>
            <a:gdLst>
              <a:gd name="T0" fmla="*/ 174 w 177"/>
              <a:gd name="T1" fmla="*/ 187 h 189"/>
              <a:gd name="T2" fmla="*/ 177 w 177"/>
              <a:gd name="T3" fmla="*/ 189 h 189"/>
              <a:gd name="T4" fmla="*/ 177 w 177"/>
              <a:gd name="T5" fmla="*/ 0 h 189"/>
              <a:gd name="T6" fmla="*/ 51 w 177"/>
              <a:gd name="T7" fmla="*/ 0 h 189"/>
              <a:gd name="T8" fmla="*/ 11 w 177"/>
              <a:gd name="T9" fmla="*/ 3 h 189"/>
              <a:gd name="T10" fmla="*/ 6 w 177"/>
              <a:gd name="T11" fmla="*/ 18 h 189"/>
              <a:gd name="T12" fmla="*/ 174 w 177"/>
              <a:gd name="T13" fmla="*/ 187 h 189"/>
            </a:gdLst>
            <a:ahLst/>
            <a:cxnLst>
              <a:cxn ang="0">
                <a:pos x="T0" y="T1"/>
              </a:cxn>
              <a:cxn ang="0">
                <a:pos x="T2" y="T3"/>
              </a:cxn>
              <a:cxn ang="0">
                <a:pos x="T4" y="T5"/>
              </a:cxn>
              <a:cxn ang="0">
                <a:pos x="T6" y="T7"/>
              </a:cxn>
              <a:cxn ang="0">
                <a:pos x="T8" y="T9"/>
              </a:cxn>
              <a:cxn ang="0">
                <a:pos x="T10" y="T11"/>
              </a:cxn>
              <a:cxn ang="0">
                <a:pos x="T12" y="T13"/>
              </a:cxn>
            </a:cxnLst>
            <a:rect l="0" t="0" r="r" b="b"/>
            <a:pathLst>
              <a:path w="177" h="189">
                <a:moveTo>
                  <a:pt x="174" y="187"/>
                </a:moveTo>
                <a:cubicBezTo>
                  <a:pt x="175" y="187"/>
                  <a:pt x="176" y="188"/>
                  <a:pt x="177" y="189"/>
                </a:cubicBezTo>
                <a:cubicBezTo>
                  <a:pt x="177" y="0"/>
                  <a:pt x="177" y="0"/>
                  <a:pt x="177" y="0"/>
                </a:cubicBezTo>
                <a:cubicBezTo>
                  <a:pt x="51" y="0"/>
                  <a:pt x="51" y="0"/>
                  <a:pt x="51" y="0"/>
                </a:cubicBezTo>
                <a:cubicBezTo>
                  <a:pt x="38" y="0"/>
                  <a:pt x="24" y="1"/>
                  <a:pt x="11" y="3"/>
                </a:cubicBezTo>
                <a:cubicBezTo>
                  <a:pt x="3" y="4"/>
                  <a:pt x="0" y="13"/>
                  <a:pt x="6" y="18"/>
                </a:cubicBezTo>
                <a:lnTo>
                  <a:pt x="174" y="187"/>
                </a:lnTo>
                <a:close/>
              </a:path>
            </a:pathLst>
          </a:custGeom>
          <a:solidFill>
            <a:srgbClr val="FFD0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9" name="Freeform 10"/>
          <p:cNvSpPr>
            <a:spLocks/>
          </p:cNvSpPr>
          <p:nvPr/>
        </p:nvSpPr>
        <p:spPr bwMode="auto">
          <a:xfrm>
            <a:off x="3293672" y="894909"/>
            <a:ext cx="658813" cy="703262"/>
          </a:xfrm>
          <a:custGeom>
            <a:avLst/>
            <a:gdLst>
              <a:gd name="T0" fmla="*/ 3 w 177"/>
              <a:gd name="T1" fmla="*/ 187 h 189"/>
              <a:gd name="T2" fmla="*/ 172 w 177"/>
              <a:gd name="T3" fmla="*/ 18 h 189"/>
              <a:gd name="T4" fmla="*/ 167 w 177"/>
              <a:gd name="T5" fmla="*/ 3 h 189"/>
              <a:gd name="T6" fmla="*/ 126 w 177"/>
              <a:gd name="T7" fmla="*/ 0 h 189"/>
              <a:gd name="T8" fmla="*/ 0 w 177"/>
              <a:gd name="T9" fmla="*/ 0 h 189"/>
              <a:gd name="T10" fmla="*/ 0 w 177"/>
              <a:gd name="T11" fmla="*/ 189 h 189"/>
              <a:gd name="T12" fmla="*/ 3 w 177"/>
              <a:gd name="T13" fmla="*/ 187 h 189"/>
            </a:gdLst>
            <a:ahLst/>
            <a:cxnLst>
              <a:cxn ang="0">
                <a:pos x="T0" y="T1"/>
              </a:cxn>
              <a:cxn ang="0">
                <a:pos x="T2" y="T3"/>
              </a:cxn>
              <a:cxn ang="0">
                <a:pos x="T4" y="T5"/>
              </a:cxn>
              <a:cxn ang="0">
                <a:pos x="T6" y="T7"/>
              </a:cxn>
              <a:cxn ang="0">
                <a:pos x="T8" y="T9"/>
              </a:cxn>
              <a:cxn ang="0">
                <a:pos x="T10" y="T11"/>
              </a:cxn>
              <a:cxn ang="0">
                <a:pos x="T12" y="T13"/>
              </a:cxn>
            </a:cxnLst>
            <a:rect l="0" t="0" r="r" b="b"/>
            <a:pathLst>
              <a:path w="177" h="189">
                <a:moveTo>
                  <a:pt x="3" y="187"/>
                </a:moveTo>
                <a:cubicBezTo>
                  <a:pt x="172" y="18"/>
                  <a:pt x="172" y="18"/>
                  <a:pt x="172" y="18"/>
                </a:cubicBezTo>
                <a:cubicBezTo>
                  <a:pt x="177" y="13"/>
                  <a:pt x="174" y="4"/>
                  <a:pt x="167" y="3"/>
                </a:cubicBezTo>
                <a:cubicBezTo>
                  <a:pt x="153" y="1"/>
                  <a:pt x="140" y="0"/>
                  <a:pt x="126" y="0"/>
                </a:cubicBezTo>
                <a:cubicBezTo>
                  <a:pt x="0" y="0"/>
                  <a:pt x="0" y="0"/>
                  <a:pt x="0" y="0"/>
                </a:cubicBezTo>
                <a:cubicBezTo>
                  <a:pt x="0" y="189"/>
                  <a:pt x="0" y="189"/>
                  <a:pt x="0" y="189"/>
                </a:cubicBezTo>
                <a:cubicBezTo>
                  <a:pt x="1" y="188"/>
                  <a:pt x="2" y="187"/>
                  <a:pt x="3" y="187"/>
                </a:cubicBezTo>
                <a:close/>
              </a:path>
            </a:pathLst>
          </a:custGeom>
          <a:solidFill>
            <a:srgbClr val="FAB3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10" name="Freeform 11"/>
          <p:cNvSpPr>
            <a:spLocks/>
          </p:cNvSpPr>
          <p:nvPr/>
        </p:nvSpPr>
        <p:spPr bwMode="auto">
          <a:xfrm>
            <a:off x="1774435" y="3226240"/>
            <a:ext cx="720725" cy="720725"/>
          </a:xfrm>
          <a:custGeom>
            <a:avLst/>
            <a:gdLst>
              <a:gd name="T0" fmla="*/ 115 w 194"/>
              <a:gd name="T1" fmla="*/ 194 h 194"/>
              <a:gd name="T2" fmla="*/ 194 w 194"/>
              <a:gd name="T3" fmla="*/ 194 h 194"/>
              <a:gd name="T4" fmla="*/ 194 w 194"/>
              <a:gd name="T5" fmla="*/ 9 h 194"/>
              <a:gd name="T6" fmla="*/ 185 w 194"/>
              <a:gd name="T7" fmla="*/ 0 h 194"/>
              <a:gd name="T8" fmla="*/ 3 w 194"/>
              <a:gd name="T9" fmla="*/ 0 h 194"/>
              <a:gd name="T10" fmla="*/ 0 w 194"/>
              <a:gd name="T11" fmla="*/ 0 h 194"/>
              <a:gd name="T12" fmla="*/ 0 w 194"/>
              <a:gd name="T13" fmla="*/ 79 h 194"/>
              <a:gd name="T14" fmla="*/ 115 w 194"/>
              <a:gd name="T15" fmla="*/ 194 h 19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4" h="194">
                <a:moveTo>
                  <a:pt x="115" y="194"/>
                </a:moveTo>
                <a:cubicBezTo>
                  <a:pt x="194" y="194"/>
                  <a:pt x="194" y="194"/>
                  <a:pt x="194" y="194"/>
                </a:cubicBezTo>
                <a:cubicBezTo>
                  <a:pt x="194" y="9"/>
                  <a:pt x="194" y="9"/>
                  <a:pt x="194" y="9"/>
                </a:cubicBezTo>
                <a:cubicBezTo>
                  <a:pt x="194" y="4"/>
                  <a:pt x="190" y="0"/>
                  <a:pt x="185" y="0"/>
                </a:cubicBezTo>
                <a:cubicBezTo>
                  <a:pt x="3" y="0"/>
                  <a:pt x="3" y="0"/>
                  <a:pt x="3" y="0"/>
                </a:cubicBezTo>
                <a:cubicBezTo>
                  <a:pt x="2" y="0"/>
                  <a:pt x="1" y="0"/>
                  <a:pt x="0" y="0"/>
                </a:cubicBezTo>
                <a:cubicBezTo>
                  <a:pt x="0" y="79"/>
                  <a:pt x="0" y="79"/>
                  <a:pt x="0" y="79"/>
                </a:cubicBezTo>
                <a:cubicBezTo>
                  <a:pt x="0" y="142"/>
                  <a:pt x="51" y="194"/>
                  <a:pt x="115" y="194"/>
                </a:cubicBezTo>
                <a:close/>
              </a:path>
            </a:pathLst>
          </a:custGeom>
          <a:solidFill>
            <a:srgbClr val="0A98C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11" name="Freeform 12"/>
          <p:cNvSpPr>
            <a:spLocks/>
          </p:cNvSpPr>
          <p:nvPr/>
        </p:nvSpPr>
        <p:spPr bwMode="auto">
          <a:xfrm>
            <a:off x="1896672" y="3998472"/>
            <a:ext cx="657225" cy="698500"/>
          </a:xfrm>
          <a:custGeom>
            <a:avLst/>
            <a:gdLst>
              <a:gd name="T0" fmla="*/ 174 w 177"/>
              <a:gd name="T1" fmla="*/ 2 h 188"/>
              <a:gd name="T2" fmla="*/ 6 w 177"/>
              <a:gd name="T3" fmla="*/ 170 h 188"/>
              <a:gd name="T4" fmla="*/ 11 w 177"/>
              <a:gd name="T5" fmla="*/ 185 h 188"/>
              <a:gd name="T6" fmla="*/ 51 w 177"/>
              <a:gd name="T7" fmla="*/ 188 h 188"/>
              <a:gd name="T8" fmla="*/ 177 w 177"/>
              <a:gd name="T9" fmla="*/ 188 h 188"/>
              <a:gd name="T10" fmla="*/ 177 w 177"/>
              <a:gd name="T11" fmla="*/ 0 h 188"/>
              <a:gd name="T12" fmla="*/ 174 w 177"/>
              <a:gd name="T13" fmla="*/ 2 h 188"/>
            </a:gdLst>
            <a:ahLst/>
            <a:cxnLst>
              <a:cxn ang="0">
                <a:pos x="T0" y="T1"/>
              </a:cxn>
              <a:cxn ang="0">
                <a:pos x="T2" y="T3"/>
              </a:cxn>
              <a:cxn ang="0">
                <a:pos x="T4" y="T5"/>
              </a:cxn>
              <a:cxn ang="0">
                <a:pos x="T6" y="T7"/>
              </a:cxn>
              <a:cxn ang="0">
                <a:pos x="T8" y="T9"/>
              </a:cxn>
              <a:cxn ang="0">
                <a:pos x="T10" y="T11"/>
              </a:cxn>
              <a:cxn ang="0">
                <a:pos x="T12" y="T13"/>
              </a:cxn>
            </a:cxnLst>
            <a:rect l="0" t="0" r="r" b="b"/>
            <a:pathLst>
              <a:path w="177" h="188">
                <a:moveTo>
                  <a:pt x="174" y="2"/>
                </a:moveTo>
                <a:cubicBezTo>
                  <a:pt x="6" y="170"/>
                  <a:pt x="6" y="170"/>
                  <a:pt x="6" y="170"/>
                </a:cubicBezTo>
                <a:cubicBezTo>
                  <a:pt x="0" y="175"/>
                  <a:pt x="3" y="184"/>
                  <a:pt x="11" y="185"/>
                </a:cubicBezTo>
                <a:cubicBezTo>
                  <a:pt x="24" y="187"/>
                  <a:pt x="38" y="188"/>
                  <a:pt x="51" y="188"/>
                </a:cubicBezTo>
                <a:cubicBezTo>
                  <a:pt x="177" y="188"/>
                  <a:pt x="177" y="188"/>
                  <a:pt x="177" y="188"/>
                </a:cubicBezTo>
                <a:cubicBezTo>
                  <a:pt x="177" y="0"/>
                  <a:pt x="177" y="0"/>
                  <a:pt x="177" y="0"/>
                </a:cubicBezTo>
                <a:cubicBezTo>
                  <a:pt x="176" y="0"/>
                  <a:pt x="175" y="1"/>
                  <a:pt x="174" y="2"/>
                </a:cubicBezTo>
                <a:close/>
              </a:path>
            </a:pathLst>
          </a:custGeom>
          <a:solidFill>
            <a:srgbClr val="2070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12" name="Freeform 13"/>
          <p:cNvSpPr>
            <a:spLocks/>
          </p:cNvSpPr>
          <p:nvPr/>
        </p:nvSpPr>
        <p:spPr bwMode="auto">
          <a:xfrm>
            <a:off x="3293672" y="3998472"/>
            <a:ext cx="658813" cy="698500"/>
          </a:xfrm>
          <a:custGeom>
            <a:avLst/>
            <a:gdLst>
              <a:gd name="T0" fmla="*/ 3 w 177"/>
              <a:gd name="T1" fmla="*/ 2 h 188"/>
              <a:gd name="T2" fmla="*/ 0 w 177"/>
              <a:gd name="T3" fmla="*/ 0 h 188"/>
              <a:gd name="T4" fmla="*/ 0 w 177"/>
              <a:gd name="T5" fmla="*/ 188 h 188"/>
              <a:gd name="T6" fmla="*/ 126 w 177"/>
              <a:gd name="T7" fmla="*/ 188 h 188"/>
              <a:gd name="T8" fmla="*/ 167 w 177"/>
              <a:gd name="T9" fmla="*/ 185 h 188"/>
              <a:gd name="T10" fmla="*/ 172 w 177"/>
              <a:gd name="T11" fmla="*/ 170 h 188"/>
              <a:gd name="T12" fmla="*/ 3 w 177"/>
              <a:gd name="T13" fmla="*/ 2 h 188"/>
            </a:gdLst>
            <a:ahLst/>
            <a:cxnLst>
              <a:cxn ang="0">
                <a:pos x="T0" y="T1"/>
              </a:cxn>
              <a:cxn ang="0">
                <a:pos x="T2" y="T3"/>
              </a:cxn>
              <a:cxn ang="0">
                <a:pos x="T4" y="T5"/>
              </a:cxn>
              <a:cxn ang="0">
                <a:pos x="T6" y="T7"/>
              </a:cxn>
              <a:cxn ang="0">
                <a:pos x="T8" y="T9"/>
              </a:cxn>
              <a:cxn ang="0">
                <a:pos x="T10" y="T11"/>
              </a:cxn>
              <a:cxn ang="0">
                <a:pos x="T12" y="T13"/>
              </a:cxn>
            </a:cxnLst>
            <a:rect l="0" t="0" r="r" b="b"/>
            <a:pathLst>
              <a:path w="177" h="188">
                <a:moveTo>
                  <a:pt x="3" y="2"/>
                </a:moveTo>
                <a:cubicBezTo>
                  <a:pt x="2" y="1"/>
                  <a:pt x="1" y="0"/>
                  <a:pt x="0" y="0"/>
                </a:cubicBezTo>
                <a:cubicBezTo>
                  <a:pt x="0" y="188"/>
                  <a:pt x="0" y="188"/>
                  <a:pt x="0" y="188"/>
                </a:cubicBezTo>
                <a:cubicBezTo>
                  <a:pt x="126" y="188"/>
                  <a:pt x="126" y="188"/>
                  <a:pt x="126" y="188"/>
                </a:cubicBezTo>
                <a:cubicBezTo>
                  <a:pt x="140" y="188"/>
                  <a:pt x="153" y="187"/>
                  <a:pt x="167" y="185"/>
                </a:cubicBezTo>
                <a:cubicBezTo>
                  <a:pt x="174" y="184"/>
                  <a:pt x="177" y="175"/>
                  <a:pt x="172" y="170"/>
                </a:cubicBezTo>
                <a:lnTo>
                  <a:pt x="3" y="2"/>
                </a:lnTo>
                <a:close/>
              </a:path>
            </a:pathLst>
          </a:custGeom>
          <a:solidFill>
            <a:srgbClr val="0A43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13" name="Freeform 14"/>
          <p:cNvSpPr>
            <a:spLocks/>
          </p:cNvSpPr>
          <p:nvPr/>
        </p:nvSpPr>
        <p:spPr bwMode="auto">
          <a:xfrm>
            <a:off x="3346059" y="3226239"/>
            <a:ext cx="720725" cy="720725"/>
          </a:xfrm>
          <a:custGeom>
            <a:avLst/>
            <a:gdLst>
              <a:gd name="T0" fmla="*/ 194 w 194"/>
              <a:gd name="T1" fmla="*/ 79 h 194"/>
              <a:gd name="T2" fmla="*/ 194 w 194"/>
              <a:gd name="T3" fmla="*/ 0 h 194"/>
              <a:gd name="T4" fmla="*/ 191 w 194"/>
              <a:gd name="T5" fmla="*/ 0 h 194"/>
              <a:gd name="T6" fmla="*/ 9 w 194"/>
              <a:gd name="T7" fmla="*/ 0 h 194"/>
              <a:gd name="T8" fmla="*/ 0 w 194"/>
              <a:gd name="T9" fmla="*/ 9 h 194"/>
              <a:gd name="T10" fmla="*/ 0 w 194"/>
              <a:gd name="T11" fmla="*/ 191 h 194"/>
              <a:gd name="T12" fmla="*/ 1 w 194"/>
              <a:gd name="T13" fmla="*/ 194 h 194"/>
              <a:gd name="T14" fmla="*/ 79 w 194"/>
              <a:gd name="T15" fmla="*/ 194 h 194"/>
              <a:gd name="T16" fmla="*/ 194 w 194"/>
              <a:gd name="T17" fmla="*/ 79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4" h="194">
                <a:moveTo>
                  <a:pt x="194" y="79"/>
                </a:moveTo>
                <a:cubicBezTo>
                  <a:pt x="194" y="0"/>
                  <a:pt x="194" y="0"/>
                  <a:pt x="194" y="0"/>
                </a:cubicBezTo>
                <a:cubicBezTo>
                  <a:pt x="193" y="0"/>
                  <a:pt x="192" y="0"/>
                  <a:pt x="191" y="0"/>
                </a:cubicBezTo>
                <a:cubicBezTo>
                  <a:pt x="9" y="0"/>
                  <a:pt x="9" y="0"/>
                  <a:pt x="9" y="0"/>
                </a:cubicBezTo>
                <a:cubicBezTo>
                  <a:pt x="4" y="0"/>
                  <a:pt x="0" y="4"/>
                  <a:pt x="0" y="9"/>
                </a:cubicBezTo>
                <a:cubicBezTo>
                  <a:pt x="0" y="191"/>
                  <a:pt x="0" y="191"/>
                  <a:pt x="0" y="191"/>
                </a:cubicBezTo>
                <a:cubicBezTo>
                  <a:pt x="0" y="192"/>
                  <a:pt x="1" y="193"/>
                  <a:pt x="1" y="194"/>
                </a:cubicBezTo>
                <a:cubicBezTo>
                  <a:pt x="79" y="194"/>
                  <a:pt x="79" y="194"/>
                  <a:pt x="79" y="194"/>
                </a:cubicBezTo>
                <a:cubicBezTo>
                  <a:pt x="143" y="194"/>
                  <a:pt x="194" y="142"/>
                  <a:pt x="194" y="79"/>
                </a:cubicBezTo>
                <a:close/>
              </a:path>
            </a:pathLst>
          </a:custGeom>
          <a:solidFill>
            <a:srgbClr val="9E285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14" name="Freeform 15"/>
          <p:cNvSpPr>
            <a:spLocks/>
          </p:cNvSpPr>
          <p:nvPr/>
        </p:nvSpPr>
        <p:spPr bwMode="auto">
          <a:xfrm>
            <a:off x="3349234" y="3220597"/>
            <a:ext cx="1431925" cy="1431925"/>
          </a:xfrm>
          <a:custGeom>
            <a:avLst/>
            <a:gdLst>
              <a:gd name="T0" fmla="*/ 197 w 385"/>
              <a:gd name="T1" fmla="*/ 2 h 385"/>
              <a:gd name="T2" fmla="*/ 193 w 385"/>
              <a:gd name="T3" fmla="*/ 0 h 385"/>
              <a:gd name="T4" fmla="*/ 193 w 385"/>
              <a:gd name="T5" fmla="*/ 79 h 385"/>
              <a:gd name="T6" fmla="*/ 78 w 385"/>
              <a:gd name="T7" fmla="*/ 194 h 385"/>
              <a:gd name="T8" fmla="*/ 0 w 385"/>
              <a:gd name="T9" fmla="*/ 194 h 385"/>
              <a:gd name="T10" fmla="*/ 2 w 385"/>
              <a:gd name="T11" fmla="*/ 197 h 385"/>
              <a:gd name="T12" fmla="*/ 187 w 385"/>
              <a:gd name="T13" fmla="*/ 382 h 385"/>
              <a:gd name="T14" fmla="*/ 196 w 385"/>
              <a:gd name="T15" fmla="*/ 384 h 385"/>
              <a:gd name="T16" fmla="*/ 384 w 385"/>
              <a:gd name="T17" fmla="*/ 196 h 385"/>
              <a:gd name="T18" fmla="*/ 381 w 385"/>
              <a:gd name="T19" fmla="*/ 187 h 385"/>
              <a:gd name="T20" fmla="*/ 197 w 385"/>
              <a:gd name="T21" fmla="*/ 2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5" h="385">
                <a:moveTo>
                  <a:pt x="197" y="2"/>
                </a:moveTo>
                <a:cubicBezTo>
                  <a:pt x="196" y="2"/>
                  <a:pt x="195" y="1"/>
                  <a:pt x="193" y="0"/>
                </a:cubicBezTo>
                <a:cubicBezTo>
                  <a:pt x="193" y="79"/>
                  <a:pt x="193" y="79"/>
                  <a:pt x="193" y="79"/>
                </a:cubicBezTo>
                <a:cubicBezTo>
                  <a:pt x="193" y="142"/>
                  <a:pt x="142" y="194"/>
                  <a:pt x="78" y="194"/>
                </a:cubicBezTo>
                <a:cubicBezTo>
                  <a:pt x="0" y="194"/>
                  <a:pt x="0" y="194"/>
                  <a:pt x="0" y="194"/>
                </a:cubicBezTo>
                <a:cubicBezTo>
                  <a:pt x="0" y="195"/>
                  <a:pt x="1" y="196"/>
                  <a:pt x="2" y="197"/>
                </a:cubicBezTo>
                <a:cubicBezTo>
                  <a:pt x="187" y="382"/>
                  <a:pt x="187" y="382"/>
                  <a:pt x="187" y="382"/>
                </a:cubicBezTo>
                <a:cubicBezTo>
                  <a:pt x="189" y="384"/>
                  <a:pt x="193" y="385"/>
                  <a:pt x="196" y="384"/>
                </a:cubicBezTo>
                <a:cubicBezTo>
                  <a:pt x="285" y="356"/>
                  <a:pt x="356" y="286"/>
                  <a:pt x="384" y="196"/>
                </a:cubicBezTo>
                <a:cubicBezTo>
                  <a:pt x="385" y="193"/>
                  <a:pt x="384" y="190"/>
                  <a:pt x="381" y="187"/>
                </a:cubicBezTo>
                <a:lnTo>
                  <a:pt x="197" y="2"/>
                </a:lnTo>
                <a:close/>
              </a:path>
            </a:pathLst>
          </a:custGeom>
          <a:solidFill>
            <a:srgbClr val="8C10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15" name="Freeform 16"/>
          <p:cNvSpPr>
            <a:spLocks/>
          </p:cNvSpPr>
          <p:nvPr/>
        </p:nvSpPr>
        <p:spPr bwMode="auto">
          <a:xfrm>
            <a:off x="1071172" y="3220597"/>
            <a:ext cx="1427163" cy="1431925"/>
          </a:xfrm>
          <a:custGeom>
            <a:avLst/>
            <a:gdLst>
              <a:gd name="T0" fmla="*/ 384 w 384"/>
              <a:gd name="T1" fmla="*/ 194 h 385"/>
              <a:gd name="T2" fmla="*/ 306 w 384"/>
              <a:gd name="T3" fmla="*/ 194 h 385"/>
              <a:gd name="T4" fmla="*/ 191 w 384"/>
              <a:gd name="T5" fmla="*/ 79 h 385"/>
              <a:gd name="T6" fmla="*/ 191 w 384"/>
              <a:gd name="T7" fmla="*/ 0 h 385"/>
              <a:gd name="T8" fmla="*/ 188 w 384"/>
              <a:gd name="T9" fmla="*/ 2 h 385"/>
              <a:gd name="T10" fmla="*/ 3 w 384"/>
              <a:gd name="T11" fmla="*/ 187 h 385"/>
              <a:gd name="T12" fmla="*/ 1 w 384"/>
              <a:gd name="T13" fmla="*/ 196 h 385"/>
              <a:gd name="T14" fmla="*/ 189 w 384"/>
              <a:gd name="T15" fmla="*/ 384 h 385"/>
              <a:gd name="T16" fmla="*/ 197 w 384"/>
              <a:gd name="T17" fmla="*/ 382 h 385"/>
              <a:gd name="T18" fmla="*/ 382 w 384"/>
              <a:gd name="T19" fmla="*/ 197 h 385"/>
              <a:gd name="T20" fmla="*/ 384 w 384"/>
              <a:gd name="T21" fmla="*/ 194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4" h="385">
                <a:moveTo>
                  <a:pt x="384" y="194"/>
                </a:moveTo>
                <a:cubicBezTo>
                  <a:pt x="306" y="194"/>
                  <a:pt x="306" y="194"/>
                  <a:pt x="306" y="194"/>
                </a:cubicBezTo>
                <a:cubicBezTo>
                  <a:pt x="242" y="194"/>
                  <a:pt x="191" y="142"/>
                  <a:pt x="191" y="79"/>
                </a:cubicBezTo>
                <a:cubicBezTo>
                  <a:pt x="191" y="0"/>
                  <a:pt x="191" y="0"/>
                  <a:pt x="191" y="0"/>
                </a:cubicBezTo>
                <a:cubicBezTo>
                  <a:pt x="190" y="1"/>
                  <a:pt x="189" y="1"/>
                  <a:pt x="188" y="2"/>
                </a:cubicBezTo>
                <a:cubicBezTo>
                  <a:pt x="3" y="187"/>
                  <a:pt x="3" y="187"/>
                  <a:pt x="3" y="187"/>
                </a:cubicBezTo>
                <a:cubicBezTo>
                  <a:pt x="0" y="190"/>
                  <a:pt x="0" y="193"/>
                  <a:pt x="1" y="196"/>
                </a:cubicBezTo>
                <a:cubicBezTo>
                  <a:pt x="28" y="286"/>
                  <a:pt x="99" y="356"/>
                  <a:pt x="189" y="384"/>
                </a:cubicBezTo>
                <a:cubicBezTo>
                  <a:pt x="192" y="385"/>
                  <a:pt x="195" y="384"/>
                  <a:pt x="197" y="382"/>
                </a:cubicBezTo>
                <a:cubicBezTo>
                  <a:pt x="382" y="197"/>
                  <a:pt x="382" y="197"/>
                  <a:pt x="382" y="197"/>
                </a:cubicBezTo>
                <a:cubicBezTo>
                  <a:pt x="383" y="196"/>
                  <a:pt x="384" y="195"/>
                  <a:pt x="384" y="194"/>
                </a:cubicBezTo>
                <a:close/>
              </a:path>
            </a:pathLst>
          </a:custGeom>
          <a:solidFill>
            <a:srgbClr val="34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16" name="Freeform 17"/>
          <p:cNvSpPr>
            <a:spLocks/>
          </p:cNvSpPr>
          <p:nvPr/>
        </p:nvSpPr>
        <p:spPr bwMode="auto">
          <a:xfrm>
            <a:off x="1071172" y="940947"/>
            <a:ext cx="1427163" cy="1431925"/>
          </a:xfrm>
          <a:custGeom>
            <a:avLst/>
            <a:gdLst>
              <a:gd name="T0" fmla="*/ 188 w 384"/>
              <a:gd name="T1" fmla="*/ 383 h 385"/>
              <a:gd name="T2" fmla="*/ 191 w 384"/>
              <a:gd name="T3" fmla="*/ 385 h 385"/>
              <a:gd name="T4" fmla="*/ 191 w 384"/>
              <a:gd name="T5" fmla="*/ 306 h 385"/>
              <a:gd name="T6" fmla="*/ 306 w 384"/>
              <a:gd name="T7" fmla="*/ 191 h 385"/>
              <a:gd name="T8" fmla="*/ 384 w 384"/>
              <a:gd name="T9" fmla="*/ 191 h 385"/>
              <a:gd name="T10" fmla="*/ 382 w 384"/>
              <a:gd name="T11" fmla="*/ 188 h 385"/>
              <a:gd name="T12" fmla="*/ 197 w 384"/>
              <a:gd name="T13" fmla="*/ 3 h 385"/>
              <a:gd name="T14" fmla="*/ 189 w 384"/>
              <a:gd name="T15" fmla="*/ 1 h 385"/>
              <a:gd name="T16" fmla="*/ 1 w 384"/>
              <a:gd name="T17" fmla="*/ 189 h 385"/>
              <a:gd name="T18" fmla="*/ 3 w 384"/>
              <a:gd name="T19" fmla="*/ 198 h 385"/>
              <a:gd name="T20" fmla="*/ 188 w 384"/>
              <a:gd name="T21" fmla="*/ 383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4" h="385">
                <a:moveTo>
                  <a:pt x="188" y="383"/>
                </a:moveTo>
                <a:cubicBezTo>
                  <a:pt x="189" y="384"/>
                  <a:pt x="190" y="384"/>
                  <a:pt x="191" y="385"/>
                </a:cubicBezTo>
                <a:cubicBezTo>
                  <a:pt x="191" y="306"/>
                  <a:pt x="191" y="306"/>
                  <a:pt x="191" y="306"/>
                </a:cubicBezTo>
                <a:cubicBezTo>
                  <a:pt x="191" y="243"/>
                  <a:pt x="242" y="191"/>
                  <a:pt x="306" y="191"/>
                </a:cubicBezTo>
                <a:cubicBezTo>
                  <a:pt x="384" y="191"/>
                  <a:pt x="384" y="191"/>
                  <a:pt x="384" y="191"/>
                </a:cubicBezTo>
                <a:cubicBezTo>
                  <a:pt x="384" y="190"/>
                  <a:pt x="383" y="189"/>
                  <a:pt x="382" y="188"/>
                </a:cubicBezTo>
                <a:cubicBezTo>
                  <a:pt x="197" y="3"/>
                  <a:pt x="197" y="3"/>
                  <a:pt x="197" y="3"/>
                </a:cubicBezTo>
                <a:cubicBezTo>
                  <a:pt x="195" y="1"/>
                  <a:pt x="192" y="0"/>
                  <a:pt x="189" y="1"/>
                </a:cubicBezTo>
                <a:cubicBezTo>
                  <a:pt x="99" y="29"/>
                  <a:pt x="28" y="99"/>
                  <a:pt x="1" y="189"/>
                </a:cubicBezTo>
                <a:cubicBezTo>
                  <a:pt x="0" y="192"/>
                  <a:pt x="0" y="195"/>
                  <a:pt x="3" y="198"/>
                </a:cubicBezTo>
                <a:lnTo>
                  <a:pt x="188" y="383"/>
                </a:lnTo>
                <a:close/>
              </a:path>
            </a:pathLst>
          </a:custGeom>
          <a:solidFill>
            <a:srgbClr val="64DA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17" name="Freeform 18"/>
          <p:cNvSpPr>
            <a:spLocks/>
          </p:cNvSpPr>
          <p:nvPr/>
        </p:nvSpPr>
        <p:spPr bwMode="auto">
          <a:xfrm>
            <a:off x="4122347" y="3168209"/>
            <a:ext cx="703263" cy="654050"/>
          </a:xfrm>
          <a:custGeom>
            <a:avLst/>
            <a:gdLst>
              <a:gd name="T0" fmla="*/ 2 w 189"/>
              <a:gd name="T1" fmla="*/ 3 h 176"/>
              <a:gd name="T2" fmla="*/ 171 w 189"/>
              <a:gd name="T3" fmla="*/ 171 h 176"/>
              <a:gd name="T4" fmla="*/ 186 w 189"/>
              <a:gd name="T5" fmla="*/ 166 h 176"/>
              <a:gd name="T6" fmla="*/ 189 w 189"/>
              <a:gd name="T7" fmla="*/ 125 h 176"/>
              <a:gd name="T8" fmla="*/ 189 w 189"/>
              <a:gd name="T9" fmla="*/ 0 h 176"/>
              <a:gd name="T10" fmla="*/ 0 w 189"/>
              <a:gd name="T11" fmla="*/ 0 h 176"/>
              <a:gd name="T12" fmla="*/ 2 w 189"/>
              <a:gd name="T13" fmla="*/ 3 h 176"/>
            </a:gdLst>
            <a:ahLst/>
            <a:cxnLst>
              <a:cxn ang="0">
                <a:pos x="T0" y="T1"/>
              </a:cxn>
              <a:cxn ang="0">
                <a:pos x="T2" y="T3"/>
              </a:cxn>
              <a:cxn ang="0">
                <a:pos x="T4" y="T5"/>
              </a:cxn>
              <a:cxn ang="0">
                <a:pos x="T6" y="T7"/>
              </a:cxn>
              <a:cxn ang="0">
                <a:pos x="T8" y="T9"/>
              </a:cxn>
              <a:cxn ang="0">
                <a:pos x="T10" y="T11"/>
              </a:cxn>
              <a:cxn ang="0">
                <a:pos x="T12" y="T13"/>
              </a:cxn>
            </a:cxnLst>
            <a:rect l="0" t="0" r="r" b="b"/>
            <a:pathLst>
              <a:path w="189" h="176">
                <a:moveTo>
                  <a:pt x="2" y="3"/>
                </a:moveTo>
                <a:cubicBezTo>
                  <a:pt x="171" y="171"/>
                  <a:pt x="171" y="171"/>
                  <a:pt x="171" y="171"/>
                </a:cubicBezTo>
                <a:cubicBezTo>
                  <a:pt x="176" y="176"/>
                  <a:pt x="185" y="173"/>
                  <a:pt x="186" y="166"/>
                </a:cubicBezTo>
                <a:cubicBezTo>
                  <a:pt x="188" y="153"/>
                  <a:pt x="189" y="139"/>
                  <a:pt x="189" y="125"/>
                </a:cubicBezTo>
                <a:cubicBezTo>
                  <a:pt x="189" y="0"/>
                  <a:pt x="189" y="0"/>
                  <a:pt x="189" y="0"/>
                </a:cubicBezTo>
                <a:cubicBezTo>
                  <a:pt x="0" y="0"/>
                  <a:pt x="0" y="0"/>
                  <a:pt x="0" y="0"/>
                </a:cubicBezTo>
                <a:cubicBezTo>
                  <a:pt x="1" y="1"/>
                  <a:pt x="1" y="2"/>
                  <a:pt x="2" y="3"/>
                </a:cubicBezTo>
                <a:close/>
              </a:path>
            </a:pathLst>
          </a:custGeom>
          <a:solidFill>
            <a:srgbClr val="CC2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18" name="Freeform 19"/>
          <p:cNvSpPr>
            <a:spLocks/>
          </p:cNvSpPr>
          <p:nvPr/>
        </p:nvSpPr>
        <p:spPr bwMode="auto">
          <a:xfrm>
            <a:off x="4122347" y="1769622"/>
            <a:ext cx="703263" cy="658812"/>
          </a:xfrm>
          <a:custGeom>
            <a:avLst/>
            <a:gdLst>
              <a:gd name="T0" fmla="*/ 189 w 189"/>
              <a:gd name="T1" fmla="*/ 51 h 177"/>
              <a:gd name="T2" fmla="*/ 186 w 189"/>
              <a:gd name="T3" fmla="*/ 10 h 177"/>
              <a:gd name="T4" fmla="*/ 171 w 189"/>
              <a:gd name="T5" fmla="*/ 5 h 177"/>
              <a:gd name="T6" fmla="*/ 2 w 189"/>
              <a:gd name="T7" fmla="*/ 173 h 177"/>
              <a:gd name="T8" fmla="*/ 0 w 189"/>
              <a:gd name="T9" fmla="*/ 177 h 177"/>
              <a:gd name="T10" fmla="*/ 189 w 189"/>
              <a:gd name="T11" fmla="*/ 177 h 177"/>
              <a:gd name="T12" fmla="*/ 189 w 189"/>
              <a:gd name="T13" fmla="*/ 51 h 177"/>
            </a:gdLst>
            <a:ahLst/>
            <a:cxnLst>
              <a:cxn ang="0">
                <a:pos x="T0" y="T1"/>
              </a:cxn>
              <a:cxn ang="0">
                <a:pos x="T2" y="T3"/>
              </a:cxn>
              <a:cxn ang="0">
                <a:pos x="T4" y="T5"/>
              </a:cxn>
              <a:cxn ang="0">
                <a:pos x="T6" y="T7"/>
              </a:cxn>
              <a:cxn ang="0">
                <a:pos x="T8" y="T9"/>
              </a:cxn>
              <a:cxn ang="0">
                <a:pos x="T10" y="T11"/>
              </a:cxn>
              <a:cxn ang="0">
                <a:pos x="T12" y="T13"/>
              </a:cxn>
            </a:cxnLst>
            <a:rect l="0" t="0" r="r" b="b"/>
            <a:pathLst>
              <a:path w="189" h="177">
                <a:moveTo>
                  <a:pt x="189" y="51"/>
                </a:moveTo>
                <a:cubicBezTo>
                  <a:pt x="189" y="37"/>
                  <a:pt x="188" y="23"/>
                  <a:pt x="186" y="10"/>
                </a:cubicBezTo>
                <a:cubicBezTo>
                  <a:pt x="185" y="3"/>
                  <a:pt x="176" y="0"/>
                  <a:pt x="171" y="5"/>
                </a:cubicBezTo>
                <a:cubicBezTo>
                  <a:pt x="2" y="173"/>
                  <a:pt x="2" y="173"/>
                  <a:pt x="2" y="173"/>
                </a:cubicBezTo>
                <a:cubicBezTo>
                  <a:pt x="1" y="174"/>
                  <a:pt x="1" y="175"/>
                  <a:pt x="0" y="177"/>
                </a:cubicBezTo>
                <a:cubicBezTo>
                  <a:pt x="189" y="177"/>
                  <a:pt x="189" y="177"/>
                  <a:pt x="189" y="177"/>
                </a:cubicBezTo>
                <a:lnTo>
                  <a:pt x="189" y="51"/>
                </a:lnTo>
                <a:close/>
              </a:path>
            </a:pathLst>
          </a:custGeom>
          <a:solidFill>
            <a:srgbClr val="F06E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19" name="Freeform 20"/>
          <p:cNvSpPr>
            <a:spLocks/>
          </p:cNvSpPr>
          <p:nvPr/>
        </p:nvSpPr>
        <p:spPr bwMode="auto">
          <a:xfrm>
            <a:off x="1782372" y="1650559"/>
            <a:ext cx="720725" cy="722312"/>
          </a:xfrm>
          <a:custGeom>
            <a:avLst/>
            <a:gdLst>
              <a:gd name="T0" fmla="*/ 0 w 194"/>
              <a:gd name="T1" fmla="*/ 115 h 194"/>
              <a:gd name="T2" fmla="*/ 0 w 194"/>
              <a:gd name="T3" fmla="*/ 194 h 194"/>
              <a:gd name="T4" fmla="*/ 185 w 194"/>
              <a:gd name="T5" fmla="*/ 194 h 194"/>
              <a:gd name="T6" fmla="*/ 194 w 194"/>
              <a:gd name="T7" fmla="*/ 185 h 194"/>
              <a:gd name="T8" fmla="*/ 194 w 194"/>
              <a:gd name="T9" fmla="*/ 3 h 194"/>
              <a:gd name="T10" fmla="*/ 193 w 194"/>
              <a:gd name="T11" fmla="*/ 0 h 194"/>
              <a:gd name="T12" fmla="*/ 115 w 194"/>
              <a:gd name="T13" fmla="*/ 0 h 194"/>
              <a:gd name="T14" fmla="*/ 0 w 194"/>
              <a:gd name="T15" fmla="*/ 115 h 19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4" h="194">
                <a:moveTo>
                  <a:pt x="0" y="115"/>
                </a:moveTo>
                <a:cubicBezTo>
                  <a:pt x="0" y="194"/>
                  <a:pt x="0" y="194"/>
                  <a:pt x="0" y="194"/>
                </a:cubicBezTo>
                <a:cubicBezTo>
                  <a:pt x="185" y="194"/>
                  <a:pt x="185" y="194"/>
                  <a:pt x="185" y="194"/>
                </a:cubicBezTo>
                <a:cubicBezTo>
                  <a:pt x="190" y="194"/>
                  <a:pt x="194" y="190"/>
                  <a:pt x="194" y="185"/>
                </a:cubicBezTo>
                <a:cubicBezTo>
                  <a:pt x="194" y="3"/>
                  <a:pt x="194" y="3"/>
                  <a:pt x="194" y="3"/>
                </a:cubicBezTo>
                <a:cubicBezTo>
                  <a:pt x="194" y="2"/>
                  <a:pt x="194" y="1"/>
                  <a:pt x="193" y="0"/>
                </a:cubicBezTo>
                <a:cubicBezTo>
                  <a:pt x="115" y="0"/>
                  <a:pt x="115" y="0"/>
                  <a:pt x="115" y="0"/>
                </a:cubicBezTo>
                <a:cubicBezTo>
                  <a:pt x="51" y="0"/>
                  <a:pt x="0" y="52"/>
                  <a:pt x="0" y="115"/>
                </a:cubicBezTo>
                <a:close/>
              </a:path>
            </a:pathLst>
          </a:custGeom>
          <a:solidFill>
            <a:srgbClr val="38C9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20" name="Freeform 21"/>
          <p:cNvSpPr>
            <a:spLocks/>
          </p:cNvSpPr>
          <p:nvPr/>
        </p:nvSpPr>
        <p:spPr bwMode="auto">
          <a:xfrm>
            <a:off x="1026722" y="1769622"/>
            <a:ext cx="698500" cy="658812"/>
          </a:xfrm>
          <a:custGeom>
            <a:avLst/>
            <a:gdLst>
              <a:gd name="T0" fmla="*/ 186 w 188"/>
              <a:gd name="T1" fmla="*/ 173 h 177"/>
              <a:gd name="T2" fmla="*/ 18 w 188"/>
              <a:gd name="T3" fmla="*/ 5 h 177"/>
              <a:gd name="T4" fmla="*/ 3 w 188"/>
              <a:gd name="T5" fmla="*/ 10 h 177"/>
              <a:gd name="T6" fmla="*/ 0 w 188"/>
              <a:gd name="T7" fmla="*/ 51 h 177"/>
              <a:gd name="T8" fmla="*/ 0 w 188"/>
              <a:gd name="T9" fmla="*/ 177 h 177"/>
              <a:gd name="T10" fmla="*/ 188 w 188"/>
              <a:gd name="T11" fmla="*/ 177 h 177"/>
              <a:gd name="T12" fmla="*/ 186 w 188"/>
              <a:gd name="T13" fmla="*/ 173 h 177"/>
            </a:gdLst>
            <a:ahLst/>
            <a:cxnLst>
              <a:cxn ang="0">
                <a:pos x="T0" y="T1"/>
              </a:cxn>
              <a:cxn ang="0">
                <a:pos x="T2" y="T3"/>
              </a:cxn>
              <a:cxn ang="0">
                <a:pos x="T4" y="T5"/>
              </a:cxn>
              <a:cxn ang="0">
                <a:pos x="T6" y="T7"/>
              </a:cxn>
              <a:cxn ang="0">
                <a:pos x="T8" y="T9"/>
              </a:cxn>
              <a:cxn ang="0">
                <a:pos x="T10" y="T11"/>
              </a:cxn>
              <a:cxn ang="0">
                <a:pos x="T12" y="T13"/>
              </a:cxn>
            </a:cxnLst>
            <a:rect l="0" t="0" r="r" b="b"/>
            <a:pathLst>
              <a:path w="188" h="177">
                <a:moveTo>
                  <a:pt x="186" y="173"/>
                </a:moveTo>
                <a:cubicBezTo>
                  <a:pt x="18" y="5"/>
                  <a:pt x="18" y="5"/>
                  <a:pt x="18" y="5"/>
                </a:cubicBezTo>
                <a:cubicBezTo>
                  <a:pt x="13" y="0"/>
                  <a:pt x="4" y="3"/>
                  <a:pt x="3" y="10"/>
                </a:cubicBezTo>
                <a:cubicBezTo>
                  <a:pt x="1" y="23"/>
                  <a:pt x="0" y="37"/>
                  <a:pt x="0" y="51"/>
                </a:cubicBezTo>
                <a:cubicBezTo>
                  <a:pt x="0" y="177"/>
                  <a:pt x="0" y="177"/>
                  <a:pt x="0" y="177"/>
                </a:cubicBezTo>
                <a:cubicBezTo>
                  <a:pt x="188" y="177"/>
                  <a:pt x="188" y="177"/>
                  <a:pt x="188" y="177"/>
                </a:cubicBezTo>
                <a:cubicBezTo>
                  <a:pt x="188" y="175"/>
                  <a:pt x="187" y="174"/>
                  <a:pt x="186" y="173"/>
                </a:cubicBezTo>
                <a:close/>
              </a:path>
            </a:pathLst>
          </a:custGeom>
          <a:solidFill>
            <a:srgbClr val="91E5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21" name="Freeform 22"/>
          <p:cNvSpPr>
            <a:spLocks/>
          </p:cNvSpPr>
          <p:nvPr/>
        </p:nvSpPr>
        <p:spPr bwMode="auto">
          <a:xfrm>
            <a:off x="1026722" y="3168209"/>
            <a:ext cx="698500" cy="654050"/>
          </a:xfrm>
          <a:custGeom>
            <a:avLst/>
            <a:gdLst>
              <a:gd name="T0" fmla="*/ 186 w 188"/>
              <a:gd name="T1" fmla="*/ 3 h 176"/>
              <a:gd name="T2" fmla="*/ 188 w 188"/>
              <a:gd name="T3" fmla="*/ 0 h 176"/>
              <a:gd name="T4" fmla="*/ 0 w 188"/>
              <a:gd name="T5" fmla="*/ 0 h 176"/>
              <a:gd name="T6" fmla="*/ 0 w 188"/>
              <a:gd name="T7" fmla="*/ 125 h 176"/>
              <a:gd name="T8" fmla="*/ 3 w 188"/>
              <a:gd name="T9" fmla="*/ 166 h 176"/>
              <a:gd name="T10" fmla="*/ 18 w 188"/>
              <a:gd name="T11" fmla="*/ 171 h 176"/>
              <a:gd name="T12" fmla="*/ 186 w 188"/>
              <a:gd name="T13" fmla="*/ 3 h 176"/>
            </a:gdLst>
            <a:ahLst/>
            <a:cxnLst>
              <a:cxn ang="0">
                <a:pos x="T0" y="T1"/>
              </a:cxn>
              <a:cxn ang="0">
                <a:pos x="T2" y="T3"/>
              </a:cxn>
              <a:cxn ang="0">
                <a:pos x="T4" y="T5"/>
              </a:cxn>
              <a:cxn ang="0">
                <a:pos x="T6" y="T7"/>
              </a:cxn>
              <a:cxn ang="0">
                <a:pos x="T8" y="T9"/>
              </a:cxn>
              <a:cxn ang="0">
                <a:pos x="T10" y="T11"/>
              </a:cxn>
              <a:cxn ang="0">
                <a:pos x="T12" y="T13"/>
              </a:cxn>
            </a:cxnLst>
            <a:rect l="0" t="0" r="r" b="b"/>
            <a:pathLst>
              <a:path w="188" h="176">
                <a:moveTo>
                  <a:pt x="186" y="3"/>
                </a:moveTo>
                <a:cubicBezTo>
                  <a:pt x="187" y="2"/>
                  <a:pt x="188" y="1"/>
                  <a:pt x="188" y="0"/>
                </a:cubicBezTo>
                <a:cubicBezTo>
                  <a:pt x="0" y="0"/>
                  <a:pt x="0" y="0"/>
                  <a:pt x="0" y="0"/>
                </a:cubicBezTo>
                <a:cubicBezTo>
                  <a:pt x="0" y="125"/>
                  <a:pt x="0" y="125"/>
                  <a:pt x="0" y="125"/>
                </a:cubicBezTo>
                <a:cubicBezTo>
                  <a:pt x="0" y="139"/>
                  <a:pt x="1" y="153"/>
                  <a:pt x="3" y="166"/>
                </a:cubicBezTo>
                <a:cubicBezTo>
                  <a:pt x="4" y="173"/>
                  <a:pt x="13" y="176"/>
                  <a:pt x="18" y="171"/>
                </a:cubicBezTo>
                <a:lnTo>
                  <a:pt x="186" y="3"/>
                </a:lnTo>
                <a:close/>
              </a:path>
            </a:pathLst>
          </a:custGeom>
          <a:solidFill>
            <a:srgbClr val="2CC6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22" name="Freeform 23"/>
          <p:cNvSpPr>
            <a:spLocks/>
          </p:cNvSpPr>
          <p:nvPr/>
        </p:nvSpPr>
        <p:spPr bwMode="auto">
          <a:xfrm>
            <a:off x="4122347" y="2428434"/>
            <a:ext cx="703263" cy="739775"/>
          </a:xfrm>
          <a:custGeom>
            <a:avLst/>
            <a:gdLst>
              <a:gd name="T0" fmla="*/ 189 w 189"/>
              <a:gd name="T1" fmla="*/ 0 h 199"/>
              <a:gd name="T2" fmla="*/ 0 w 189"/>
              <a:gd name="T3" fmla="*/ 0 h 199"/>
              <a:gd name="T4" fmla="*/ 0 w 189"/>
              <a:gd name="T5" fmla="*/ 3 h 199"/>
              <a:gd name="T6" fmla="*/ 0 w 189"/>
              <a:gd name="T7" fmla="*/ 196 h 199"/>
              <a:gd name="T8" fmla="*/ 0 w 189"/>
              <a:gd name="T9" fmla="*/ 199 h 199"/>
              <a:gd name="T10" fmla="*/ 189 w 189"/>
              <a:gd name="T11" fmla="*/ 199 h 199"/>
              <a:gd name="T12" fmla="*/ 189 w 189"/>
              <a:gd name="T13" fmla="*/ 99 h 199"/>
              <a:gd name="T14" fmla="*/ 189 w 189"/>
              <a:gd name="T15" fmla="*/ 0 h 19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9" h="199">
                <a:moveTo>
                  <a:pt x="189" y="0"/>
                </a:moveTo>
                <a:cubicBezTo>
                  <a:pt x="0" y="0"/>
                  <a:pt x="0" y="0"/>
                  <a:pt x="0" y="0"/>
                </a:cubicBezTo>
                <a:cubicBezTo>
                  <a:pt x="0" y="1"/>
                  <a:pt x="0" y="2"/>
                  <a:pt x="0" y="3"/>
                </a:cubicBezTo>
                <a:cubicBezTo>
                  <a:pt x="0" y="196"/>
                  <a:pt x="0" y="196"/>
                  <a:pt x="0" y="196"/>
                </a:cubicBezTo>
                <a:cubicBezTo>
                  <a:pt x="0" y="197"/>
                  <a:pt x="0" y="198"/>
                  <a:pt x="0" y="199"/>
                </a:cubicBezTo>
                <a:cubicBezTo>
                  <a:pt x="189" y="199"/>
                  <a:pt x="189" y="199"/>
                  <a:pt x="189" y="199"/>
                </a:cubicBezTo>
                <a:cubicBezTo>
                  <a:pt x="189" y="99"/>
                  <a:pt x="189" y="99"/>
                  <a:pt x="189" y="99"/>
                </a:cubicBezTo>
                <a:lnTo>
                  <a:pt x="189" y="0"/>
                </a:lnTo>
                <a:close/>
              </a:path>
            </a:pathLst>
          </a:custGeom>
          <a:solidFill>
            <a:srgbClr val="E249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23" name="Freeform 24"/>
          <p:cNvSpPr>
            <a:spLocks/>
          </p:cNvSpPr>
          <p:nvPr/>
        </p:nvSpPr>
        <p:spPr bwMode="auto">
          <a:xfrm>
            <a:off x="2553897" y="3993709"/>
            <a:ext cx="739775" cy="703262"/>
          </a:xfrm>
          <a:custGeom>
            <a:avLst/>
            <a:gdLst>
              <a:gd name="T0" fmla="*/ 196 w 199"/>
              <a:gd name="T1" fmla="*/ 0 h 189"/>
              <a:gd name="T2" fmla="*/ 3 w 199"/>
              <a:gd name="T3" fmla="*/ 0 h 189"/>
              <a:gd name="T4" fmla="*/ 0 w 199"/>
              <a:gd name="T5" fmla="*/ 1 h 189"/>
              <a:gd name="T6" fmla="*/ 0 w 199"/>
              <a:gd name="T7" fmla="*/ 189 h 189"/>
              <a:gd name="T8" fmla="*/ 100 w 199"/>
              <a:gd name="T9" fmla="*/ 189 h 189"/>
              <a:gd name="T10" fmla="*/ 199 w 199"/>
              <a:gd name="T11" fmla="*/ 189 h 189"/>
              <a:gd name="T12" fmla="*/ 199 w 199"/>
              <a:gd name="T13" fmla="*/ 1 h 189"/>
              <a:gd name="T14" fmla="*/ 196 w 199"/>
              <a:gd name="T15" fmla="*/ 0 h 18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9" h="189">
                <a:moveTo>
                  <a:pt x="196" y="0"/>
                </a:moveTo>
                <a:cubicBezTo>
                  <a:pt x="3" y="0"/>
                  <a:pt x="3" y="0"/>
                  <a:pt x="3" y="0"/>
                </a:cubicBezTo>
                <a:cubicBezTo>
                  <a:pt x="2" y="0"/>
                  <a:pt x="1" y="0"/>
                  <a:pt x="0" y="1"/>
                </a:cubicBezTo>
                <a:cubicBezTo>
                  <a:pt x="0" y="189"/>
                  <a:pt x="0" y="189"/>
                  <a:pt x="0" y="189"/>
                </a:cubicBezTo>
                <a:cubicBezTo>
                  <a:pt x="100" y="189"/>
                  <a:pt x="100" y="189"/>
                  <a:pt x="100" y="189"/>
                </a:cubicBezTo>
                <a:cubicBezTo>
                  <a:pt x="199" y="189"/>
                  <a:pt x="199" y="189"/>
                  <a:pt x="199" y="189"/>
                </a:cubicBezTo>
                <a:cubicBezTo>
                  <a:pt x="199" y="1"/>
                  <a:pt x="199" y="1"/>
                  <a:pt x="199" y="1"/>
                </a:cubicBezTo>
                <a:cubicBezTo>
                  <a:pt x="198" y="0"/>
                  <a:pt x="197" y="0"/>
                  <a:pt x="196" y="0"/>
                </a:cubicBezTo>
                <a:close/>
              </a:path>
            </a:pathLst>
          </a:custGeom>
          <a:solidFill>
            <a:srgbClr val="0652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24" name="Freeform 25"/>
          <p:cNvSpPr>
            <a:spLocks/>
          </p:cNvSpPr>
          <p:nvPr/>
        </p:nvSpPr>
        <p:spPr bwMode="auto">
          <a:xfrm>
            <a:off x="1026722" y="2428434"/>
            <a:ext cx="703263" cy="739775"/>
          </a:xfrm>
          <a:custGeom>
            <a:avLst/>
            <a:gdLst>
              <a:gd name="T0" fmla="*/ 189 w 189"/>
              <a:gd name="T1" fmla="*/ 196 h 199"/>
              <a:gd name="T2" fmla="*/ 189 w 189"/>
              <a:gd name="T3" fmla="*/ 3 h 199"/>
              <a:gd name="T4" fmla="*/ 188 w 189"/>
              <a:gd name="T5" fmla="*/ 0 h 199"/>
              <a:gd name="T6" fmla="*/ 0 w 189"/>
              <a:gd name="T7" fmla="*/ 0 h 199"/>
              <a:gd name="T8" fmla="*/ 0 w 189"/>
              <a:gd name="T9" fmla="*/ 99 h 199"/>
              <a:gd name="T10" fmla="*/ 0 w 189"/>
              <a:gd name="T11" fmla="*/ 199 h 199"/>
              <a:gd name="T12" fmla="*/ 188 w 189"/>
              <a:gd name="T13" fmla="*/ 199 h 199"/>
              <a:gd name="T14" fmla="*/ 189 w 189"/>
              <a:gd name="T15" fmla="*/ 196 h 19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9" h="199">
                <a:moveTo>
                  <a:pt x="189" y="196"/>
                </a:moveTo>
                <a:cubicBezTo>
                  <a:pt x="189" y="3"/>
                  <a:pt x="189" y="3"/>
                  <a:pt x="189" y="3"/>
                </a:cubicBezTo>
                <a:cubicBezTo>
                  <a:pt x="189" y="2"/>
                  <a:pt x="188" y="1"/>
                  <a:pt x="188" y="0"/>
                </a:cubicBezTo>
                <a:cubicBezTo>
                  <a:pt x="0" y="0"/>
                  <a:pt x="0" y="0"/>
                  <a:pt x="0" y="0"/>
                </a:cubicBezTo>
                <a:cubicBezTo>
                  <a:pt x="0" y="99"/>
                  <a:pt x="0" y="99"/>
                  <a:pt x="0" y="99"/>
                </a:cubicBezTo>
                <a:cubicBezTo>
                  <a:pt x="0" y="199"/>
                  <a:pt x="0" y="199"/>
                  <a:pt x="0" y="199"/>
                </a:cubicBezTo>
                <a:cubicBezTo>
                  <a:pt x="188" y="199"/>
                  <a:pt x="188" y="199"/>
                  <a:pt x="188" y="199"/>
                </a:cubicBezTo>
                <a:cubicBezTo>
                  <a:pt x="188" y="198"/>
                  <a:pt x="189" y="197"/>
                  <a:pt x="189" y="196"/>
                </a:cubicBezTo>
                <a:close/>
              </a:path>
            </a:pathLst>
          </a:custGeom>
          <a:solidFill>
            <a:srgbClr val="64D1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25" name="Freeform 26"/>
          <p:cNvSpPr>
            <a:spLocks/>
          </p:cNvSpPr>
          <p:nvPr/>
        </p:nvSpPr>
        <p:spPr bwMode="auto">
          <a:xfrm>
            <a:off x="2553897" y="894909"/>
            <a:ext cx="739775" cy="703262"/>
          </a:xfrm>
          <a:custGeom>
            <a:avLst/>
            <a:gdLst>
              <a:gd name="T0" fmla="*/ 3 w 199"/>
              <a:gd name="T1" fmla="*/ 189 h 189"/>
              <a:gd name="T2" fmla="*/ 196 w 199"/>
              <a:gd name="T3" fmla="*/ 189 h 189"/>
              <a:gd name="T4" fmla="*/ 199 w 199"/>
              <a:gd name="T5" fmla="*/ 189 h 189"/>
              <a:gd name="T6" fmla="*/ 199 w 199"/>
              <a:gd name="T7" fmla="*/ 0 h 189"/>
              <a:gd name="T8" fmla="*/ 100 w 199"/>
              <a:gd name="T9" fmla="*/ 0 h 189"/>
              <a:gd name="T10" fmla="*/ 0 w 199"/>
              <a:gd name="T11" fmla="*/ 0 h 189"/>
              <a:gd name="T12" fmla="*/ 0 w 199"/>
              <a:gd name="T13" fmla="*/ 189 h 189"/>
              <a:gd name="T14" fmla="*/ 3 w 199"/>
              <a:gd name="T15" fmla="*/ 189 h 18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9" h="189">
                <a:moveTo>
                  <a:pt x="3" y="189"/>
                </a:moveTo>
                <a:cubicBezTo>
                  <a:pt x="196" y="189"/>
                  <a:pt x="196" y="189"/>
                  <a:pt x="196" y="189"/>
                </a:cubicBezTo>
                <a:cubicBezTo>
                  <a:pt x="197" y="189"/>
                  <a:pt x="198" y="189"/>
                  <a:pt x="199" y="189"/>
                </a:cubicBezTo>
                <a:cubicBezTo>
                  <a:pt x="199" y="0"/>
                  <a:pt x="199" y="0"/>
                  <a:pt x="199" y="0"/>
                </a:cubicBezTo>
                <a:cubicBezTo>
                  <a:pt x="100" y="0"/>
                  <a:pt x="100" y="0"/>
                  <a:pt x="100" y="0"/>
                </a:cubicBezTo>
                <a:cubicBezTo>
                  <a:pt x="0" y="0"/>
                  <a:pt x="0" y="0"/>
                  <a:pt x="0" y="0"/>
                </a:cubicBezTo>
                <a:cubicBezTo>
                  <a:pt x="0" y="189"/>
                  <a:pt x="0" y="189"/>
                  <a:pt x="0" y="189"/>
                </a:cubicBezTo>
                <a:cubicBezTo>
                  <a:pt x="1" y="189"/>
                  <a:pt x="2" y="189"/>
                  <a:pt x="3" y="189"/>
                </a:cubicBezTo>
                <a:close/>
              </a:path>
            </a:pathLst>
          </a:custGeom>
          <a:solidFill>
            <a:srgbClr val="FFBC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en-US">
              <a:solidFill>
                <a:prstClr val="black"/>
              </a:solidFill>
            </a:endParaRPr>
          </a:p>
        </p:txBody>
      </p:sp>
      <p:sp>
        <p:nvSpPr>
          <p:cNvPr id="2" name="مربع نص 1"/>
          <p:cNvSpPr txBox="1"/>
          <p:nvPr/>
        </p:nvSpPr>
        <p:spPr>
          <a:xfrm>
            <a:off x="5849256" y="0"/>
            <a:ext cx="5985423" cy="5447645"/>
          </a:xfrm>
          <a:prstGeom prst="rect">
            <a:avLst/>
          </a:prstGeom>
          <a:noFill/>
        </p:spPr>
        <p:txBody>
          <a:bodyPr wrap="square" rtlCol="1">
            <a:spAutoFit/>
          </a:bodyPr>
          <a:lstStyle/>
          <a:p>
            <a:pPr algn="ctr"/>
            <a:r>
              <a:rPr lang="ar-IQ" sz="4800" b="1" dirty="0">
                <a:solidFill>
                  <a:srgbClr val="FFC000"/>
                </a:solidFill>
                <a:effectLst>
                  <a:outerShdw blurRad="38100" dist="38100" dir="2700000" algn="tl">
                    <a:srgbClr val="000000">
                      <a:alpha val="43137"/>
                    </a:srgbClr>
                  </a:outerShdw>
                </a:effectLst>
                <a:cs typeface="Akhbar MT" pitchFamily="2" charset="-78"/>
              </a:rPr>
              <a:t>نصائح وارشادات للتهيؤ للامتحانات</a:t>
            </a:r>
            <a:endParaRPr lang="ar-IQ" sz="4800" b="1" dirty="0" smtClean="0">
              <a:solidFill>
                <a:schemeClr val="accent4">
                  <a:lumMod val="50000"/>
                </a:schemeClr>
              </a:solidFill>
              <a:effectLst>
                <a:outerShdw blurRad="38100" dist="38100" dir="2700000" algn="tl">
                  <a:srgbClr val="000000">
                    <a:alpha val="43137"/>
                  </a:srgbClr>
                </a:outerShdw>
              </a:effectLst>
              <a:cs typeface="Akhbar MT" pitchFamily="2" charset="-78"/>
            </a:endParaRPr>
          </a:p>
          <a:p>
            <a:pPr algn="ctr"/>
            <a:r>
              <a:rPr lang="ar-IQ" sz="2400" b="1" dirty="0" smtClean="0">
                <a:solidFill>
                  <a:schemeClr val="bg1"/>
                </a:solidFill>
                <a:effectLst>
                  <a:outerShdw blurRad="38100" dist="38100" dir="2700000" algn="tl">
                    <a:srgbClr val="000000">
                      <a:alpha val="43137"/>
                    </a:srgbClr>
                  </a:outerShdw>
                </a:effectLst>
              </a:rPr>
              <a:t>       </a:t>
            </a:r>
            <a:r>
              <a:rPr lang="ar-IQ" sz="3200" b="1" dirty="0" smtClean="0">
                <a:effectLst>
                  <a:outerShdw blurRad="38100" dist="38100" dir="2700000" algn="tl">
                    <a:srgbClr val="000000">
                      <a:alpha val="43137"/>
                    </a:srgbClr>
                  </a:outerShdw>
                </a:effectLst>
              </a:rPr>
              <a:t>ندوة توعوية  من اعداد  </a:t>
            </a:r>
          </a:p>
          <a:p>
            <a:pPr algn="ctr"/>
            <a:r>
              <a:rPr lang="ar-IQ" sz="3200" b="1" dirty="0" err="1" smtClean="0">
                <a:effectLst>
                  <a:outerShdw blurRad="38100" dist="38100" dir="2700000" algn="tl">
                    <a:srgbClr val="000000">
                      <a:alpha val="43137"/>
                    </a:srgbClr>
                  </a:outerShdw>
                </a:effectLst>
              </a:rPr>
              <a:t>ا.م.د</a:t>
            </a:r>
            <a:r>
              <a:rPr lang="ar-IQ" sz="3200" b="1" dirty="0" smtClean="0">
                <a:effectLst>
                  <a:outerShdw blurRad="38100" dist="38100" dir="2700000" algn="tl">
                    <a:srgbClr val="000000">
                      <a:alpha val="43137"/>
                    </a:srgbClr>
                  </a:outerShdw>
                </a:effectLst>
              </a:rPr>
              <a:t> عبير داخل حاتم</a:t>
            </a:r>
          </a:p>
          <a:p>
            <a:pPr algn="ctr"/>
            <a:r>
              <a:rPr lang="en-US" sz="3200" b="1" dirty="0">
                <a:effectLst>
                  <a:outerShdw blurRad="38100" dist="38100" dir="2700000" algn="tl">
                    <a:srgbClr val="000000">
                      <a:alpha val="43137"/>
                    </a:srgbClr>
                  </a:outerShdw>
                </a:effectLst>
              </a:rPr>
              <a:t>abeer@copew.uobaghdad.edu.iq</a:t>
            </a:r>
            <a:br>
              <a:rPr lang="en-US" sz="3200" b="1" dirty="0">
                <a:effectLst>
                  <a:outerShdw blurRad="38100" dist="38100" dir="2700000" algn="tl">
                    <a:srgbClr val="000000">
                      <a:alpha val="43137"/>
                    </a:srgbClr>
                  </a:outerShdw>
                </a:effectLst>
              </a:rPr>
            </a:br>
            <a:r>
              <a:rPr lang="ar-IQ" sz="3200" b="1" dirty="0">
                <a:effectLst>
                  <a:outerShdw blurRad="38100" dist="38100" dir="2700000" algn="tl">
                    <a:srgbClr val="000000">
                      <a:alpha val="43137"/>
                    </a:srgbClr>
                  </a:outerShdw>
                </a:effectLst>
              </a:rPr>
              <a:t>كلية التربية البدنية وعلوم الرياضة للبنات - جامعة بغداد </a:t>
            </a:r>
            <a:br>
              <a:rPr lang="ar-IQ" sz="3200" b="1" dirty="0">
                <a:effectLst>
                  <a:outerShdw blurRad="38100" dist="38100" dir="2700000" algn="tl">
                    <a:srgbClr val="000000">
                      <a:alpha val="43137"/>
                    </a:srgbClr>
                  </a:outerShdw>
                </a:effectLst>
              </a:rPr>
            </a:br>
            <a:r>
              <a:rPr lang="ar-IQ" sz="3200" b="1" dirty="0" smtClean="0">
                <a:effectLst>
                  <a:outerShdw blurRad="38100" dist="38100" dir="2700000" algn="tl">
                    <a:srgbClr val="000000">
                      <a:alpha val="43137"/>
                    </a:srgbClr>
                  </a:outerShdw>
                </a:effectLst>
              </a:rPr>
              <a:t>9</a:t>
            </a:r>
            <a:r>
              <a:rPr lang="en-US" sz="3200" b="1" dirty="0" smtClean="0">
                <a:effectLst>
                  <a:outerShdw blurRad="38100" dist="38100" dir="2700000" algn="tl">
                    <a:srgbClr val="000000">
                      <a:alpha val="43137"/>
                    </a:srgbClr>
                  </a:outerShdw>
                </a:effectLst>
              </a:rPr>
              <a:t>JAN2023</a:t>
            </a:r>
            <a:r>
              <a:rPr lang="en-US" sz="3200" b="1" dirty="0">
                <a:effectLst>
                  <a:outerShdw blurRad="38100" dist="38100" dir="2700000" algn="tl">
                    <a:srgbClr val="000000">
                      <a:alpha val="43137"/>
                    </a:srgbClr>
                  </a:outerShdw>
                </a:effectLst>
              </a:rPr>
              <a:t/>
            </a:r>
            <a:br>
              <a:rPr lang="en-US" sz="3200" b="1" dirty="0">
                <a:effectLst>
                  <a:outerShdw blurRad="38100" dist="38100" dir="2700000" algn="tl">
                    <a:srgbClr val="000000">
                      <a:alpha val="43137"/>
                    </a:srgbClr>
                  </a:outerShdw>
                </a:effectLst>
              </a:rPr>
            </a:br>
            <a:endParaRPr lang="ar-IQ" sz="3200" b="1" dirty="0" smtClean="0">
              <a:effectLst>
                <a:outerShdw blurRad="38100" dist="38100" dir="2700000" algn="tl">
                  <a:srgbClr val="000000">
                    <a:alpha val="43137"/>
                  </a:srgbClr>
                </a:outerShdw>
              </a:effectLst>
            </a:endParaRPr>
          </a:p>
          <a:p>
            <a:pPr algn="ctr"/>
            <a:endParaRPr lang="ar-IQ"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1846012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Rectangle 82">
            <a:extLst>
              <a:ext uri="{FF2B5EF4-FFF2-40B4-BE49-F238E27FC236}">
                <a16:creationId xmlns:a16="http://schemas.microsoft.com/office/drawing/2014/main" xmlns="" id="{63A878E6-C963-493C-B93F-86E4C38BCDC3}"/>
              </a:ext>
            </a:extLst>
          </p:cNvPr>
          <p:cNvSpPr/>
          <p:nvPr/>
        </p:nvSpPr>
        <p:spPr>
          <a:xfrm>
            <a:off x="0" y="0"/>
            <a:ext cx="12192000" cy="6858000"/>
          </a:xfrm>
          <a:prstGeom prst="rect">
            <a:avLst/>
          </a:prstGeom>
          <a:gradFill flip="none" rotWithShape="1">
            <a:gsLst>
              <a:gs pos="100000">
                <a:schemeClr val="tx2">
                  <a:lumMod val="40000"/>
                  <a:lumOff val="60000"/>
                </a:schemeClr>
              </a:gs>
              <a:gs pos="0">
                <a:schemeClr val="bg1">
                  <a:lumMod val="95000"/>
                  <a:alpha val="94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pSp>
        <p:nvGrpSpPr>
          <p:cNvPr id="82" name="Group 81">
            <a:extLst>
              <a:ext uri="{FF2B5EF4-FFF2-40B4-BE49-F238E27FC236}">
                <a16:creationId xmlns:a16="http://schemas.microsoft.com/office/drawing/2014/main" xmlns="" id="{CEA5A878-163B-4A7F-A765-C789D4C44116}"/>
              </a:ext>
            </a:extLst>
          </p:cNvPr>
          <p:cNvGrpSpPr/>
          <p:nvPr/>
        </p:nvGrpSpPr>
        <p:grpSpPr>
          <a:xfrm rot="1349979">
            <a:off x="231066" y="285384"/>
            <a:ext cx="5521732" cy="5500915"/>
            <a:chOff x="3338452" y="761964"/>
            <a:chExt cx="3863473" cy="3785956"/>
          </a:xfrm>
          <a:effectLst>
            <a:reflection blurRad="6350" stA="52000" endA="300" endPos="21000" dir="5400000" sy="-100000" algn="bl" rotWithShape="0"/>
          </a:effectLst>
        </p:grpSpPr>
        <p:sp>
          <p:nvSpPr>
            <p:cNvPr id="80" name="Freeform: Shape 79">
              <a:extLst>
                <a:ext uri="{FF2B5EF4-FFF2-40B4-BE49-F238E27FC236}">
                  <a16:creationId xmlns:a16="http://schemas.microsoft.com/office/drawing/2014/main" xmlns="" id="{91B211AA-0FDA-4C59-8EC0-6E8C448F4D42}"/>
                </a:ext>
              </a:extLst>
            </p:cNvPr>
            <p:cNvSpPr/>
            <p:nvPr/>
          </p:nvSpPr>
          <p:spPr>
            <a:xfrm rot="5400000">
              <a:off x="4550129" y="761964"/>
              <a:ext cx="1633714" cy="1633714"/>
            </a:xfrm>
            <a:custGeom>
              <a:avLst/>
              <a:gdLst>
                <a:gd name="connsiteX0" fmla="*/ 87092 w 3349379"/>
                <a:gd name="connsiteY0" fmla="*/ 87092 h 3349379"/>
                <a:gd name="connsiteX1" fmla="*/ 297352 w 3349379"/>
                <a:gd name="connsiteY1" fmla="*/ 0 h 3349379"/>
                <a:gd name="connsiteX2" fmla="*/ 3349379 w 3349379"/>
                <a:gd name="connsiteY2" fmla="*/ 0 h 3349379"/>
                <a:gd name="connsiteX3" fmla="*/ 0 w 3349379"/>
                <a:gd name="connsiteY3" fmla="*/ 3349379 h 3349379"/>
                <a:gd name="connsiteX4" fmla="*/ 0 w 3349379"/>
                <a:gd name="connsiteY4" fmla="*/ 297352 h 3349379"/>
                <a:gd name="connsiteX5" fmla="*/ 87092 w 3349379"/>
                <a:gd name="connsiteY5" fmla="*/ 87092 h 334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49379" h="3349379">
                  <a:moveTo>
                    <a:pt x="87092" y="87092"/>
                  </a:moveTo>
                  <a:cubicBezTo>
                    <a:pt x="140903" y="33282"/>
                    <a:pt x="215241" y="0"/>
                    <a:pt x="297352" y="0"/>
                  </a:cubicBezTo>
                  <a:lnTo>
                    <a:pt x="3349379" y="0"/>
                  </a:lnTo>
                  <a:lnTo>
                    <a:pt x="0" y="3349379"/>
                  </a:lnTo>
                  <a:lnTo>
                    <a:pt x="0" y="297352"/>
                  </a:lnTo>
                  <a:cubicBezTo>
                    <a:pt x="0" y="215241"/>
                    <a:pt x="33282" y="140903"/>
                    <a:pt x="87092" y="87092"/>
                  </a:cubicBezTo>
                  <a:close/>
                </a:path>
              </a:pathLst>
            </a:custGeom>
            <a:gradFill flip="none" rotWithShape="1">
              <a:gsLst>
                <a:gs pos="100000">
                  <a:srgbClr val="65737E"/>
                </a:gs>
                <a:gs pos="0">
                  <a:srgbClr val="4B555D"/>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81" name="Freeform: Shape 80">
              <a:extLst>
                <a:ext uri="{FF2B5EF4-FFF2-40B4-BE49-F238E27FC236}">
                  <a16:creationId xmlns:a16="http://schemas.microsoft.com/office/drawing/2014/main" xmlns="" id="{C82B0D17-3675-4B80-832E-F4A762D30728}"/>
                </a:ext>
              </a:extLst>
            </p:cNvPr>
            <p:cNvSpPr/>
            <p:nvPr/>
          </p:nvSpPr>
          <p:spPr>
            <a:xfrm rot="8100000">
              <a:off x="5287108" y="1080406"/>
              <a:ext cx="1633714" cy="1633714"/>
            </a:xfrm>
            <a:custGeom>
              <a:avLst/>
              <a:gdLst>
                <a:gd name="connsiteX0" fmla="*/ 87092 w 3349379"/>
                <a:gd name="connsiteY0" fmla="*/ 87092 h 3349379"/>
                <a:gd name="connsiteX1" fmla="*/ 297352 w 3349379"/>
                <a:gd name="connsiteY1" fmla="*/ 0 h 3349379"/>
                <a:gd name="connsiteX2" fmla="*/ 3349379 w 3349379"/>
                <a:gd name="connsiteY2" fmla="*/ 0 h 3349379"/>
                <a:gd name="connsiteX3" fmla="*/ 0 w 3349379"/>
                <a:gd name="connsiteY3" fmla="*/ 3349379 h 3349379"/>
                <a:gd name="connsiteX4" fmla="*/ 0 w 3349379"/>
                <a:gd name="connsiteY4" fmla="*/ 297352 h 3349379"/>
                <a:gd name="connsiteX5" fmla="*/ 87092 w 3349379"/>
                <a:gd name="connsiteY5" fmla="*/ 87092 h 334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49379" h="3349379">
                  <a:moveTo>
                    <a:pt x="87092" y="87092"/>
                  </a:moveTo>
                  <a:cubicBezTo>
                    <a:pt x="140903" y="33282"/>
                    <a:pt x="215241" y="0"/>
                    <a:pt x="297352" y="0"/>
                  </a:cubicBezTo>
                  <a:lnTo>
                    <a:pt x="3349379" y="0"/>
                  </a:lnTo>
                  <a:lnTo>
                    <a:pt x="0" y="3349379"/>
                  </a:lnTo>
                  <a:lnTo>
                    <a:pt x="0" y="297352"/>
                  </a:lnTo>
                  <a:cubicBezTo>
                    <a:pt x="0" y="215241"/>
                    <a:pt x="33282" y="140903"/>
                    <a:pt x="87092" y="87092"/>
                  </a:cubicBezTo>
                  <a:close/>
                </a:path>
              </a:pathLst>
            </a:custGeom>
            <a:gradFill flip="none" rotWithShape="1">
              <a:gsLst>
                <a:gs pos="100000">
                  <a:srgbClr val="C594C5"/>
                </a:gs>
                <a:gs pos="0">
                  <a:srgbClr val="955195"/>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prstClr val="white"/>
                </a:solidFill>
              </a:endParaRPr>
            </a:p>
          </p:txBody>
        </p:sp>
        <p:sp>
          <p:nvSpPr>
            <p:cNvPr id="77" name="Freeform: Shape 76">
              <a:extLst>
                <a:ext uri="{FF2B5EF4-FFF2-40B4-BE49-F238E27FC236}">
                  <a16:creationId xmlns:a16="http://schemas.microsoft.com/office/drawing/2014/main" xmlns="" id="{1F208915-0D71-4849-99A4-3F305A1BA8F8}"/>
                </a:ext>
              </a:extLst>
            </p:cNvPr>
            <p:cNvSpPr/>
            <p:nvPr/>
          </p:nvSpPr>
          <p:spPr>
            <a:xfrm rot="10800000">
              <a:off x="5568211" y="1888311"/>
              <a:ext cx="1633714" cy="1633714"/>
            </a:xfrm>
            <a:custGeom>
              <a:avLst/>
              <a:gdLst>
                <a:gd name="connsiteX0" fmla="*/ 87092 w 3349379"/>
                <a:gd name="connsiteY0" fmla="*/ 87092 h 3349379"/>
                <a:gd name="connsiteX1" fmla="*/ 297352 w 3349379"/>
                <a:gd name="connsiteY1" fmla="*/ 0 h 3349379"/>
                <a:gd name="connsiteX2" fmla="*/ 3349379 w 3349379"/>
                <a:gd name="connsiteY2" fmla="*/ 0 h 3349379"/>
                <a:gd name="connsiteX3" fmla="*/ 0 w 3349379"/>
                <a:gd name="connsiteY3" fmla="*/ 3349379 h 3349379"/>
                <a:gd name="connsiteX4" fmla="*/ 0 w 3349379"/>
                <a:gd name="connsiteY4" fmla="*/ 297352 h 3349379"/>
                <a:gd name="connsiteX5" fmla="*/ 87092 w 3349379"/>
                <a:gd name="connsiteY5" fmla="*/ 87092 h 334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49379" h="3349379">
                  <a:moveTo>
                    <a:pt x="87092" y="87092"/>
                  </a:moveTo>
                  <a:cubicBezTo>
                    <a:pt x="140903" y="33282"/>
                    <a:pt x="215241" y="0"/>
                    <a:pt x="297352" y="0"/>
                  </a:cubicBezTo>
                  <a:lnTo>
                    <a:pt x="3349379" y="0"/>
                  </a:lnTo>
                  <a:lnTo>
                    <a:pt x="0" y="3349379"/>
                  </a:lnTo>
                  <a:lnTo>
                    <a:pt x="0" y="297352"/>
                  </a:lnTo>
                  <a:cubicBezTo>
                    <a:pt x="0" y="215241"/>
                    <a:pt x="33282" y="140903"/>
                    <a:pt x="87092" y="87092"/>
                  </a:cubicBezTo>
                  <a:close/>
                </a:path>
              </a:pathLst>
            </a:custGeom>
            <a:gradFill flip="none" rotWithShape="1">
              <a:gsLst>
                <a:gs pos="100000">
                  <a:srgbClr val="6699CC"/>
                </a:gs>
                <a:gs pos="0">
                  <a:srgbClr val="336699"/>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78" name="Freeform: Shape 77">
              <a:extLst>
                <a:ext uri="{FF2B5EF4-FFF2-40B4-BE49-F238E27FC236}">
                  <a16:creationId xmlns:a16="http://schemas.microsoft.com/office/drawing/2014/main" xmlns="" id="{EBEF61DF-A9FD-4BF3-8FD5-6B5838030EDC}"/>
                </a:ext>
              </a:extLst>
            </p:cNvPr>
            <p:cNvSpPr/>
            <p:nvPr/>
          </p:nvSpPr>
          <p:spPr>
            <a:xfrm rot="13500000">
              <a:off x="5222034" y="2635137"/>
              <a:ext cx="1633714" cy="1633714"/>
            </a:xfrm>
            <a:custGeom>
              <a:avLst/>
              <a:gdLst>
                <a:gd name="connsiteX0" fmla="*/ 87092 w 3349379"/>
                <a:gd name="connsiteY0" fmla="*/ 87092 h 3349379"/>
                <a:gd name="connsiteX1" fmla="*/ 297352 w 3349379"/>
                <a:gd name="connsiteY1" fmla="*/ 0 h 3349379"/>
                <a:gd name="connsiteX2" fmla="*/ 3349379 w 3349379"/>
                <a:gd name="connsiteY2" fmla="*/ 0 h 3349379"/>
                <a:gd name="connsiteX3" fmla="*/ 0 w 3349379"/>
                <a:gd name="connsiteY3" fmla="*/ 3349379 h 3349379"/>
                <a:gd name="connsiteX4" fmla="*/ 0 w 3349379"/>
                <a:gd name="connsiteY4" fmla="*/ 297352 h 3349379"/>
                <a:gd name="connsiteX5" fmla="*/ 87092 w 3349379"/>
                <a:gd name="connsiteY5" fmla="*/ 87092 h 334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49379" h="3349379">
                  <a:moveTo>
                    <a:pt x="87092" y="87092"/>
                  </a:moveTo>
                  <a:cubicBezTo>
                    <a:pt x="140903" y="33282"/>
                    <a:pt x="215241" y="0"/>
                    <a:pt x="297352" y="0"/>
                  </a:cubicBezTo>
                  <a:lnTo>
                    <a:pt x="3349379" y="0"/>
                  </a:lnTo>
                  <a:lnTo>
                    <a:pt x="0" y="3349379"/>
                  </a:lnTo>
                  <a:lnTo>
                    <a:pt x="0" y="297352"/>
                  </a:lnTo>
                  <a:cubicBezTo>
                    <a:pt x="0" y="215241"/>
                    <a:pt x="33282" y="140903"/>
                    <a:pt x="87092" y="87092"/>
                  </a:cubicBezTo>
                  <a:close/>
                </a:path>
              </a:pathLst>
            </a:custGeom>
            <a:gradFill flip="none" rotWithShape="1">
              <a:gsLst>
                <a:gs pos="100000">
                  <a:srgbClr val="7FC5C3"/>
                </a:gs>
                <a:gs pos="0">
                  <a:srgbClr val="3A7E7C"/>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prstClr val="white"/>
                </a:solidFill>
              </a:endParaRPr>
            </a:p>
          </p:txBody>
        </p:sp>
        <p:sp>
          <p:nvSpPr>
            <p:cNvPr id="67" name="Freeform: Shape 66">
              <a:extLst>
                <a:ext uri="{FF2B5EF4-FFF2-40B4-BE49-F238E27FC236}">
                  <a16:creationId xmlns:a16="http://schemas.microsoft.com/office/drawing/2014/main" xmlns="" id="{77CE6F84-658E-4033-8881-D5333863381D}"/>
                </a:ext>
              </a:extLst>
            </p:cNvPr>
            <p:cNvSpPr/>
            <p:nvPr/>
          </p:nvSpPr>
          <p:spPr>
            <a:xfrm rot="16200000">
              <a:off x="4393482" y="2914206"/>
              <a:ext cx="1633714" cy="1633714"/>
            </a:xfrm>
            <a:custGeom>
              <a:avLst/>
              <a:gdLst>
                <a:gd name="connsiteX0" fmla="*/ 87092 w 3349379"/>
                <a:gd name="connsiteY0" fmla="*/ 87092 h 3349379"/>
                <a:gd name="connsiteX1" fmla="*/ 297352 w 3349379"/>
                <a:gd name="connsiteY1" fmla="*/ 0 h 3349379"/>
                <a:gd name="connsiteX2" fmla="*/ 3349379 w 3349379"/>
                <a:gd name="connsiteY2" fmla="*/ 0 h 3349379"/>
                <a:gd name="connsiteX3" fmla="*/ 0 w 3349379"/>
                <a:gd name="connsiteY3" fmla="*/ 3349379 h 3349379"/>
                <a:gd name="connsiteX4" fmla="*/ 0 w 3349379"/>
                <a:gd name="connsiteY4" fmla="*/ 297352 h 3349379"/>
                <a:gd name="connsiteX5" fmla="*/ 87092 w 3349379"/>
                <a:gd name="connsiteY5" fmla="*/ 87092 h 334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49379" h="3349379">
                  <a:moveTo>
                    <a:pt x="87092" y="87092"/>
                  </a:moveTo>
                  <a:cubicBezTo>
                    <a:pt x="140903" y="33282"/>
                    <a:pt x="215241" y="0"/>
                    <a:pt x="297352" y="0"/>
                  </a:cubicBezTo>
                  <a:lnTo>
                    <a:pt x="3349379" y="0"/>
                  </a:lnTo>
                  <a:lnTo>
                    <a:pt x="0" y="3349379"/>
                  </a:lnTo>
                  <a:lnTo>
                    <a:pt x="0" y="297352"/>
                  </a:lnTo>
                  <a:cubicBezTo>
                    <a:pt x="0" y="215241"/>
                    <a:pt x="33282" y="140903"/>
                    <a:pt x="87092" y="87092"/>
                  </a:cubicBezTo>
                  <a:close/>
                </a:path>
              </a:pathLst>
            </a:custGeom>
            <a:gradFill flip="none" rotWithShape="1">
              <a:gsLst>
                <a:gs pos="100000">
                  <a:srgbClr val="99C794"/>
                </a:gs>
                <a:gs pos="0">
                  <a:srgbClr val="4F8D49"/>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68" name="Freeform: Shape 67">
              <a:extLst>
                <a:ext uri="{FF2B5EF4-FFF2-40B4-BE49-F238E27FC236}">
                  <a16:creationId xmlns:a16="http://schemas.microsoft.com/office/drawing/2014/main" xmlns="" id="{92251C5A-B171-4884-8228-25B8E6FD3C7B}"/>
                </a:ext>
              </a:extLst>
            </p:cNvPr>
            <p:cNvSpPr/>
            <p:nvPr/>
          </p:nvSpPr>
          <p:spPr>
            <a:xfrm rot="18900000">
              <a:off x="3646656" y="2568028"/>
              <a:ext cx="1633714" cy="1633714"/>
            </a:xfrm>
            <a:custGeom>
              <a:avLst/>
              <a:gdLst>
                <a:gd name="connsiteX0" fmla="*/ 87092 w 3349379"/>
                <a:gd name="connsiteY0" fmla="*/ 87092 h 3349379"/>
                <a:gd name="connsiteX1" fmla="*/ 297352 w 3349379"/>
                <a:gd name="connsiteY1" fmla="*/ 0 h 3349379"/>
                <a:gd name="connsiteX2" fmla="*/ 3349379 w 3349379"/>
                <a:gd name="connsiteY2" fmla="*/ 0 h 3349379"/>
                <a:gd name="connsiteX3" fmla="*/ 0 w 3349379"/>
                <a:gd name="connsiteY3" fmla="*/ 3349379 h 3349379"/>
                <a:gd name="connsiteX4" fmla="*/ 0 w 3349379"/>
                <a:gd name="connsiteY4" fmla="*/ 297352 h 3349379"/>
                <a:gd name="connsiteX5" fmla="*/ 87092 w 3349379"/>
                <a:gd name="connsiteY5" fmla="*/ 87092 h 334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49379" h="3349379">
                  <a:moveTo>
                    <a:pt x="87092" y="87092"/>
                  </a:moveTo>
                  <a:cubicBezTo>
                    <a:pt x="140903" y="33282"/>
                    <a:pt x="215241" y="0"/>
                    <a:pt x="297352" y="0"/>
                  </a:cubicBezTo>
                  <a:lnTo>
                    <a:pt x="3349379" y="0"/>
                  </a:lnTo>
                  <a:lnTo>
                    <a:pt x="0" y="3349379"/>
                  </a:lnTo>
                  <a:lnTo>
                    <a:pt x="0" y="297352"/>
                  </a:lnTo>
                  <a:cubicBezTo>
                    <a:pt x="0" y="215241"/>
                    <a:pt x="33282" y="140903"/>
                    <a:pt x="87092" y="87092"/>
                  </a:cubicBezTo>
                  <a:close/>
                </a:path>
              </a:pathLst>
            </a:custGeom>
            <a:gradFill flip="none" rotWithShape="1">
              <a:gsLst>
                <a:gs pos="100000">
                  <a:srgbClr val="FBD280"/>
                </a:gs>
                <a:gs pos="0">
                  <a:srgbClr val="D08D06"/>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prstClr val="white"/>
                </a:solidFill>
              </a:endParaRPr>
            </a:p>
          </p:txBody>
        </p:sp>
        <p:grpSp>
          <p:nvGrpSpPr>
            <p:cNvPr id="65" name="Group 64">
              <a:extLst>
                <a:ext uri="{FF2B5EF4-FFF2-40B4-BE49-F238E27FC236}">
                  <a16:creationId xmlns:a16="http://schemas.microsoft.com/office/drawing/2014/main" xmlns="" id="{C0DD5334-24E2-4AA0-9E8F-C854ED9401E5}"/>
                </a:ext>
              </a:extLst>
            </p:cNvPr>
            <p:cNvGrpSpPr/>
            <p:nvPr/>
          </p:nvGrpSpPr>
          <p:grpSpPr>
            <a:xfrm>
              <a:off x="3338452" y="1036429"/>
              <a:ext cx="1984062" cy="2364498"/>
              <a:chOff x="3573899" y="1565818"/>
              <a:chExt cx="4067648" cy="4847606"/>
            </a:xfrm>
          </p:grpSpPr>
          <p:sp>
            <p:nvSpPr>
              <p:cNvPr id="64" name="Freeform: Shape 63">
                <a:extLst>
                  <a:ext uri="{FF2B5EF4-FFF2-40B4-BE49-F238E27FC236}">
                    <a16:creationId xmlns:a16="http://schemas.microsoft.com/office/drawing/2014/main" xmlns="" id="{0E8BDB4F-AE97-4DCE-9567-74C866B20368}"/>
                  </a:ext>
                </a:extLst>
              </p:cNvPr>
              <p:cNvSpPr/>
              <p:nvPr/>
            </p:nvSpPr>
            <p:spPr>
              <a:xfrm>
                <a:off x="3573899" y="3064044"/>
                <a:ext cx="3349379" cy="3349380"/>
              </a:xfrm>
              <a:custGeom>
                <a:avLst/>
                <a:gdLst>
                  <a:gd name="connsiteX0" fmla="*/ 87092 w 3349379"/>
                  <a:gd name="connsiteY0" fmla="*/ 87092 h 3349379"/>
                  <a:gd name="connsiteX1" fmla="*/ 297352 w 3349379"/>
                  <a:gd name="connsiteY1" fmla="*/ 0 h 3349379"/>
                  <a:gd name="connsiteX2" fmla="*/ 3349379 w 3349379"/>
                  <a:gd name="connsiteY2" fmla="*/ 0 h 3349379"/>
                  <a:gd name="connsiteX3" fmla="*/ 0 w 3349379"/>
                  <a:gd name="connsiteY3" fmla="*/ 3349379 h 3349379"/>
                  <a:gd name="connsiteX4" fmla="*/ 0 w 3349379"/>
                  <a:gd name="connsiteY4" fmla="*/ 297352 h 3349379"/>
                  <a:gd name="connsiteX5" fmla="*/ 87092 w 3349379"/>
                  <a:gd name="connsiteY5" fmla="*/ 87092 h 334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49379" h="3349379">
                    <a:moveTo>
                      <a:pt x="87092" y="87092"/>
                    </a:moveTo>
                    <a:cubicBezTo>
                      <a:pt x="140903" y="33282"/>
                      <a:pt x="215241" y="0"/>
                      <a:pt x="297352" y="0"/>
                    </a:cubicBezTo>
                    <a:lnTo>
                      <a:pt x="3349379" y="0"/>
                    </a:lnTo>
                    <a:lnTo>
                      <a:pt x="0" y="3349379"/>
                    </a:lnTo>
                    <a:lnTo>
                      <a:pt x="0" y="297352"/>
                    </a:lnTo>
                    <a:cubicBezTo>
                      <a:pt x="0" y="215241"/>
                      <a:pt x="33282" y="140903"/>
                      <a:pt x="87092" y="87092"/>
                    </a:cubicBezTo>
                    <a:close/>
                  </a:path>
                </a:pathLst>
              </a:custGeom>
              <a:gradFill flip="none" rotWithShape="1">
                <a:gsLst>
                  <a:gs pos="100000">
                    <a:srgbClr val="FBAE83"/>
                  </a:gs>
                  <a:gs pos="0">
                    <a:srgbClr val="BA4606"/>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a:solidFill>
                    <a:prstClr val="white"/>
                  </a:solidFill>
                </a:endParaRPr>
              </a:p>
            </p:txBody>
          </p:sp>
          <p:sp>
            <p:nvSpPr>
              <p:cNvPr id="63" name="Freeform: Shape 62">
                <a:extLst>
                  <a:ext uri="{FF2B5EF4-FFF2-40B4-BE49-F238E27FC236}">
                    <a16:creationId xmlns:a16="http://schemas.microsoft.com/office/drawing/2014/main" xmlns="" id="{C50D464A-440C-4756-84F0-AE98E71983B6}"/>
                  </a:ext>
                </a:extLst>
              </p:cNvPr>
              <p:cNvSpPr/>
              <p:nvPr/>
            </p:nvSpPr>
            <p:spPr>
              <a:xfrm rot="2700000">
                <a:off x="4292168" y="1565818"/>
                <a:ext cx="3349380" cy="3349379"/>
              </a:xfrm>
              <a:custGeom>
                <a:avLst/>
                <a:gdLst>
                  <a:gd name="connsiteX0" fmla="*/ 87092 w 3349379"/>
                  <a:gd name="connsiteY0" fmla="*/ 87092 h 3349379"/>
                  <a:gd name="connsiteX1" fmla="*/ 297352 w 3349379"/>
                  <a:gd name="connsiteY1" fmla="*/ 0 h 3349379"/>
                  <a:gd name="connsiteX2" fmla="*/ 3349379 w 3349379"/>
                  <a:gd name="connsiteY2" fmla="*/ 0 h 3349379"/>
                  <a:gd name="connsiteX3" fmla="*/ 0 w 3349379"/>
                  <a:gd name="connsiteY3" fmla="*/ 3349379 h 3349379"/>
                  <a:gd name="connsiteX4" fmla="*/ 0 w 3349379"/>
                  <a:gd name="connsiteY4" fmla="*/ 297352 h 3349379"/>
                  <a:gd name="connsiteX5" fmla="*/ 87092 w 3349379"/>
                  <a:gd name="connsiteY5" fmla="*/ 87092 h 334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49379" h="3349379">
                    <a:moveTo>
                      <a:pt x="87092" y="87092"/>
                    </a:moveTo>
                    <a:cubicBezTo>
                      <a:pt x="140903" y="33282"/>
                      <a:pt x="215241" y="0"/>
                      <a:pt x="297352" y="0"/>
                    </a:cubicBezTo>
                    <a:lnTo>
                      <a:pt x="3349379" y="0"/>
                    </a:lnTo>
                    <a:lnTo>
                      <a:pt x="0" y="3349379"/>
                    </a:lnTo>
                    <a:lnTo>
                      <a:pt x="0" y="297352"/>
                    </a:lnTo>
                    <a:cubicBezTo>
                      <a:pt x="0" y="215241"/>
                      <a:pt x="33282" y="140903"/>
                      <a:pt x="87092" y="87092"/>
                    </a:cubicBezTo>
                    <a:close/>
                  </a:path>
                </a:pathLst>
              </a:custGeom>
              <a:gradFill flip="none" rotWithShape="1">
                <a:gsLst>
                  <a:gs pos="100000">
                    <a:srgbClr val="EC5F67"/>
                  </a:gs>
                  <a:gs pos="0">
                    <a:srgbClr val="961218"/>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prstClr val="white"/>
                  </a:solidFill>
                </a:endParaRPr>
              </a:p>
            </p:txBody>
          </p:sp>
        </p:grpSp>
      </p:grpSp>
      <p:sp>
        <p:nvSpPr>
          <p:cNvPr id="2" name="مستطيل 1"/>
          <p:cNvSpPr/>
          <p:nvPr/>
        </p:nvSpPr>
        <p:spPr>
          <a:xfrm>
            <a:off x="5747657" y="931460"/>
            <a:ext cx="6096000" cy="4524315"/>
          </a:xfrm>
          <a:prstGeom prst="rect">
            <a:avLst/>
          </a:prstGeom>
        </p:spPr>
        <p:txBody>
          <a:bodyPr>
            <a:spAutoFit/>
          </a:bodyPr>
          <a:lstStyle/>
          <a:p>
            <a:pPr algn="just" rtl="1"/>
            <a:r>
              <a:rPr lang="ar-IQ" sz="2000" b="1" dirty="0" smtClean="0">
                <a:solidFill>
                  <a:srgbClr val="C00000"/>
                </a:solidFill>
                <a:effectLst>
                  <a:outerShdw blurRad="38100" dist="38100" dir="2700000" algn="tl">
                    <a:srgbClr val="000000">
                      <a:alpha val="43137"/>
                    </a:srgbClr>
                  </a:outerShdw>
                </a:effectLst>
              </a:rPr>
              <a:t>الثقة </a:t>
            </a:r>
            <a:r>
              <a:rPr lang="ar-IQ" sz="2000" b="1" dirty="0">
                <a:solidFill>
                  <a:srgbClr val="C00000"/>
                </a:solidFill>
                <a:effectLst>
                  <a:outerShdw blurRad="38100" dist="38100" dir="2700000" algn="tl">
                    <a:srgbClr val="000000">
                      <a:alpha val="43137"/>
                    </a:srgbClr>
                  </a:outerShdw>
                </a:effectLst>
              </a:rPr>
              <a:t>بالنفس وبقدراتك والتحلي بالصبر والهمة والنشاط عند المذاكرة، وتحديد هدف معين</a:t>
            </a:r>
          </a:p>
          <a:p>
            <a:pPr algn="just" rtl="1"/>
            <a:r>
              <a:rPr lang="ar-IQ" sz="2000" b="1" dirty="0" smtClean="0">
                <a:solidFill>
                  <a:srgbClr val="C00000"/>
                </a:solidFill>
                <a:effectLst>
                  <a:outerShdw blurRad="38100" dist="38100" dir="2700000" algn="tl">
                    <a:srgbClr val="000000">
                      <a:alpha val="43137"/>
                    </a:srgbClr>
                  </a:outerShdw>
                </a:effectLst>
              </a:rPr>
              <a:t>ليكون </a:t>
            </a:r>
            <a:r>
              <a:rPr lang="ar-IQ" sz="2000" b="1" dirty="0">
                <a:solidFill>
                  <a:srgbClr val="C00000"/>
                </a:solidFill>
                <a:effectLst>
                  <a:outerShdw blurRad="38100" dist="38100" dir="2700000" algn="tl">
                    <a:srgbClr val="000000">
                      <a:alpha val="43137"/>
                    </a:srgbClr>
                  </a:outerShdw>
                </a:effectLst>
              </a:rPr>
              <a:t>بمثابة محفز ودافع </a:t>
            </a:r>
            <a:r>
              <a:rPr lang="ar-IQ" sz="2000" b="1" dirty="0" smtClean="0">
                <a:solidFill>
                  <a:srgbClr val="C00000"/>
                </a:solidFill>
                <a:effectLst>
                  <a:outerShdw blurRad="38100" dist="38100" dir="2700000" algn="tl">
                    <a:srgbClr val="000000">
                      <a:alpha val="43137"/>
                    </a:srgbClr>
                  </a:outerShdw>
                </a:effectLst>
              </a:rPr>
              <a:t>للتركيز.</a:t>
            </a:r>
            <a:endParaRPr lang="ar-IQ" sz="2000" b="1" dirty="0">
              <a:solidFill>
                <a:srgbClr val="C00000"/>
              </a:solidFill>
              <a:effectLst>
                <a:outerShdw blurRad="38100" dist="38100" dir="2700000" algn="tl">
                  <a:srgbClr val="000000">
                    <a:alpha val="43137"/>
                  </a:srgbClr>
                </a:outerShdw>
              </a:effectLst>
            </a:endParaRPr>
          </a:p>
          <a:p>
            <a:pPr algn="just" rtl="1"/>
            <a:r>
              <a:rPr lang="ar-IQ" sz="2000" b="1" dirty="0">
                <a:solidFill>
                  <a:srgbClr val="C00000"/>
                </a:solidFill>
                <a:effectLst>
                  <a:outerShdw blurRad="38100" dist="38100" dir="2700000" algn="tl">
                    <a:srgbClr val="000000">
                      <a:alpha val="43137"/>
                    </a:srgbClr>
                  </a:outerShdw>
                </a:effectLst>
              </a:rPr>
              <a:t>- للتغلب على مشكلة السرحان وعدم التركيز، ينصح بعدم الجلوس على المقعد دون حركة لفترات طويلة، وتحديد أوقات معينة للحصول على قسط من الراحة في الهواء الطلق وتناول العصائر الطازجة لتجديد نشاطك مرة أخرى.</a:t>
            </a:r>
          </a:p>
          <a:p>
            <a:pPr algn="just" rtl="1"/>
            <a:r>
              <a:rPr lang="ar-IQ" sz="2000" b="1" dirty="0" smtClean="0">
                <a:solidFill>
                  <a:srgbClr val="C00000"/>
                </a:solidFill>
                <a:effectLst>
                  <a:outerShdw blurRad="38100" dist="38100" dir="2700000" algn="tl">
                    <a:srgbClr val="000000">
                      <a:alpha val="43137"/>
                    </a:srgbClr>
                  </a:outerShdw>
                </a:effectLst>
              </a:rPr>
              <a:t>- </a:t>
            </a:r>
            <a:r>
              <a:rPr lang="ar-IQ" sz="2000" b="1" dirty="0">
                <a:solidFill>
                  <a:srgbClr val="C00000"/>
                </a:solidFill>
                <a:effectLst>
                  <a:outerShdw blurRad="38100" dist="38100" dir="2700000" algn="tl">
                    <a:srgbClr val="000000">
                      <a:alpha val="43137"/>
                    </a:srgbClr>
                  </a:outerShdw>
                </a:effectLst>
              </a:rPr>
              <a:t>اعتماد أسلوب تلخيص الدروس في صفحات قليلة، لتخفيف حمل كبر حجم المادة، وما ينتج عنه من توتر، كما يساعد في معرفة النقاط المهمة التي تحتويها.</a:t>
            </a:r>
          </a:p>
          <a:p>
            <a:pPr algn="just" rtl="1"/>
            <a:r>
              <a:rPr lang="ar-IQ" sz="2000" b="1" dirty="0" smtClean="0">
                <a:solidFill>
                  <a:srgbClr val="C00000"/>
                </a:solidFill>
                <a:effectLst>
                  <a:outerShdw blurRad="38100" dist="38100" dir="2700000" algn="tl">
                    <a:srgbClr val="000000">
                      <a:alpha val="43137"/>
                    </a:srgbClr>
                  </a:outerShdw>
                </a:effectLst>
              </a:rPr>
              <a:t>- </a:t>
            </a:r>
            <a:r>
              <a:rPr lang="ar-IQ" sz="2000" b="1" dirty="0">
                <a:solidFill>
                  <a:srgbClr val="C00000"/>
                </a:solidFill>
                <a:effectLst>
                  <a:outerShdw blurRad="38100" dist="38100" dir="2700000" algn="tl">
                    <a:srgbClr val="000000">
                      <a:alpha val="43137"/>
                    </a:srgbClr>
                  </a:outerShdw>
                </a:effectLst>
              </a:rPr>
              <a:t>المراجعة المستمرة بطريقة منظمة لما تم مذاكرته والانتهاء منه، وحين تبدأ بالمراجعة يكون هدفك هو الاستيعاب أكثر وليس فقط مجرد القراءة والحفظ.</a:t>
            </a:r>
          </a:p>
          <a:p>
            <a:pPr algn="just" rtl="1"/>
            <a:r>
              <a:rPr lang="ar-IQ" sz="2000" b="1" dirty="0" smtClean="0">
                <a:solidFill>
                  <a:srgbClr val="C00000"/>
                </a:solidFill>
                <a:effectLst>
                  <a:outerShdw blurRad="38100" dist="38100" dir="2700000" algn="tl">
                    <a:srgbClr val="000000">
                      <a:alpha val="43137"/>
                    </a:srgbClr>
                  </a:outerShdw>
                </a:effectLst>
              </a:rPr>
              <a:t>- </a:t>
            </a:r>
            <a:r>
              <a:rPr lang="ar-IQ" sz="2000" b="1" dirty="0">
                <a:solidFill>
                  <a:srgbClr val="C00000"/>
                </a:solidFill>
                <a:effectLst>
                  <a:outerShdw blurRad="38100" dist="38100" dir="2700000" algn="tl">
                    <a:srgbClr val="000000">
                      <a:alpha val="43137"/>
                    </a:srgbClr>
                  </a:outerShdw>
                </a:effectLst>
              </a:rPr>
              <a:t>التركيز في المراجعة على المفاهيم والمصطلحات، والتأكد</a:t>
            </a:r>
            <a:r>
              <a:rPr lang="ar-IQ" sz="2800" b="1" dirty="0" smtClean="0">
                <a:solidFill>
                  <a:srgbClr val="FFFF00"/>
                </a:solidFill>
                <a:effectLst>
                  <a:outerShdw blurRad="38100" dist="38100" dir="2700000" algn="tl">
                    <a:srgbClr val="000000">
                      <a:alpha val="43137"/>
                    </a:srgbClr>
                  </a:outerShdw>
                </a:effectLst>
              </a:rPr>
              <a:t> .</a:t>
            </a:r>
            <a:endParaRPr lang="ar-IQ" sz="28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7055483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rtl="1"/>
            <a:r>
              <a:rPr lang="ar-IQ" b="1" dirty="0" smtClean="0"/>
              <a:t>الاستعداد النفسي للامتحانات </a:t>
            </a:r>
            <a:endParaRPr lang="en-US" b="1" dirty="0"/>
          </a:p>
        </p:txBody>
      </p:sp>
      <p:sp>
        <p:nvSpPr>
          <p:cNvPr id="3" name="عنصر نائب للمحتوى 2"/>
          <p:cNvSpPr>
            <a:spLocks noGrp="1"/>
          </p:cNvSpPr>
          <p:nvPr>
            <p:ph idx="1"/>
          </p:nvPr>
        </p:nvSpPr>
        <p:spPr/>
        <p:txBody>
          <a:bodyPr>
            <a:normAutofit fontScale="85000" lnSpcReduction="20000"/>
          </a:bodyPr>
          <a:lstStyle/>
          <a:p>
            <a:pPr algn="r" rtl="1"/>
            <a:r>
              <a:rPr lang="ar-IQ" dirty="0"/>
              <a:t>ت</a:t>
            </a:r>
            <a:r>
              <a:rPr lang="ar-IQ" dirty="0" smtClean="0"/>
              <a:t>حتاج الطالبة </a:t>
            </a:r>
            <a:r>
              <a:rPr lang="ar-IQ" dirty="0"/>
              <a:t>إلى الاستعداد للامتحانات بشكل نفسي حتى يعود للدراسة بكل حيوية ونشاط وبروح معنوية مرتفعة حتى يتمكن من تحقيق أعلى الدرجات، ويتم ذلك من خلال عدة خطوات من أهمها التالي:</a:t>
            </a:r>
          </a:p>
          <a:p>
            <a:pPr algn="r" rtl="1"/>
            <a:endParaRPr lang="ar-IQ" dirty="0"/>
          </a:p>
          <a:p>
            <a:pPr algn="r" rtl="1"/>
            <a:r>
              <a:rPr lang="ar-IQ" dirty="0"/>
              <a:t>النوم المبكر وترك السهر.</a:t>
            </a:r>
          </a:p>
          <a:p>
            <a:pPr algn="r" rtl="1"/>
            <a:r>
              <a:rPr lang="ar-IQ" dirty="0"/>
              <a:t>قم بإعداد جدول مذاكرة لتنظيم اليوم الدراسي.</a:t>
            </a:r>
          </a:p>
          <a:p>
            <a:pPr algn="r" rtl="1"/>
            <a:r>
              <a:rPr lang="ar-IQ" dirty="0"/>
              <a:t>حدد هدفك من الدراسة حتى تسعى لتحقيقه والوصول إليه.</a:t>
            </a:r>
          </a:p>
          <a:p>
            <a:pPr algn="r" rtl="1"/>
            <a:r>
              <a:rPr lang="ar-IQ" dirty="0"/>
              <a:t>تذكر أنك تقضي وقتًا ممتعًا مع أصدقائك في </a:t>
            </a:r>
            <a:r>
              <a:rPr lang="ar-IQ" dirty="0" smtClean="0"/>
              <a:t>الكلية</a:t>
            </a:r>
            <a:r>
              <a:rPr lang="ar-IQ" dirty="0" smtClean="0"/>
              <a:t>.</a:t>
            </a:r>
            <a:endParaRPr lang="ar-IQ" dirty="0"/>
          </a:p>
          <a:p>
            <a:pPr algn="r" rtl="1"/>
            <a:r>
              <a:rPr lang="ar-IQ" dirty="0"/>
              <a:t>قم بترتيب وتجهيز أدواتك </a:t>
            </a:r>
            <a:r>
              <a:rPr lang="ar-IQ" dirty="0" err="1" smtClean="0"/>
              <a:t>االدراسية</a:t>
            </a:r>
            <a:r>
              <a:rPr lang="ar-IQ" dirty="0" smtClean="0"/>
              <a:t>.</a:t>
            </a:r>
            <a:endParaRPr lang="ar-IQ" dirty="0"/>
          </a:p>
          <a:p>
            <a:pPr algn="r" rtl="1"/>
            <a:r>
              <a:rPr lang="ar-IQ" dirty="0"/>
              <a:t>الانتظام في حضور </a:t>
            </a:r>
            <a:r>
              <a:rPr lang="ar-IQ" dirty="0" smtClean="0"/>
              <a:t>المحاضرات.</a:t>
            </a:r>
            <a:endParaRPr lang="ar-IQ" dirty="0"/>
          </a:p>
          <a:p>
            <a:pPr algn="r" rtl="1"/>
            <a:r>
              <a:rPr lang="ar-IQ" dirty="0"/>
              <a:t>قم بتجهيز الملخصات لجميع المواد .</a:t>
            </a:r>
          </a:p>
          <a:p>
            <a:pPr algn="r" rtl="1"/>
            <a:r>
              <a:rPr lang="ar-IQ" dirty="0"/>
              <a:t>ننصحك بعمل جدول زمني للمراجعة خلال فترة الامتحانات حتى تتمكن من مراجعة جميع المواد بكل سهولة وفي الوقت المطلوب.</a:t>
            </a:r>
            <a:endParaRPr lang="en-US" dirty="0"/>
          </a:p>
        </p:txBody>
      </p:sp>
    </p:spTree>
    <p:extLst>
      <p:ext uri="{BB962C8B-B14F-4D97-AF65-F5344CB8AC3E}">
        <p14:creationId xmlns:p14="http://schemas.microsoft.com/office/powerpoint/2010/main" val="2436492335"/>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t>الاستعداد الذهني للامتحانات</a:t>
            </a:r>
            <a:r>
              <a:rPr lang="ar-IQ" dirty="0"/>
              <a:t/>
            </a:r>
            <a:br>
              <a:rPr lang="ar-IQ" dirty="0"/>
            </a:br>
            <a:endParaRPr lang="en-US" dirty="0"/>
          </a:p>
        </p:txBody>
      </p:sp>
      <p:sp>
        <p:nvSpPr>
          <p:cNvPr id="3" name="عنصر نائب للمحتوى 2"/>
          <p:cNvSpPr>
            <a:spLocks noGrp="1"/>
          </p:cNvSpPr>
          <p:nvPr>
            <p:ph idx="1"/>
          </p:nvPr>
        </p:nvSpPr>
        <p:spPr/>
        <p:txBody>
          <a:bodyPr>
            <a:normAutofit fontScale="70000" lnSpcReduction="20000"/>
          </a:bodyPr>
          <a:lstStyle/>
          <a:p>
            <a:pPr algn="r" rtl="1"/>
            <a:r>
              <a:rPr lang="ar-IQ" dirty="0" smtClean="0"/>
              <a:t>هناك </a:t>
            </a:r>
            <a:r>
              <a:rPr lang="ar-IQ" dirty="0"/>
              <a:t>العديد من العادات السلبية التي يمارسها الطلاب وتأثر بالسلب على صحة الدماغ على سبيل المثال منها: تناول الوجبات السريعة وغير ذلك من العادات الخاطئة التي عليك تجنبها حتى تتمكن من الاستعداد للامتحانات ذهنيًا من خلال اتباع الآتي:</a:t>
            </a:r>
          </a:p>
          <a:p>
            <a:pPr algn="r" rtl="1"/>
            <a:endParaRPr lang="ar-IQ" dirty="0"/>
          </a:p>
          <a:p>
            <a:pPr algn="r" rtl="1"/>
            <a:r>
              <a:rPr lang="ar-IQ" dirty="0"/>
              <a:t>تصفح الكتب الدراسية بشكل سريع من أجل تنشيط الذهن.</a:t>
            </a:r>
          </a:p>
          <a:p>
            <a:pPr algn="r" rtl="1"/>
            <a:r>
              <a:rPr lang="ar-IQ" dirty="0"/>
              <a:t>ابتعد عن جميع الأمور التي تشتت انتباهك.</a:t>
            </a:r>
          </a:p>
          <a:p>
            <a:pPr algn="r" rtl="1"/>
            <a:r>
              <a:rPr lang="ar-IQ" dirty="0"/>
              <a:t>يمكنك الاطلاع على اسئلة الامتحانات السابقة.</a:t>
            </a:r>
          </a:p>
          <a:p>
            <a:pPr algn="r" rtl="1"/>
            <a:r>
              <a:rPr lang="ar-IQ" dirty="0"/>
              <a:t>التقليل من الوجبات الغذائية السريعة التي تأثر بالسلب على صحة العقل.</a:t>
            </a:r>
          </a:p>
          <a:p>
            <a:pPr algn="r" rtl="1"/>
            <a:r>
              <a:rPr lang="ar-IQ" dirty="0"/>
              <a:t>تناول الفاكهة والخضروات بكل أنواعها.</a:t>
            </a:r>
          </a:p>
          <a:p>
            <a:pPr algn="r" rtl="1"/>
            <a:r>
              <a:rPr lang="ar-IQ" dirty="0"/>
              <a:t>تناول المكسرات بمختلف أنواعها وعلى وجه الخصوص: البندق، الجوز، الزبيب، اللوز، </a:t>
            </a:r>
            <a:r>
              <a:rPr lang="ar-IQ" dirty="0" err="1"/>
              <a:t>لانها</a:t>
            </a:r>
            <a:r>
              <a:rPr lang="ar-IQ" dirty="0"/>
              <a:t> تزيد من معدل تركيزك.</a:t>
            </a:r>
          </a:p>
          <a:p>
            <a:pPr algn="r" rtl="1"/>
            <a:r>
              <a:rPr lang="ar-IQ" dirty="0"/>
              <a:t>تناول الفطور الصحي الخالي من الدهون والغني بالألياف.</a:t>
            </a:r>
          </a:p>
          <a:p>
            <a:pPr algn="r" rtl="1"/>
            <a:r>
              <a:rPr lang="ar-IQ" dirty="0"/>
              <a:t>أكثر من مشروبات الفاكهة الطبيعية والمشروبات الصحية مثل الزنجبيل، القرفة، النعناع، وغير ذلك بدلًا من المشروبات الغازية</a:t>
            </a:r>
            <a:endParaRPr lang="en-US" dirty="0"/>
          </a:p>
        </p:txBody>
      </p:sp>
    </p:spTree>
    <p:extLst>
      <p:ext uri="{BB962C8B-B14F-4D97-AF65-F5344CB8AC3E}">
        <p14:creationId xmlns:p14="http://schemas.microsoft.com/office/powerpoint/2010/main" val="3734216628"/>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a:t>الاستعداد البدني للامتحانات</a:t>
            </a:r>
            <a:br>
              <a:rPr lang="ar-IQ" dirty="0"/>
            </a:br>
            <a:endParaRPr lang="en-US" dirty="0"/>
          </a:p>
        </p:txBody>
      </p:sp>
      <p:sp>
        <p:nvSpPr>
          <p:cNvPr id="3" name="عنصر نائب للمحتوى 2"/>
          <p:cNvSpPr>
            <a:spLocks noGrp="1"/>
          </p:cNvSpPr>
          <p:nvPr>
            <p:ph idx="1"/>
          </p:nvPr>
        </p:nvSpPr>
        <p:spPr/>
        <p:txBody>
          <a:bodyPr/>
          <a:lstStyle/>
          <a:p>
            <a:pPr algn="just" rtl="1"/>
            <a:r>
              <a:rPr lang="ar-IQ" dirty="0" smtClean="0"/>
              <a:t>هناك </a:t>
            </a:r>
            <a:r>
              <a:rPr lang="ar-IQ" dirty="0"/>
              <a:t>أيضًا بعض النصائح التي سنقدمها حتى تستعد للامتحانات بدنيًا وهي كما يلي:</a:t>
            </a:r>
          </a:p>
          <a:p>
            <a:pPr algn="just" rtl="1"/>
            <a:endParaRPr lang="ar-IQ" dirty="0"/>
          </a:p>
          <a:p>
            <a:pPr algn="just" rtl="1"/>
            <a:r>
              <a:rPr lang="ar-IQ" dirty="0"/>
              <a:t>تجنب الكسل والخمول من خلال عدة طرق من أبرزها ممارسة الرياضة بشكل يومي كالمشي لتنشيط الدورة الدموية بالجسم.</a:t>
            </a:r>
          </a:p>
          <a:p>
            <a:pPr algn="just" rtl="1"/>
            <a:r>
              <a:rPr lang="ar-IQ" dirty="0"/>
              <a:t>عليك أن تقلل بالتدريج من فترة الجلوس أمام الحاسوب أو التلفاز لكي تستعد للامتحانات وحتى تقلل من إجهاد عينك.</a:t>
            </a:r>
          </a:p>
          <a:p>
            <a:pPr algn="just" rtl="1"/>
            <a:r>
              <a:rPr lang="ar-IQ" dirty="0"/>
              <a:t>ننصحك بأخذ قسط من الراحة والنوم الجيد الذي لا يقل عن 8 ساعات.</a:t>
            </a:r>
            <a:endParaRPr lang="en-US" dirty="0"/>
          </a:p>
        </p:txBody>
      </p:sp>
    </p:spTree>
    <p:extLst>
      <p:ext uri="{BB962C8B-B14F-4D97-AF65-F5344CB8AC3E}">
        <p14:creationId xmlns:p14="http://schemas.microsoft.com/office/powerpoint/2010/main" val="1062922787"/>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b="1" dirty="0" smtClean="0"/>
              <a:t>بعض النصائح المهمة للطلاب للتهيؤ للامتحانات</a:t>
            </a:r>
            <a:endParaRPr lang="en-US" b="1" dirty="0"/>
          </a:p>
        </p:txBody>
      </p:sp>
      <p:sp>
        <p:nvSpPr>
          <p:cNvPr id="3" name="عنصر نائب للمحتوى 2"/>
          <p:cNvSpPr>
            <a:spLocks noGrp="1"/>
          </p:cNvSpPr>
          <p:nvPr>
            <p:ph idx="1"/>
          </p:nvPr>
        </p:nvSpPr>
        <p:spPr/>
        <p:txBody>
          <a:bodyPr>
            <a:normAutofit fontScale="77500" lnSpcReduction="20000"/>
          </a:bodyPr>
          <a:lstStyle/>
          <a:p>
            <a:pPr algn="just" rtl="1"/>
            <a:r>
              <a:rPr lang="ar-IQ" sz="3200" b="1" dirty="0" smtClean="0"/>
              <a:t>تعويد </a:t>
            </a:r>
            <a:r>
              <a:rPr lang="ar-IQ" sz="3200" b="1" dirty="0"/>
              <a:t>نفسك على طريقة سهلة في استرجاع المعلومات واستخدامها، وربط الأفكار ببعضها.</a:t>
            </a:r>
          </a:p>
          <a:p>
            <a:pPr algn="just" rtl="1"/>
            <a:r>
              <a:rPr lang="ar-IQ" sz="3200" b="1" dirty="0" smtClean="0"/>
              <a:t>- </a:t>
            </a:r>
            <a:r>
              <a:rPr lang="ar-IQ" sz="3200" b="1" dirty="0"/>
              <a:t>المراجعة المشتركة مع أصدقائك، تكمن أهميتها في جعلك ترتاح نفسيا بأنك لست وحدك، كما تساعدك على تبادل الأفكار والمراجع، وتحديد مستواك أصدقائك، ما يشكل حافزاً لمواصلة العمل، والثقة بنفسك أكثر.</a:t>
            </a:r>
          </a:p>
          <a:p>
            <a:pPr algn="just" rtl="1"/>
            <a:r>
              <a:rPr lang="ar-IQ" sz="3200" b="1" dirty="0" smtClean="0"/>
              <a:t>- </a:t>
            </a:r>
            <a:r>
              <a:rPr lang="ar-IQ" sz="3200" b="1" dirty="0"/>
              <a:t>الالتزام بجدول مذاكرة متوازن، يعتمد على أكثر من مادة خلال اليوم، مع الحفاظ على أوقات راحة منتظمة.</a:t>
            </a:r>
          </a:p>
          <a:p>
            <a:pPr algn="just" rtl="1"/>
            <a:r>
              <a:rPr lang="ar-IQ" sz="3200" b="1" dirty="0" smtClean="0"/>
              <a:t>- </a:t>
            </a:r>
            <a:r>
              <a:rPr lang="ar-IQ" sz="3200" b="1" dirty="0"/>
              <a:t>الاطلاع على أكبر قدر ممكن من الأسئلة، سواء بالكتب الدراسية، أو خلال الامتحانات السابقة، فالامتحانات الدراسية غالباً تتبع نمطاً متعارف عليه في الأسئلة، كما أنها تساعدك في التخلص من رهبة الامتحان.</a:t>
            </a:r>
          </a:p>
          <a:p>
            <a:pPr algn="just" rtl="1"/>
            <a:r>
              <a:rPr lang="ar-IQ" sz="3200" b="1" dirty="0" smtClean="0"/>
              <a:t>- </a:t>
            </a:r>
            <a:r>
              <a:rPr lang="ar-IQ" sz="3200" b="1" dirty="0"/>
              <a:t>التدرب على التخطيط للإجابة، بالممارسة على إجابة الأسئلة من الاختبارات السابقة.</a:t>
            </a:r>
          </a:p>
          <a:p>
            <a:pPr algn="just" rtl="1"/>
            <a:r>
              <a:rPr lang="ar-IQ" sz="3200" b="1" dirty="0" smtClean="0"/>
              <a:t>- </a:t>
            </a:r>
            <a:r>
              <a:rPr lang="ar-IQ" sz="3200" b="1" dirty="0"/>
              <a:t>عدم تأجيل كافة المواد الدراسية إلى ما قبل الامتحان بفترة قليلة، فالتوتر والقلق الناجمين عن قرب موعد الامتحان يقللان من الإبداع والقدرة على التركيز، وبالتالي تقل فرصتك في الاستيعاب والفهم.</a:t>
            </a:r>
            <a:endParaRPr lang="en-US" b="1" dirty="0"/>
          </a:p>
        </p:txBody>
      </p:sp>
    </p:spTree>
    <p:extLst>
      <p:ext uri="{BB962C8B-B14F-4D97-AF65-F5344CB8AC3E}">
        <p14:creationId xmlns:p14="http://schemas.microsoft.com/office/powerpoint/2010/main" val="3622497707"/>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a:t>نصائح للمراجعة</a:t>
            </a:r>
            <a:br>
              <a:rPr lang="ar-IQ" dirty="0"/>
            </a:br>
            <a:endParaRPr lang="en-US" dirty="0"/>
          </a:p>
        </p:txBody>
      </p:sp>
      <p:sp>
        <p:nvSpPr>
          <p:cNvPr id="3" name="عنصر نائب للمحتوى 2"/>
          <p:cNvSpPr>
            <a:spLocks noGrp="1"/>
          </p:cNvSpPr>
          <p:nvPr>
            <p:ph idx="1"/>
          </p:nvPr>
        </p:nvSpPr>
        <p:spPr/>
        <p:txBody>
          <a:bodyPr>
            <a:normAutofit fontScale="85000" lnSpcReduction="10000"/>
          </a:bodyPr>
          <a:lstStyle/>
          <a:p>
            <a:pPr algn="r" rtl="1"/>
            <a:r>
              <a:rPr lang="ar-IQ" dirty="0" smtClean="0"/>
              <a:t>حاول </a:t>
            </a:r>
            <a:r>
              <a:rPr lang="ar-IQ" dirty="0"/>
              <a:t>وضع جدول المراجعة في أكثر الأوقات التي تكون فيها في قمة نشاطك خلال اليوم، فعلى سبيل المثال إذا كنت تشعر بالنشاط والتركيز في الصباح، قم بمراجعة أكثر المواد باكراً. كما ينبغي عليك:</a:t>
            </a:r>
          </a:p>
          <a:p>
            <a:pPr algn="r" rtl="1"/>
            <a:endParaRPr lang="ar-IQ" dirty="0"/>
          </a:p>
          <a:p>
            <a:pPr algn="r" rtl="1"/>
            <a:r>
              <a:rPr lang="ar-IQ" dirty="0"/>
              <a:t>إعطاء الأولوية للامتحانات التي تشكل أكبر نسبة من درجات المواد</a:t>
            </a:r>
          </a:p>
          <a:p>
            <a:pPr algn="r" rtl="1"/>
            <a:r>
              <a:rPr lang="ar-IQ" dirty="0"/>
              <a:t> الحصول على فترات راحة بانتظام لإعادة تنشيط ذهنك</a:t>
            </a:r>
          </a:p>
          <a:p>
            <a:pPr algn="r" rtl="1"/>
            <a:r>
              <a:rPr lang="ar-IQ" dirty="0"/>
              <a:t>استخدام مجموعة متنوعة من الوسائل للمراجعة بما في ذلك الكتب، والإرشادات المسموعة، ومقاطع الفيديو الملخصة عبر الإنترنت</a:t>
            </a:r>
          </a:p>
          <a:p>
            <a:pPr algn="r" rtl="1"/>
            <a:r>
              <a:rPr lang="ar-IQ" dirty="0"/>
              <a:t>تظليل النقاط الهامة في دفتر مراجعتك</a:t>
            </a:r>
          </a:p>
          <a:p>
            <a:pPr algn="r" rtl="1"/>
            <a:r>
              <a:rPr lang="ar-IQ" dirty="0"/>
              <a:t>طلب المساعدة من أسرتك وأصدقائك في اختبار معلوماتك في كل مادة</a:t>
            </a:r>
          </a:p>
          <a:p>
            <a:pPr algn="r" rtl="1"/>
            <a:r>
              <a:rPr lang="ar-IQ" dirty="0"/>
              <a:t>الإجابة على الامتحانات السابقة حتى تتعود على الأسئلة وتوقيت الإجابات</a:t>
            </a:r>
          </a:p>
          <a:p>
            <a:pPr algn="r" rtl="1"/>
            <a:r>
              <a:rPr lang="ar-IQ" dirty="0"/>
              <a:t>تخصيص وقت للاسترخاء مع العائلة والأصدقاء.</a:t>
            </a:r>
            <a:endParaRPr lang="en-US" dirty="0"/>
          </a:p>
        </p:txBody>
      </p:sp>
    </p:spTree>
    <p:extLst>
      <p:ext uri="{BB962C8B-B14F-4D97-AF65-F5344CB8AC3E}">
        <p14:creationId xmlns:p14="http://schemas.microsoft.com/office/powerpoint/2010/main" val="1648766037"/>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t>نصائح </a:t>
            </a:r>
            <a:r>
              <a:rPr lang="ar-IQ" dirty="0"/>
              <a:t>سريعة ليوم الامتحان</a:t>
            </a:r>
            <a:br>
              <a:rPr lang="ar-IQ" dirty="0"/>
            </a:br>
            <a:endParaRPr lang="en-US" dirty="0"/>
          </a:p>
        </p:txBody>
      </p:sp>
      <p:sp>
        <p:nvSpPr>
          <p:cNvPr id="3" name="عنصر نائب للمحتوى 2"/>
          <p:cNvSpPr>
            <a:spLocks noGrp="1"/>
          </p:cNvSpPr>
          <p:nvPr>
            <p:ph idx="1"/>
          </p:nvPr>
        </p:nvSpPr>
        <p:spPr>
          <a:xfrm>
            <a:off x="790903" y="1857157"/>
            <a:ext cx="10515600" cy="4351338"/>
          </a:xfrm>
        </p:spPr>
        <p:txBody>
          <a:bodyPr>
            <a:normAutofit fontScale="85000" lnSpcReduction="20000"/>
          </a:bodyPr>
          <a:lstStyle/>
          <a:p>
            <a:pPr algn="r" rtl="1"/>
            <a:r>
              <a:rPr lang="ar-IQ" dirty="0" smtClean="0"/>
              <a:t>انتهت </a:t>
            </a:r>
            <a:r>
              <a:rPr lang="ar-IQ" dirty="0"/>
              <a:t>الآن فترة المراجعة والتحضير ليوم الامتحان. لا تقلق إذا كنت تشعر ببعض التوتر فهذا أمر طبيعي، فقط عليك إتباع النصائح البسيطة التالية لتحافظ على هدوئك وتحصل على أفضل نتيجة ممكنة في الامتحان:</a:t>
            </a:r>
          </a:p>
          <a:p>
            <a:pPr algn="r" rtl="1"/>
            <a:endParaRPr lang="ar-IQ" dirty="0"/>
          </a:p>
          <a:p>
            <a:pPr algn="r" rtl="1"/>
            <a:r>
              <a:rPr lang="ar-IQ" dirty="0"/>
              <a:t>احتفظ بهدوئك وخذ نفساً عميقاً</a:t>
            </a:r>
          </a:p>
          <a:p>
            <a:pPr algn="r" rtl="1"/>
            <a:r>
              <a:rPr lang="ar-IQ" dirty="0"/>
              <a:t>اقرأ ورقة الامتحان كاملة قبل البدء بالإجابة</a:t>
            </a:r>
          </a:p>
          <a:p>
            <a:pPr algn="r" rtl="1"/>
            <a:r>
              <a:rPr lang="ar-IQ" dirty="0"/>
              <a:t>نظم وقت الإجابة</a:t>
            </a:r>
          </a:p>
          <a:p>
            <a:pPr algn="r" rtl="1"/>
            <a:r>
              <a:rPr lang="ar-IQ" dirty="0"/>
              <a:t>انتقل إلى السؤال التالي إذا تعثرت في إجابة سؤال ما</a:t>
            </a:r>
          </a:p>
          <a:p>
            <a:pPr algn="r" rtl="1"/>
            <a:r>
              <a:rPr lang="ar-IQ" dirty="0"/>
              <a:t>اقرأ الأسئلة بعناية وتأكد من حل كل سؤال بالشكل الصحيح</a:t>
            </a:r>
          </a:p>
          <a:p>
            <a:pPr algn="r" rtl="1"/>
            <a:r>
              <a:rPr lang="ar-IQ" dirty="0"/>
              <a:t>اشرب الماء خلال الامتحان</a:t>
            </a:r>
          </a:p>
          <a:p>
            <a:pPr algn="r" rtl="1"/>
            <a:r>
              <a:rPr lang="ar-IQ" dirty="0"/>
              <a:t>تأكد من جميع الإجابات، خاصة إذا أنهيت الامتحان مبكراً.</a:t>
            </a:r>
          </a:p>
          <a:p>
            <a:pPr algn="r" rtl="1"/>
            <a:r>
              <a:rPr lang="ar-IQ" dirty="0"/>
              <a:t>فيما يتعلق بالأسئلة التي تحتاج إلى الكتابة الموضوعية، قسم إجابتك إلى ثلاثة أجزاء: مقدمة</a:t>
            </a:r>
            <a:endParaRPr lang="en-US" dirty="0"/>
          </a:p>
        </p:txBody>
      </p:sp>
    </p:spTree>
    <p:extLst>
      <p:ext uri="{BB962C8B-B14F-4D97-AF65-F5344CB8AC3E}">
        <p14:creationId xmlns:p14="http://schemas.microsoft.com/office/powerpoint/2010/main" val="1411506361"/>
      </p:ext>
    </p:extLst>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6743" y="275771"/>
            <a:ext cx="8374744" cy="6371772"/>
          </a:xfrm>
          <a:prstGeom prst="rect">
            <a:avLst/>
          </a:prstGeom>
          <a:ln>
            <a:noFill/>
          </a:ln>
          <a:effectLst>
            <a:softEdge rad="112500"/>
          </a:effectLst>
        </p:spPr>
      </p:pic>
      <p:sp>
        <p:nvSpPr>
          <p:cNvPr id="4" name="مربع نص 3"/>
          <p:cNvSpPr txBox="1"/>
          <p:nvPr/>
        </p:nvSpPr>
        <p:spPr>
          <a:xfrm>
            <a:off x="8984341" y="1608943"/>
            <a:ext cx="2670629" cy="3139321"/>
          </a:xfrm>
          <a:prstGeom prst="rect">
            <a:avLst/>
          </a:prstGeom>
          <a:noFill/>
        </p:spPr>
        <p:txBody>
          <a:bodyPr wrap="square" rtlCol="1">
            <a:spAutoFit/>
          </a:bodyPr>
          <a:lstStyle/>
          <a:p>
            <a:pPr algn="ctr"/>
            <a:r>
              <a:rPr lang="ar-IQ" sz="6600" b="1" dirty="0" smtClean="0">
                <a:effectLst>
                  <a:outerShdw blurRad="38100" dist="38100" dir="2700000" algn="tl">
                    <a:srgbClr val="000000">
                      <a:alpha val="43137"/>
                    </a:srgbClr>
                  </a:outerShdw>
                </a:effectLst>
              </a:rPr>
              <a:t>شكرا</a:t>
            </a:r>
          </a:p>
          <a:p>
            <a:pPr algn="ctr"/>
            <a:r>
              <a:rPr lang="ar-IQ" sz="6600" b="1" dirty="0" smtClean="0">
                <a:effectLst>
                  <a:outerShdw blurRad="38100" dist="38100" dir="2700000" algn="tl">
                    <a:srgbClr val="000000">
                      <a:alpha val="43137"/>
                    </a:srgbClr>
                  </a:outerShdw>
                </a:effectLst>
              </a:rPr>
              <a:t>لحسن الاستماع </a:t>
            </a:r>
            <a:endParaRPr lang="ar-IQ" sz="6600" b="1" dirty="0">
              <a:effectLst>
                <a:outerShdw blurRad="38100" dist="38100" dir="2700000" algn="tl">
                  <a:srgbClr val="000000">
                    <a:alpha val="43137"/>
                  </a:srgbClr>
                </a:outerShdw>
              </a:effectLst>
            </a:endParaRPr>
          </a:p>
        </p:txBody>
      </p:sp>
      <p:pic>
        <p:nvPicPr>
          <p:cNvPr id="2" name="صورة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6743" y="275771"/>
            <a:ext cx="8374744" cy="6371772"/>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153646031"/>
      </p:ext>
    </p:extLst>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7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504</TotalTime>
  <Words>832</Words>
  <Application>Microsoft Office PowerPoint</Application>
  <PresentationFormat>مخصص</PresentationFormat>
  <Paragraphs>69</Paragraphs>
  <Slides>9</Slides>
  <Notes>1</Notes>
  <HiddenSlides>0</HiddenSlides>
  <MMClips>0</MMClips>
  <ScaleCrop>false</ScaleCrop>
  <HeadingPairs>
    <vt:vector size="4" baseType="variant">
      <vt:variant>
        <vt:lpstr>نسق</vt:lpstr>
      </vt:variant>
      <vt:variant>
        <vt:i4>4</vt:i4>
      </vt:variant>
      <vt:variant>
        <vt:lpstr>عناوين الشرائح</vt:lpstr>
      </vt:variant>
      <vt:variant>
        <vt:i4>9</vt:i4>
      </vt:variant>
    </vt:vector>
  </HeadingPairs>
  <TitlesOfParts>
    <vt:vector size="13" baseType="lpstr">
      <vt:lpstr>Тема Office</vt:lpstr>
      <vt:lpstr>3_Office Theme</vt:lpstr>
      <vt:lpstr>6_Office Theme</vt:lpstr>
      <vt:lpstr>7_Office Theme</vt:lpstr>
      <vt:lpstr>عرض تقديمي في PowerPoint</vt:lpstr>
      <vt:lpstr>عرض تقديمي في PowerPoint</vt:lpstr>
      <vt:lpstr>الاستعداد النفسي للامتحانات </vt:lpstr>
      <vt:lpstr>الاستعداد الذهني للامتحانات </vt:lpstr>
      <vt:lpstr>الاستعداد البدني للامتحانات </vt:lpstr>
      <vt:lpstr>بعض النصائح المهمة للطلاب للتهيؤ للامتحانات</vt:lpstr>
      <vt:lpstr>نصائح للمراجعة </vt:lpstr>
      <vt:lpstr>نصائح سريعة ليوم الامتحان </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Pankaj Sharma</dc:creator>
  <cp:lastModifiedBy>Abeer</cp:lastModifiedBy>
  <cp:revision>60</cp:revision>
  <dcterms:created xsi:type="dcterms:W3CDTF">2017-07-04T17:25:20Z</dcterms:created>
  <dcterms:modified xsi:type="dcterms:W3CDTF">2023-01-09T07:43:14Z</dcterms:modified>
</cp:coreProperties>
</file>