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snapToGrid="0">
      <p:cViewPr varScale="1">
        <p:scale>
          <a:sx n="66" d="100"/>
          <a:sy n="66" d="100"/>
        </p:scale>
        <p:origin x="-87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3B639569-4CF3-7FC0-B158-702E13372EDC}"/>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xmlns="" id="{038DDDB3-59E7-AF40-55C7-337A122202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xmlns="" id="{E3F8D3DE-A707-5A8F-052A-0F2730D8BA53}"/>
              </a:ext>
            </a:extLst>
          </p:cNvPr>
          <p:cNvSpPr>
            <a:spLocks noGrp="1"/>
          </p:cNvSpPr>
          <p:nvPr>
            <p:ph type="dt" sz="half" idx="10"/>
          </p:nvPr>
        </p:nvSpPr>
        <p:spPr/>
        <p:txBody>
          <a:bodyPr/>
          <a:lstStyle/>
          <a:p>
            <a:fld id="{F11CD8E3-4FC3-4853-8F0D-92A4261B0FF4}" type="datetimeFigureOut">
              <a:rPr lang="en-US" smtClean="0"/>
              <a:pPr/>
              <a:t>12/14/2022</a:t>
            </a:fld>
            <a:endParaRPr lang="en-US"/>
          </a:p>
        </p:txBody>
      </p:sp>
      <p:sp>
        <p:nvSpPr>
          <p:cNvPr id="5" name="عنصر نائب للتذييل 4">
            <a:extLst>
              <a:ext uri="{FF2B5EF4-FFF2-40B4-BE49-F238E27FC236}">
                <a16:creationId xmlns:a16="http://schemas.microsoft.com/office/drawing/2014/main" xmlns="" id="{B0D6DEC7-7257-E2D2-A219-54A7E2702F41}"/>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0E052DB1-CB51-58F8-D0BA-29A2EBAD0BE8}"/>
              </a:ext>
            </a:extLst>
          </p:cNvPr>
          <p:cNvSpPr>
            <a:spLocks noGrp="1"/>
          </p:cNvSpPr>
          <p:nvPr>
            <p:ph type="sldNum" sz="quarter" idx="12"/>
          </p:nvPr>
        </p:nvSpPr>
        <p:spPr/>
        <p:txBody>
          <a:bodyPr/>
          <a:lstStyle/>
          <a:p>
            <a:fld id="{BA88A2A1-2CBE-42BE-9F19-C65D29F72329}" type="slidenum">
              <a:rPr lang="en-US" smtClean="0"/>
              <a:pPr/>
              <a:t>‹#›</a:t>
            </a:fld>
            <a:endParaRPr lang="en-US"/>
          </a:p>
        </p:txBody>
      </p:sp>
    </p:spTree>
    <p:extLst>
      <p:ext uri="{BB962C8B-B14F-4D97-AF65-F5344CB8AC3E}">
        <p14:creationId xmlns:p14="http://schemas.microsoft.com/office/powerpoint/2010/main" xmlns="" val="1718927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B5D49E9-3EDE-D721-08E9-D000DDCB2E95}"/>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xmlns="" id="{9F59728D-08F6-C0BA-61DC-96362C097D5D}"/>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C808A021-02AF-4F5F-DAD8-3365A8DCF6C6}"/>
              </a:ext>
            </a:extLst>
          </p:cNvPr>
          <p:cNvSpPr>
            <a:spLocks noGrp="1"/>
          </p:cNvSpPr>
          <p:nvPr>
            <p:ph type="dt" sz="half" idx="10"/>
          </p:nvPr>
        </p:nvSpPr>
        <p:spPr/>
        <p:txBody>
          <a:bodyPr/>
          <a:lstStyle/>
          <a:p>
            <a:fld id="{F11CD8E3-4FC3-4853-8F0D-92A4261B0FF4}" type="datetimeFigureOut">
              <a:rPr lang="en-US" smtClean="0"/>
              <a:pPr/>
              <a:t>12/14/2022</a:t>
            </a:fld>
            <a:endParaRPr lang="en-US"/>
          </a:p>
        </p:txBody>
      </p:sp>
      <p:sp>
        <p:nvSpPr>
          <p:cNvPr id="5" name="عنصر نائب للتذييل 4">
            <a:extLst>
              <a:ext uri="{FF2B5EF4-FFF2-40B4-BE49-F238E27FC236}">
                <a16:creationId xmlns:a16="http://schemas.microsoft.com/office/drawing/2014/main" xmlns="" id="{D5BC7E08-1876-697D-1C10-C8881CB6654B}"/>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38CAF218-A494-4995-541D-8E09F480392E}"/>
              </a:ext>
            </a:extLst>
          </p:cNvPr>
          <p:cNvSpPr>
            <a:spLocks noGrp="1"/>
          </p:cNvSpPr>
          <p:nvPr>
            <p:ph type="sldNum" sz="quarter" idx="12"/>
          </p:nvPr>
        </p:nvSpPr>
        <p:spPr/>
        <p:txBody>
          <a:bodyPr/>
          <a:lstStyle/>
          <a:p>
            <a:fld id="{BA88A2A1-2CBE-42BE-9F19-C65D29F72329}" type="slidenum">
              <a:rPr lang="en-US" smtClean="0"/>
              <a:pPr/>
              <a:t>‹#›</a:t>
            </a:fld>
            <a:endParaRPr lang="en-US"/>
          </a:p>
        </p:txBody>
      </p:sp>
    </p:spTree>
    <p:extLst>
      <p:ext uri="{BB962C8B-B14F-4D97-AF65-F5344CB8AC3E}">
        <p14:creationId xmlns:p14="http://schemas.microsoft.com/office/powerpoint/2010/main" xmlns="" val="70317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xmlns="" id="{98C0AAC3-30FF-8E5D-5E83-2DDF7D9BA3B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xmlns="" id="{1FC34A9D-B8CD-A547-43B4-5163EAA561B4}"/>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656A6D47-FCDB-7D2F-C818-C549C3091C9B}"/>
              </a:ext>
            </a:extLst>
          </p:cNvPr>
          <p:cNvSpPr>
            <a:spLocks noGrp="1"/>
          </p:cNvSpPr>
          <p:nvPr>
            <p:ph type="dt" sz="half" idx="10"/>
          </p:nvPr>
        </p:nvSpPr>
        <p:spPr/>
        <p:txBody>
          <a:bodyPr/>
          <a:lstStyle/>
          <a:p>
            <a:fld id="{F11CD8E3-4FC3-4853-8F0D-92A4261B0FF4}" type="datetimeFigureOut">
              <a:rPr lang="en-US" smtClean="0"/>
              <a:pPr/>
              <a:t>12/14/2022</a:t>
            </a:fld>
            <a:endParaRPr lang="en-US"/>
          </a:p>
        </p:txBody>
      </p:sp>
      <p:sp>
        <p:nvSpPr>
          <p:cNvPr id="5" name="عنصر نائب للتذييل 4">
            <a:extLst>
              <a:ext uri="{FF2B5EF4-FFF2-40B4-BE49-F238E27FC236}">
                <a16:creationId xmlns:a16="http://schemas.microsoft.com/office/drawing/2014/main" xmlns="" id="{C1464B95-46D1-7560-80C2-7E4CB6ED7761}"/>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4772ABD1-2EFB-14CB-98F4-0B883E04AD47}"/>
              </a:ext>
            </a:extLst>
          </p:cNvPr>
          <p:cNvSpPr>
            <a:spLocks noGrp="1"/>
          </p:cNvSpPr>
          <p:nvPr>
            <p:ph type="sldNum" sz="quarter" idx="12"/>
          </p:nvPr>
        </p:nvSpPr>
        <p:spPr/>
        <p:txBody>
          <a:bodyPr/>
          <a:lstStyle/>
          <a:p>
            <a:fld id="{BA88A2A1-2CBE-42BE-9F19-C65D29F72329}" type="slidenum">
              <a:rPr lang="en-US" smtClean="0"/>
              <a:pPr/>
              <a:t>‹#›</a:t>
            </a:fld>
            <a:endParaRPr lang="en-US"/>
          </a:p>
        </p:txBody>
      </p:sp>
    </p:spTree>
    <p:extLst>
      <p:ext uri="{BB962C8B-B14F-4D97-AF65-F5344CB8AC3E}">
        <p14:creationId xmlns:p14="http://schemas.microsoft.com/office/powerpoint/2010/main" xmlns="" val="385089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6399D55-496B-20BE-6E13-F1FAB4493478}"/>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xmlns="" id="{049D603D-0110-4A65-64C8-72946214F8B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6D52AA42-9721-6DE8-49EC-56EB87CF9C84}"/>
              </a:ext>
            </a:extLst>
          </p:cNvPr>
          <p:cNvSpPr>
            <a:spLocks noGrp="1"/>
          </p:cNvSpPr>
          <p:nvPr>
            <p:ph type="dt" sz="half" idx="10"/>
          </p:nvPr>
        </p:nvSpPr>
        <p:spPr/>
        <p:txBody>
          <a:bodyPr/>
          <a:lstStyle/>
          <a:p>
            <a:fld id="{F11CD8E3-4FC3-4853-8F0D-92A4261B0FF4}" type="datetimeFigureOut">
              <a:rPr lang="en-US" smtClean="0"/>
              <a:pPr/>
              <a:t>12/14/2022</a:t>
            </a:fld>
            <a:endParaRPr lang="en-US"/>
          </a:p>
        </p:txBody>
      </p:sp>
      <p:sp>
        <p:nvSpPr>
          <p:cNvPr id="5" name="عنصر نائب للتذييل 4">
            <a:extLst>
              <a:ext uri="{FF2B5EF4-FFF2-40B4-BE49-F238E27FC236}">
                <a16:creationId xmlns:a16="http://schemas.microsoft.com/office/drawing/2014/main" xmlns="" id="{B5C7307C-48AD-1F4D-D9F0-8EE808FFE1C4}"/>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8F89E497-8862-A3CB-3378-3ED7D69C98EA}"/>
              </a:ext>
            </a:extLst>
          </p:cNvPr>
          <p:cNvSpPr>
            <a:spLocks noGrp="1"/>
          </p:cNvSpPr>
          <p:nvPr>
            <p:ph type="sldNum" sz="quarter" idx="12"/>
          </p:nvPr>
        </p:nvSpPr>
        <p:spPr/>
        <p:txBody>
          <a:bodyPr/>
          <a:lstStyle/>
          <a:p>
            <a:fld id="{BA88A2A1-2CBE-42BE-9F19-C65D29F72329}" type="slidenum">
              <a:rPr lang="en-US" smtClean="0"/>
              <a:pPr/>
              <a:t>‹#›</a:t>
            </a:fld>
            <a:endParaRPr lang="en-US"/>
          </a:p>
        </p:txBody>
      </p:sp>
    </p:spTree>
    <p:extLst>
      <p:ext uri="{BB962C8B-B14F-4D97-AF65-F5344CB8AC3E}">
        <p14:creationId xmlns:p14="http://schemas.microsoft.com/office/powerpoint/2010/main" xmlns="" val="250544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F172747B-8AFB-4488-8AFB-EECDA7ABD668}"/>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xmlns="" id="{F3DDD495-CB1A-5FEA-C968-60942B9488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xmlns="" id="{231E055D-B666-FB3F-7B6D-47B955C29E93}"/>
              </a:ext>
            </a:extLst>
          </p:cNvPr>
          <p:cNvSpPr>
            <a:spLocks noGrp="1"/>
          </p:cNvSpPr>
          <p:nvPr>
            <p:ph type="dt" sz="half" idx="10"/>
          </p:nvPr>
        </p:nvSpPr>
        <p:spPr/>
        <p:txBody>
          <a:bodyPr/>
          <a:lstStyle/>
          <a:p>
            <a:fld id="{F11CD8E3-4FC3-4853-8F0D-92A4261B0FF4}" type="datetimeFigureOut">
              <a:rPr lang="en-US" smtClean="0"/>
              <a:pPr/>
              <a:t>12/14/2022</a:t>
            </a:fld>
            <a:endParaRPr lang="en-US"/>
          </a:p>
        </p:txBody>
      </p:sp>
      <p:sp>
        <p:nvSpPr>
          <p:cNvPr id="5" name="عنصر نائب للتذييل 4">
            <a:extLst>
              <a:ext uri="{FF2B5EF4-FFF2-40B4-BE49-F238E27FC236}">
                <a16:creationId xmlns:a16="http://schemas.microsoft.com/office/drawing/2014/main" xmlns="" id="{5372F600-C663-03B5-826E-DDF1F9E6E061}"/>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xmlns="" id="{6057B43B-DD14-56DB-F767-28CB3E0F10FA}"/>
              </a:ext>
            </a:extLst>
          </p:cNvPr>
          <p:cNvSpPr>
            <a:spLocks noGrp="1"/>
          </p:cNvSpPr>
          <p:nvPr>
            <p:ph type="sldNum" sz="quarter" idx="12"/>
          </p:nvPr>
        </p:nvSpPr>
        <p:spPr/>
        <p:txBody>
          <a:bodyPr/>
          <a:lstStyle/>
          <a:p>
            <a:fld id="{BA88A2A1-2CBE-42BE-9F19-C65D29F72329}" type="slidenum">
              <a:rPr lang="en-US" smtClean="0"/>
              <a:pPr/>
              <a:t>‹#›</a:t>
            </a:fld>
            <a:endParaRPr lang="en-US"/>
          </a:p>
        </p:txBody>
      </p:sp>
    </p:spTree>
    <p:extLst>
      <p:ext uri="{BB962C8B-B14F-4D97-AF65-F5344CB8AC3E}">
        <p14:creationId xmlns:p14="http://schemas.microsoft.com/office/powerpoint/2010/main" xmlns="" val="121174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DB33402-39E0-854E-9347-08DA8D611906}"/>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xmlns="" id="{5759B5E5-E880-98F1-2DA2-73E5E253CFD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xmlns="" id="{AFDFC413-FA16-AC8A-4A0C-963081249DB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xmlns="" id="{CFAE4D26-CC48-6CF8-CDFC-D7EF3A035008}"/>
              </a:ext>
            </a:extLst>
          </p:cNvPr>
          <p:cNvSpPr>
            <a:spLocks noGrp="1"/>
          </p:cNvSpPr>
          <p:nvPr>
            <p:ph type="dt" sz="half" idx="10"/>
          </p:nvPr>
        </p:nvSpPr>
        <p:spPr/>
        <p:txBody>
          <a:bodyPr/>
          <a:lstStyle/>
          <a:p>
            <a:fld id="{F11CD8E3-4FC3-4853-8F0D-92A4261B0FF4}" type="datetimeFigureOut">
              <a:rPr lang="en-US" smtClean="0"/>
              <a:pPr/>
              <a:t>12/14/2022</a:t>
            </a:fld>
            <a:endParaRPr lang="en-US"/>
          </a:p>
        </p:txBody>
      </p:sp>
      <p:sp>
        <p:nvSpPr>
          <p:cNvPr id="6" name="عنصر نائب للتذييل 5">
            <a:extLst>
              <a:ext uri="{FF2B5EF4-FFF2-40B4-BE49-F238E27FC236}">
                <a16:creationId xmlns:a16="http://schemas.microsoft.com/office/drawing/2014/main" xmlns="" id="{B92B8B1F-2AB4-FB65-D293-AC05C33F6E8D}"/>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xmlns="" id="{C96668A0-8F55-AAFA-838E-6613D78A694B}"/>
              </a:ext>
            </a:extLst>
          </p:cNvPr>
          <p:cNvSpPr>
            <a:spLocks noGrp="1"/>
          </p:cNvSpPr>
          <p:nvPr>
            <p:ph type="sldNum" sz="quarter" idx="12"/>
          </p:nvPr>
        </p:nvSpPr>
        <p:spPr/>
        <p:txBody>
          <a:bodyPr/>
          <a:lstStyle/>
          <a:p>
            <a:fld id="{BA88A2A1-2CBE-42BE-9F19-C65D29F72329}" type="slidenum">
              <a:rPr lang="en-US" smtClean="0"/>
              <a:pPr/>
              <a:t>‹#›</a:t>
            </a:fld>
            <a:endParaRPr lang="en-US"/>
          </a:p>
        </p:txBody>
      </p:sp>
    </p:spTree>
    <p:extLst>
      <p:ext uri="{BB962C8B-B14F-4D97-AF65-F5344CB8AC3E}">
        <p14:creationId xmlns:p14="http://schemas.microsoft.com/office/powerpoint/2010/main" xmlns="" val="222457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B08FA21-0AD8-1537-8725-6F3F3265CBFF}"/>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xmlns="" id="{7A269DB6-F285-BD3D-2F53-8D5554D857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xmlns="" id="{4291ADCF-FA64-9912-AAD0-64A4FA0FAD1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xmlns="" id="{1FE5475B-4A97-74B8-DAFC-72330AF2C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xmlns="" id="{0279BC38-50D8-7F68-0A1E-79CE9501351E}"/>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xmlns="" id="{E31C2B43-9A54-80DA-4EEC-645EC5628925}"/>
              </a:ext>
            </a:extLst>
          </p:cNvPr>
          <p:cNvSpPr>
            <a:spLocks noGrp="1"/>
          </p:cNvSpPr>
          <p:nvPr>
            <p:ph type="dt" sz="half" idx="10"/>
          </p:nvPr>
        </p:nvSpPr>
        <p:spPr/>
        <p:txBody>
          <a:bodyPr/>
          <a:lstStyle/>
          <a:p>
            <a:fld id="{F11CD8E3-4FC3-4853-8F0D-92A4261B0FF4}" type="datetimeFigureOut">
              <a:rPr lang="en-US" smtClean="0"/>
              <a:pPr/>
              <a:t>12/14/2022</a:t>
            </a:fld>
            <a:endParaRPr lang="en-US"/>
          </a:p>
        </p:txBody>
      </p:sp>
      <p:sp>
        <p:nvSpPr>
          <p:cNvPr id="8" name="عنصر نائب للتذييل 7">
            <a:extLst>
              <a:ext uri="{FF2B5EF4-FFF2-40B4-BE49-F238E27FC236}">
                <a16:creationId xmlns:a16="http://schemas.microsoft.com/office/drawing/2014/main" xmlns="" id="{2B94C2B4-3301-B220-8391-89C5910D0D05}"/>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xmlns="" id="{3F367029-43AE-05C3-33F9-14AC335DAEBA}"/>
              </a:ext>
            </a:extLst>
          </p:cNvPr>
          <p:cNvSpPr>
            <a:spLocks noGrp="1"/>
          </p:cNvSpPr>
          <p:nvPr>
            <p:ph type="sldNum" sz="quarter" idx="12"/>
          </p:nvPr>
        </p:nvSpPr>
        <p:spPr/>
        <p:txBody>
          <a:bodyPr/>
          <a:lstStyle/>
          <a:p>
            <a:fld id="{BA88A2A1-2CBE-42BE-9F19-C65D29F72329}" type="slidenum">
              <a:rPr lang="en-US" smtClean="0"/>
              <a:pPr/>
              <a:t>‹#›</a:t>
            </a:fld>
            <a:endParaRPr lang="en-US"/>
          </a:p>
        </p:txBody>
      </p:sp>
    </p:spTree>
    <p:extLst>
      <p:ext uri="{BB962C8B-B14F-4D97-AF65-F5344CB8AC3E}">
        <p14:creationId xmlns:p14="http://schemas.microsoft.com/office/powerpoint/2010/main" xmlns="" val="289390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1E6592F-9CB3-9435-ED98-94175B882171}"/>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xmlns="" id="{9C5ED88C-034A-7F6A-1822-6C797661F6B5}"/>
              </a:ext>
            </a:extLst>
          </p:cNvPr>
          <p:cNvSpPr>
            <a:spLocks noGrp="1"/>
          </p:cNvSpPr>
          <p:nvPr>
            <p:ph type="dt" sz="half" idx="10"/>
          </p:nvPr>
        </p:nvSpPr>
        <p:spPr/>
        <p:txBody>
          <a:bodyPr/>
          <a:lstStyle/>
          <a:p>
            <a:fld id="{F11CD8E3-4FC3-4853-8F0D-92A4261B0FF4}" type="datetimeFigureOut">
              <a:rPr lang="en-US" smtClean="0"/>
              <a:pPr/>
              <a:t>12/14/2022</a:t>
            </a:fld>
            <a:endParaRPr lang="en-US"/>
          </a:p>
        </p:txBody>
      </p:sp>
      <p:sp>
        <p:nvSpPr>
          <p:cNvPr id="4" name="عنصر نائب للتذييل 3">
            <a:extLst>
              <a:ext uri="{FF2B5EF4-FFF2-40B4-BE49-F238E27FC236}">
                <a16:creationId xmlns:a16="http://schemas.microsoft.com/office/drawing/2014/main" xmlns="" id="{158CB4A4-5862-F594-6170-B626C1CD2ADB}"/>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xmlns="" id="{CFFADE71-373F-493D-0F76-26EF2DA05112}"/>
              </a:ext>
            </a:extLst>
          </p:cNvPr>
          <p:cNvSpPr>
            <a:spLocks noGrp="1"/>
          </p:cNvSpPr>
          <p:nvPr>
            <p:ph type="sldNum" sz="quarter" idx="12"/>
          </p:nvPr>
        </p:nvSpPr>
        <p:spPr/>
        <p:txBody>
          <a:bodyPr/>
          <a:lstStyle/>
          <a:p>
            <a:fld id="{BA88A2A1-2CBE-42BE-9F19-C65D29F72329}" type="slidenum">
              <a:rPr lang="en-US" smtClean="0"/>
              <a:pPr/>
              <a:t>‹#›</a:t>
            </a:fld>
            <a:endParaRPr lang="en-US"/>
          </a:p>
        </p:txBody>
      </p:sp>
    </p:spTree>
    <p:extLst>
      <p:ext uri="{BB962C8B-B14F-4D97-AF65-F5344CB8AC3E}">
        <p14:creationId xmlns:p14="http://schemas.microsoft.com/office/powerpoint/2010/main" xmlns="" val="47449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23587B7E-B770-CDA1-C5A5-35B0EDCBC4FA}"/>
              </a:ext>
            </a:extLst>
          </p:cNvPr>
          <p:cNvSpPr>
            <a:spLocks noGrp="1"/>
          </p:cNvSpPr>
          <p:nvPr>
            <p:ph type="dt" sz="half" idx="10"/>
          </p:nvPr>
        </p:nvSpPr>
        <p:spPr/>
        <p:txBody>
          <a:bodyPr/>
          <a:lstStyle/>
          <a:p>
            <a:fld id="{F11CD8E3-4FC3-4853-8F0D-92A4261B0FF4}" type="datetimeFigureOut">
              <a:rPr lang="en-US" smtClean="0"/>
              <a:pPr/>
              <a:t>12/14/2022</a:t>
            </a:fld>
            <a:endParaRPr lang="en-US"/>
          </a:p>
        </p:txBody>
      </p:sp>
      <p:sp>
        <p:nvSpPr>
          <p:cNvPr id="3" name="عنصر نائب للتذييل 2">
            <a:extLst>
              <a:ext uri="{FF2B5EF4-FFF2-40B4-BE49-F238E27FC236}">
                <a16:creationId xmlns:a16="http://schemas.microsoft.com/office/drawing/2014/main" xmlns="" id="{61F9A56E-7648-8266-CA23-2C2C533C0DD9}"/>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xmlns="" id="{5D281221-E16C-F4CD-5027-F59981D48B6C}"/>
              </a:ext>
            </a:extLst>
          </p:cNvPr>
          <p:cNvSpPr>
            <a:spLocks noGrp="1"/>
          </p:cNvSpPr>
          <p:nvPr>
            <p:ph type="sldNum" sz="quarter" idx="12"/>
          </p:nvPr>
        </p:nvSpPr>
        <p:spPr/>
        <p:txBody>
          <a:bodyPr/>
          <a:lstStyle/>
          <a:p>
            <a:fld id="{BA88A2A1-2CBE-42BE-9F19-C65D29F72329}" type="slidenum">
              <a:rPr lang="en-US" smtClean="0"/>
              <a:pPr/>
              <a:t>‹#›</a:t>
            </a:fld>
            <a:endParaRPr lang="en-US"/>
          </a:p>
        </p:txBody>
      </p:sp>
    </p:spTree>
    <p:extLst>
      <p:ext uri="{BB962C8B-B14F-4D97-AF65-F5344CB8AC3E}">
        <p14:creationId xmlns:p14="http://schemas.microsoft.com/office/powerpoint/2010/main" xmlns="" val="38541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9E4DBBC-624D-CCAA-240C-D2C70583F03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xmlns="" id="{BDB05BB2-7DAC-90F1-F99B-86843B4547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xmlns="" id="{9C9A1120-7571-DB4D-BF2F-BABF561EB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0C6BF03E-F1AB-9377-FB87-0F300EB6CAE9}"/>
              </a:ext>
            </a:extLst>
          </p:cNvPr>
          <p:cNvSpPr>
            <a:spLocks noGrp="1"/>
          </p:cNvSpPr>
          <p:nvPr>
            <p:ph type="dt" sz="half" idx="10"/>
          </p:nvPr>
        </p:nvSpPr>
        <p:spPr/>
        <p:txBody>
          <a:bodyPr/>
          <a:lstStyle/>
          <a:p>
            <a:fld id="{F11CD8E3-4FC3-4853-8F0D-92A4261B0FF4}" type="datetimeFigureOut">
              <a:rPr lang="en-US" smtClean="0"/>
              <a:pPr/>
              <a:t>12/14/2022</a:t>
            </a:fld>
            <a:endParaRPr lang="en-US"/>
          </a:p>
        </p:txBody>
      </p:sp>
      <p:sp>
        <p:nvSpPr>
          <p:cNvPr id="6" name="عنصر نائب للتذييل 5">
            <a:extLst>
              <a:ext uri="{FF2B5EF4-FFF2-40B4-BE49-F238E27FC236}">
                <a16:creationId xmlns:a16="http://schemas.microsoft.com/office/drawing/2014/main" xmlns="" id="{B40F3E5D-54AD-18A4-3563-E4B3F009778B}"/>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xmlns="" id="{5EE1FD18-5CCC-073D-4D80-BAB81FBE8845}"/>
              </a:ext>
            </a:extLst>
          </p:cNvPr>
          <p:cNvSpPr>
            <a:spLocks noGrp="1"/>
          </p:cNvSpPr>
          <p:nvPr>
            <p:ph type="sldNum" sz="quarter" idx="12"/>
          </p:nvPr>
        </p:nvSpPr>
        <p:spPr/>
        <p:txBody>
          <a:bodyPr/>
          <a:lstStyle/>
          <a:p>
            <a:fld id="{BA88A2A1-2CBE-42BE-9F19-C65D29F72329}" type="slidenum">
              <a:rPr lang="en-US" smtClean="0"/>
              <a:pPr/>
              <a:t>‹#›</a:t>
            </a:fld>
            <a:endParaRPr lang="en-US"/>
          </a:p>
        </p:txBody>
      </p:sp>
    </p:spTree>
    <p:extLst>
      <p:ext uri="{BB962C8B-B14F-4D97-AF65-F5344CB8AC3E}">
        <p14:creationId xmlns:p14="http://schemas.microsoft.com/office/powerpoint/2010/main" xmlns="" val="58231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7FE8FBF0-3BA8-5E5C-21CA-060B5E59C59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xmlns="" id="{570F5FCB-943B-6E98-E65A-B23AAE8431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xmlns="" id="{7EC95CC5-C603-6EB2-267B-240A47CDD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65DE285B-13DC-00FD-D6B5-F0F296F5DF7F}"/>
              </a:ext>
            </a:extLst>
          </p:cNvPr>
          <p:cNvSpPr>
            <a:spLocks noGrp="1"/>
          </p:cNvSpPr>
          <p:nvPr>
            <p:ph type="dt" sz="half" idx="10"/>
          </p:nvPr>
        </p:nvSpPr>
        <p:spPr/>
        <p:txBody>
          <a:bodyPr/>
          <a:lstStyle/>
          <a:p>
            <a:fld id="{F11CD8E3-4FC3-4853-8F0D-92A4261B0FF4}" type="datetimeFigureOut">
              <a:rPr lang="en-US" smtClean="0"/>
              <a:pPr/>
              <a:t>12/14/2022</a:t>
            </a:fld>
            <a:endParaRPr lang="en-US"/>
          </a:p>
        </p:txBody>
      </p:sp>
      <p:sp>
        <p:nvSpPr>
          <p:cNvPr id="6" name="عنصر نائب للتذييل 5">
            <a:extLst>
              <a:ext uri="{FF2B5EF4-FFF2-40B4-BE49-F238E27FC236}">
                <a16:creationId xmlns:a16="http://schemas.microsoft.com/office/drawing/2014/main" xmlns="" id="{EB0B3BF5-17E9-B182-DEE1-33892E58A210}"/>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xmlns="" id="{867F9CC6-99BC-845B-E628-B155F05E6BE3}"/>
              </a:ext>
            </a:extLst>
          </p:cNvPr>
          <p:cNvSpPr>
            <a:spLocks noGrp="1"/>
          </p:cNvSpPr>
          <p:nvPr>
            <p:ph type="sldNum" sz="quarter" idx="12"/>
          </p:nvPr>
        </p:nvSpPr>
        <p:spPr/>
        <p:txBody>
          <a:bodyPr/>
          <a:lstStyle/>
          <a:p>
            <a:fld id="{BA88A2A1-2CBE-42BE-9F19-C65D29F72329}" type="slidenum">
              <a:rPr lang="en-US" smtClean="0"/>
              <a:pPr/>
              <a:t>‹#›</a:t>
            </a:fld>
            <a:endParaRPr lang="en-US"/>
          </a:p>
        </p:txBody>
      </p:sp>
    </p:spTree>
    <p:extLst>
      <p:ext uri="{BB962C8B-B14F-4D97-AF65-F5344CB8AC3E}">
        <p14:creationId xmlns:p14="http://schemas.microsoft.com/office/powerpoint/2010/main" xmlns="" val="119336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xmlns="" id="{F93EC2F1-C9E6-120C-CA97-E91647B3E74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xmlns="" id="{1D5A874E-C928-F8C2-D880-F893E6B6F07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xmlns="" id="{8E0415D9-8DAE-6960-BBB0-D3DC6768CD8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11CD8E3-4FC3-4853-8F0D-92A4261B0FF4}" type="datetimeFigureOut">
              <a:rPr lang="en-US" smtClean="0"/>
              <a:pPr/>
              <a:t>12/14/2022</a:t>
            </a:fld>
            <a:endParaRPr lang="en-US"/>
          </a:p>
        </p:txBody>
      </p:sp>
      <p:sp>
        <p:nvSpPr>
          <p:cNvPr id="5" name="عنصر نائب للتذييل 4">
            <a:extLst>
              <a:ext uri="{FF2B5EF4-FFF2-40B4-BE49-F238E27FC236}">
                <a16:creationId xmlns:a16="http://schemas.microsoft.com/office/drawing/2014/main" xmlns="" id="{88E52F1A-1AEC-A621-2358-B512B53204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xmlns="" id="{B2562EF0-B474-1790-1C94-05976371619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A88A2A1-2CBE-42BE-9F19-C65D29F72329}" type="slidenum">
              <a:rPr lang="en-US" smtClean="0"/>
              <a:pPr/>
              <a:t>‹#›</a:t>
            </a:fld>
            <a:endParaRPr lang="en-US"/>
          </a:p>
        </p:txBody>
      </p:sp>
    </p:spTree>
    <p:extLst>
      <p:ext uri="{BB962C8B-B14F-4D97-AF65-F5344CB8AC3E}">
        <p14:creationId xmlns:p14="http://schemas.microsoft.com/office/powerpoint/2010/main" xmlns="" val="1748020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1216856" y="2679228"/>
            <a:ext cx="9444110" cy="3046988"/>
          </a:xfrm>
          <a:prstGeom prst="rect">
            <a:avLst/>
          </a:prstGeom>
          <a:solidFill>
            <a:schemeClr val="accent5">
              <a:lumMod val="40000"/>
              <a:lumOff val="60000"/>
            </a:schemeClr>
          </a:solidFill>
        </p:spPr>
        <p:txBody>
          <a:bodyPr wrap="square" rtlCol="0">
            <a:spAutoFit/>
          </a:bodyPr>
          <a:lstStyle/>
          <a:p>
            <a:pPr algn="just"/>
            <a:r>
              <a:rPr lang="ar-IQ" sz="2400" dirty="0">
                <a:solidFill>
                  <a:schemeClr val="bg1"/>
                </a:solidFill>
              </a:rPr>
              <a:t>مايكروسوفت وورد (بالإنجليزية: </a:t>
            </a:r>
            <a:r>
              <a:rPr lang="en-US" sz="2400" dirty="0">
                <a:solidFill>
                  <a:schemeClr val="bg1"/>
                </a:solidFill>
              </a:rPr>
              <a:t>Microsoft Word)‏ </a:t>
            </a:r>
            <a:r>
              <a:rPr lang="ar-IQ" sz="2400" dirty="0">
                <a:solidFill>
                  <a:schemeClr val="bg1"/>
                </a:solidFill>
              </a:rPr>
              <a:t>هو أحد البرامج الموفرة ضمن حزمة أوفيس وهو مخصص لمعالجة الكلمات وبحيث يتيح إدخال الكلمات بصيغة إلكترونية على وثائق افتراضية ومن ثم معالجتها وإخراجها بالشكل المطلوب حسب حاجة المستخدم بحيث يمكن طباعتها على </a:t>
            </a:r>
            <a:r>
              <a:rPr lang="ar-IQ" sz="2400" dirty="0" err="1">
                <a:solidFill>
                  <a:schemeClr val="bg1"/>
                </a:solidFill>
              </a:rPr>
              <a:t>طلائح</a:t>
            </a:r>
            <a:r>
              <a:rPr lang="ar-IQ" sz="2400" dirty="0">
                <a:solidFill>
                  <a:schemeClr val="bg1"/>
                </a:solidFill>
              </a:rPr>
              <a:t> ورقية أو إبقائها على صيغتها الإلكترونية، وهو من أهم البرامج التي أنتجتها شركة مايكروسوفت الأمريكية لمعالجة النصوص. كان أول إصدار منه في العام 1983م تحت مسمى </a:t>
            </a:r>
            <a:r>
              <a:rPr lang="en-US" sz="2400" dirty="0">
                <a:solidFill>
                  <a:schemeClr val="bg1"/>
                </a:solidFill>
              </a:rPr>
              <a:t>Multi-Tool Word </a:t>
            </a:r>
            <a:r>
              <a:rPr lang="ar-IQ" sz="2400" dirty="0">
                <a:solidFill>
                  <a:schemeClr val="bg1"/>
                </a:solidFill>
              </a:rPr>
              <a:t>وكان هذا البرنامج مخصص لنظام التشغيل </a:t>
            </a:r>
            <a:r>
              <a:rPr lang="ar-IQ" sz="2400" dirty="0" err="1">
                <a:solidFill>
                  <a:schemeClr val="bg1"/>
                </a:solidFill>
              </a:rPr>
              <a:t>زينيكس</a:t>
            </a:r>
            <a:r>
              <a:rPr lang="ar-IQ" sz="2400" dirty="0">
                <a:solidFill>
                  <a:schemeClr val="bg1"/>
                </a:solidFill>
              </a:rPr>
              <a:t> وهو أحد إصدارات يونكس المرخصة من قبل معامل الهواتف إيه تي </a:t>
            </a:r>
            <a:r>
              <a:rPr lang="ar-IQ" sz="2400" dirty="0" err="1">
                <a:solidFill>
                  <a:schemeClr val="bg1"/>
                </a:solidFill>
              </a:rPr>
              <a:t>آند</a:t>
            </a:r>
            <a:r>
              <a:rPr lang="ar-IQ" sz="2400" dirty="0">
                <a:solidFill>
                  <a:schemeClr val="bg1"/>
                </a:solidFill>
              </a:rPr>
              <a:t> تي والذي كانت تبيعه وتروجه من قبل شركة مايكروسوفت قبل إصدار أنظمتها الأخرى الشهيرة للحواسب الشخصية.</a:t>
            </a:r>
            <a:endParaRPr lang="en-US" sz="2400" dirty="0">
              <a:solidFill>
                <a:schemeClr val="bg1"/>
              </a:solidFill>
            </a:endParaRP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428538"/>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مقدمة عن البرنامج</a:t>
            </a:r>
            <a:endParaRPr lang="en-US" sz="3600" b="1" dirty="0"/>
          </a:p>
        </p:txBody>
      </p:sp>
    </p:spTree>
    <p:extLst>
      <p:ext uri="{BB962C8B-B14F-4D97-AF65-F5344CB8AC3E}">
        <p14:creationId xmlns:p14="http://schemas.microsoft.com/office/powerpoint/2010/main" xmlns="" val="3957956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8916963" y="2828393"/>
            <a:ext cx="2654103" cy="3347840"/>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justLow">
              <a:lnSpc>
                <a:spcPct val="150000"/>
              </a:lnSpc>
            </a:pPr>
            <a:r>
              <a:rPr lang="ar-IQ" sz="2400" b="1" dirty="0">
                <a:solidFill>
                  <a:schemeClr val="accent5">
                    <a:lumMod val="50000"/>
                  </a:schemeClr>
                </a:solidFill>
              </a:rPr>
              <a:t>8- اهم شيء نقوم بإضافة شعار المؤسسة او الكلية حسب التصميم وذلك من خلال ادراج شكل او مربع نص وتعبئته بصورة</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197421"/>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نبدأ العمل</a:t>
            </a:r>
            <a:endParaRPr lang="en-US" sz="3600" b="1" dirty="0"/>
          </a:p>
        </p:txBody>
      </p:sp>
      <p:pic>
        <p:nvPicPr>
          <p:cNvPr id="9" name="صورة 8">
            <a:extLst>
              <a:ext uri="{FF2B5EF4-FFF2-40B4-BE49-F238E27FC236}">
                <a16:creationId xmlns:a16="http://schemas.microsoft.com/office/drawing/2014/main" xmlns="" id="{F6E302BF-1A7B-2D59-8568-2B2597E45A13}"/>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481963" y="2336939"/>
            <a:ext cx="8022983" cy="4224178"/>
          </a:xfrm>
          <a:prstGeom prst="rect">
            <a:avLst/>
          </a:prstGeom>
        </p:spPr>
      </p:pic>
    </p:spTree>
    <p:extLst>
      <p:ext uri="{BB962C8B-B14F-4D97-AF65-F5344CB8AC3E}">
        <p14:creationId xmlns:p14="http://schemas.microsoft.com/office/powerpoint/2010/main" xmlns="" val="208204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8866679" y="3039408"/>
            <a:ext cx="2654103" cy="2239844"/>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justLow">
              <a:lnSpc>
                <a:spcPct val="150000"/>
              </a:lnSpc>
            </a:pPr>
            <a:r>
              <a:rPr lang="ar-IQ" sz="2400" b="1" dirty="0">
                <a:solidFill>
                  <a:schemeClr val="accent5">
                    <a:lumMod val="50000"/>
                  </a:schemeClr>
                </a:solidFill>
              </a:rPr>
              <a:t>9- نضيف ليبل للتصميم مثلا دورة تدريبية وبهذا الشكل النهائي للتصميم كما في الصورة </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197421"/>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نبدأ العمل</a:t>
            </a:r>
            <a:endParaRPr lang="en-US" sz="3600" b="1" dirty="0"/>
          </a:p>
        </p:txBody>
      </p:sp>
      <p:pic>
        <p:nvPicPr>
          <p:cNvPr id="9" name="صورة 8">
            <a:extLst>
              <a:ext uri="{FF2B5EF4-FFF2-40B4-BE49-F238E27FC236}">
                <a16:creationId xmlns:a16="http://schemas.microsoft.com/office/drawing/2014/main" xmlns="" id="{F6E302BF-1A7B-2D59-8568-2B2597E45A13}"/>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491446" y="2336939"/>
            <a:ext cx="8004017" cy="4224178"/>
          </a:xfrm>
          <a:prstGeom prst="rect">
            <a:avLst/>
          </a:prstGeom>
        </p:spPr>
      </p:pic>
    </p:spTree>
    <p:extLst>
      <p:ext uri="{BB962C8B-B14F-4D97-AF65-F5344CB8AC3E}">
        <p14:creationId xmlns:p14="http://schemas.microsoft.com/office/powerpoint/2010/main" xmlns="" val="368875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8683744" y="2820634"/>
            <a:ext cx="3319975" cy="3356688"/>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ctr">
              <a:lnSpc>
                <a:spcPct val="150000"/>
              </a:lnSpc>
            </a:pPr>
            <a:r>
              <a:rPr lang="ar-IQ" sz="2400" b="1" dirty="0">
                <a:solidFill>
                  <a:schemeClr val="accent5">
                    <a:lumMod val="50000"/>
                  </a:schemeClr>
                </a:solidFill>
              </a:rPr>
              <a:t>10- لتحويل الملف الى صورة نذهب الى خانة البحث في النظام ونكتب </a:t>
            </a:r>
            <a:r>
              <a:rPr lang="en-US" sz="2400" b="1" dirty="0" err="1">
                <a:solidFill>
                  <a:schemeClr val="accent5">
                    <a:lumMod val="50000"/>
                  </a:schemeClr>
                </a:solidFill>
              </a:rPr>
              <a:t>snippin</a:t>
            </a:r>
            <a:r>
              <a:rPr lang="en-US" sz="2400" b="1" dirty="0">
                <a:solidFill>
                  <a:schemeClr val="accent5">
                    <a:lumMod val="50000"/>
                  </a:schemeClr>
                </a:solidFill>
              </a:rPr>
              <a:t> tool</a:t>
            </a:r>
            <a:r>
              <a:rPr lang="ar-IQ" sz="2400" b="1" dirty="0">
                <a:solidFill>
                  <a:schemeClr val="accent5">
                    <a:lumMod val="50000"/>
                  </a:schemeClr>
                </a:solidFill>
              </a:rPr>
              <a:t> أداة المقص سوف تظهر كما الشكل الضغط على </a:t>
            </a:r>
            <a:r>
              <a:rPr lang="en-US" sz="2400" b="1" dirty="0">
                <a:solidFill>
                  <a:schemeClr val="accent5">
                    <a:lumMod val="50000"/>
                  </a:schemeClr>
                </a:solidFill>
              </a:rPr>
              <a:t>new</a:t>
            </a:r>
            <a:r>
              <a:rPr lang="ar-IQ" sz="2400" b="1" dirty="0">
                <a:solidFill>
                  <a:schemeClr val="accent5">
                    <a:lumMod val="50000"/>
                  </a:schemeClr>
                </a:solidFill>
              </a:rPr>
              <a:t> ثم قص الصورة وخزنها بصيغة </a:t>
            </a:r>
            <a:r>
              <a:rPr lang="en-US" sz="2400" b="1" dirty="0">
                <a:solidFill>
                  <a:schemeClr val="accent5">
                    <a:lumMod val="50000"/>
                  </a:schemeClr>
                </a:solidFill>
              </a:rPr>
              <a:t>jpg</a:t>
            </a:r>
            <a:r>
              <a:rPr lang="ar-IQ" sz="2400" b="1" dirty="0">
                <a:solidFill>
                  <a:schemeClr val="accent5">
                    <a:lumMod val="50000"/>
                  </a:schemeClr>
                </a:solidFill>
              </a:rPr>
              <a:t> </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197421"/>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نبدأ العمل</a:t>
            </a:r>
            <a:endParaRPr lang="en-US" sz="3600" b="1" dirty="0"/>
          </a:p>
        </p:txBody>
      </p:sp>
      <p:pic>
        <p:nvPicPr>
          <p:cNvPr id="9" name="صورة 8">
            <a:extLst>
              <a:ext uri="{FF2B5EF4-FFF2-40B4-BE49-F238E27FC236}">
                <a16:creationId xmlns:a16="http://schemas.microsoft.com/office/drawing/2014/main" xmlns="" id="{F6E302BF-1A7B-2D59-8568-2B2597E45A13}"/>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491446" y="2371851"/>
            <a:ext cx="8004017" cy="4154354"/>
          </a:xfrm>
          <a:prstGeom prst="rect">
            <a:avLst/>
          </a:prstGeom>
        </p:spPr>
      </p:pic>
      <p:cxnSp>
        <p:nvCxnSpPr>
          <p:cNvPr id="2" name="رابط كسهم مستقيم 1">
            <a:extLst>
              <a:ext uri="{FF2B5EF4-FFF2-40B4-BE49-F238E27FC236}">
                <a16:creationId xmlns:a16="http://schemas.microsoft.com/office/drawing/2014/main" xmlns="" id="{CC249CEB-A7F4-9658-FD5B-3AA9E19D69D3}"/>
              </a:ext>
            </a:extLst>
          </p:cNvPr>
          <p:cNvCxnSpPr>
            <a:cxnSpLocks/>
          </p:cNvCxnSpPr>
          <p:nvPr/>
        </p:nvCxnSpPr>
        <p:spPr>
          <a:xfrm flipV="1">
            <a:off x="2447778" y="3801794"/>
            <a:ext cx="1284850" cy="6472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2221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8478237" y="3069606"/>
            <a:ext cx="3319975" cy="1140697"/>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ctr">
              <a:lnSpc>
                <a:spcPct val="150000"/>
              </a:lnSpc>
            </a:pPr>
            <a:r>
              <a:rPr lang="ar-IQ" sz="2400" b="1" dirty="0">
                <a:solidFill>
                  <a:schemeClr val="accent5">
                    <a:lumMod val="50000"/>
                  </a:schemeClr>
                </a:solidFill>
              </a:rPr>
              <a:t>11- حفظ الصورة نذهب </a:t>
            </a:r>
            <a:r>
              <a:rPr lang="en-US" sz="2400" b="1" dirty="0">
                <a:solidFill>
                  <a:schemeClr val="accent5">
                    <a:lumMod val="50000"/>
                  </a:schemeClr>
                </a:solidFill>
              </a:rPr>
              <a:t>file</a:t>
            </a:r>
            <a:r>
              <a:rPr lang="ar-IQ" sz="2400" b="1" dirty="0">
                <a:solidFill>
                  <a:schemeClr val="accent5">
                    <a:lumMod val="50000"/>
                  </a:schemeClr>
                </a:solidFill>
              </a:rPr>
              <a:t> ثم </a:t>
            </a:r>
            <a:r>
              <a:rPr lang="en-US" sz="2400" b="1" dirty="0">
                <a:solidFill>
                  <a:schemeClr val="accent5">
                    <a:lumMod val="50000"/>
                  </a:schemeClr>
                </a:solidFill>
              </a:rPr>
              <a:t>save as</a:t>
            </a:r>
            <a:r>
              <a:rPr lang="ar-IQ" sz="2400" b="1" dirty="0">
                <a:solidFill>
                  <a:schemeClr val="accent5">
                    <a:lumMod val="50000"/>
                  </a:schemeClr>
                </a:solidFill>
              </a:rPr>
              <a:t> كما في الصورة</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197421"/>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نبدأ العمل</a:t>
            </a:r>
            <a:endParaRPr lang="en-US" sz="3600" b="1" dirty="0"/>
          </a:p>
        </p:txBody>
      </p:sp>
      <p:pic>
        <p:nvPicPr>
          <p:cNvPr id="9" name="صورة 8">
            <a:extLst>
              <a:ext uri="{FF2B5EF4-FFF2-40B4-BE49-F238E27FC236}">
                <a16:creationId xmlns:a16="http://schemas.microsoft.com/office/drawing/2014/main" xmlns="" id="{F6E302BF-1A7B-2D59-8568-2B2597E45A13}"/>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2208628" y="2421801"/>
            <a:ext cx="6008430" cy="4360564"/>
          </a:xfrm>
          <a:prstGeom prst="rect">
            <a:avLst/>
          </a:prstGeom>
        </p:spPr>
      </p:pic>
      <p:cxnSp>
        <p:nvCxnSpPr>
          <p:cNvPr id="2" name="رابط كسهم مستقيم 1">
            <a:extLst>
              <a:ext uri="{FF2B5EF4-FFF2-40B4-BE49-F238E27FC236}">
                <a16:creationId xmlns:a16="http://schemas.microsoft.com/office/drawing/2014/main" xmlns="" id="{CC249CEB-A7F4-9658-FD5B-3AA9E19D69D3}"/>
              </a:ext>
            </a:extLst>
          </p:cNvPr>
          <p:cNvCxnSpPr>
            <a:cxnSpLocks/>
          </p:cNvCxnSpPr>
          <p:nvPr/>
        </p:nvCxnSpPr>
        <p:spPr>
          <a:xfrm flipV="1">
            <a:off x="1172415" y="2992720"/>
            <a:ext cx="1284850" cy="6472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50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8478237" y="3069606"/>
            <a:ext cx="3319975" cy="1140697"/>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ctr">
              <a:lnSpc>
                <a:spcPct val="150000"/>
              </a:lnSpc>
            </a:pPr>
            <a:r>
              <a:rPr lang="ar-IQ" sz="2400" b="1" dirty="0">
                <a:solidFill>
                  <a:schemeClr val="accent5">
                    <a:lumMod val="50000"/>
                  </a:schemeClr>
                </a:solidFill>
              </a:rPr>
              <a:t>11- حفظ الصورة نذهب </a:t>
            </a:r>
            <a:r>
              <a:rPr lang="en-US" sz="2400" b="1" dirty="0">
                <a:solidFill>
                  <a:schemeClr val="accent5">
                    <a:lumMod val="50000"/>
                  </a:schemeClr>
                </a:solidFill>
              </a:rPr>
              <a:t>file</a:t>
            </a:r>
            <a:r>
              <a:rPr lang="ar-IQ" sz="2400" b="1" dirty="0">
                <a:solidFill>
                  <a:schemeClr val="accent5">
                    <a:lumMod val="50000"/>
                  </a:schemeClr>
                </a:solidFill>
              </a:rPr>
              <a:t> ثم </a:t>
            </a:r>
            <a:r>
              <a:rPr lang="en-US" sz="2400" b="1" dirty="0">
                <a:solidFill>
                  <a:schemeClr val="accent5">
                    <a:lumMod val="50000"/>
                  </a:schemeClr>
                </a:solidFill>
              </a:rPr>
              <a:t>save as</a:t>
            </a:r>
            <a:r>
              <a:rPr lang="ar-IQ" sz="2400" b="1" dirty="0">
                <a:solidFill>
                  <a:schemeClr val="accent5">
                    <a:lumMod val="50000"/>
                  </a:schemeClr>
                </a:solidFill>
              </a:rPr>
              <a:t> كما في الصورة</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197421"/>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نبدأ العمل</a:t>
            </a:r>
            <a:endParaRPr lang="en-US" sz="3600" b="1" dirty="0"/>
          </a:p>
        </p:txBody>
      </p:sp>
      <p:pic>
        <p:nvPicPr>
          <p:cNvPr id="9" name="صورة 8">
            <a:extLst>
              <a:ext uri="{FF2B5EF4-FFF2-40B4-BE49-F238E27FC236}">
                <a16:creationId xmlns:a16="http://schemas.microsoft.com/office/drawing/2014/main" xmlns="" id="{F6E302BF-1A7B-2D59-8568-2B2597E45A13}"/>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2552838" y="2421801"/>
            <a:ext cx="5320010" cy="4360564"/>
          </a:xfrm>
          <a:prstGeom prst="rect">
            <a:avLst/>
          </a:prstGeom>
        </p:spPr>
      </p:pic>
      <p:cxnSp>
        <p:nvCxnSpPr>
          <p:cNvPr id="2" name="رابط كسهم مستقيم 1">
            <a:extLst>
              <a:ext uri="{FF2B5EF4-FFF2-40B4-BE49-F238E27FC236}">
                <a16:creationId xmlns:a16="http://schemas.microsoft.com/office/drawing/2014/main" xmlns="" id="{CC249CEB-A7F4-9658-FD5B-3AA9E19D69D3}"/>
              </a:ext>
            </a:extLst>
          </p:cNvPr>
          <p:cNvCxnSpPr>
            <a:cxnSpLocks/>
          </p:cNvCxnSpPr>
          <p:nvPr/>
        </p:nvCxnSpPr>
        <p:spPr>
          <a:xfrm flipV="1">
            <a:off x="2201593" y="5271686"/>
            <a:ext cx="1284850" cy="6472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5414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8839170" y="3495502"/>
            <a:ext cx="2450230" cy="1131848"/>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ctr">
              <a:lnSpc>
                <a:spcPct val="150000"/>
              </a:lnSpc>
            </a:pPr>
            <a:r>
              <a:rPr lang="ar-IQ" sz="2400" b="1" dirty="0">
                <a:solidFill>
                  <a:schemeClr val="accent5">
                    <a:lumMod val="50000"/>
                  </a:schemeClr>
                </a:solidFill>
              </a:rPr>
              <a:t>12- النتيجة النهائية للتصميم</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197421"/>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نبدأ العمل</a:t>
            </a:r>
            <a:endParaRPr lang="en-US" sz="3600" b="1" dirty="0"/>
          </a:p>
        </p:txBody>
      </p:sp>
      <p:pic>
        <p:nvPicPr>
          <p:cNvPr id="9" name="صورة 8">
            <a:extLst>
              <a:ext uri="{FF2B5EF4-FFF2-40B4-BE49-F238E27FC236}">
                <a16:creationId xmlns:a16="http://schemas.microsoft.com/office/drawing/2014/main" xmlns="" id="{F6E302BF-1A7B-2D59-8568-2B2597E45A13}"/>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3278906" y="2453891"/>
            <a:ext cx="5320010" cy="4080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176764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168571" y="439671"/>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2608384" y="2846934"/>
            <a:ext cx="6975231" cy="2793842"/>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just">
              <a:lnSpc>
                <a:spcPct val="150000"/>
              </a:lnSpc>
            </a:pPr>
            <a:r>
              <a:rPr lang="ar-IQ" sz="2400" b="1" dirty="0">
                <a:solidFill>
                  <a:schemeClr val="accent5">
                    <a:lumMod val="50000"/>
                  </a:schemeClr>
                </a:solidFill>
              </a:rPr>
              <a:t>1-	فهم كيفية استخدام اشكال الوورد.</a:t>
            </a:r>
          </a:p>
          <a:p>
            <a:pPr algn="just">
              <a:lnSpc>
                <a:spcPct val="150000"/>
              </a:lnSpc>
            </a:pPr>
            <a:r>
              <a:rPr lang="ar-IQ" sz="2400" b="1" dirty="0">
                <a:solidFill>
                  <a:schemeClr val="accent5">
                    <a:lumMod val="50000"/>
                  </a:schemeClr>
                </a:solidFill>
              </a:rPr>
              <a:t>2-	التعرف على كيفية تنسيق الاشكال.</a:t>
            </a:r>
          </a:p>
          <a:p>
            <a:pPr algn="just">
              <a:lnSpc>
                <a:spcPct val="150000"/>
              </a:lnSpc>
            </a:pPr>
            <a:r>
              <a:rPr lang="ar-IQ" sz="2400" b="1" dirty="0">
                <a:solidFill>
                  <a:schemeClr val="accent5">
                    <a:lumMod val="50000"/>
                  </a:schemeClr>
                </a:solidFill>
              </a:rPr>
              <a:t>3-	التعرف على كيفية إضافة مربع نص على الشكل.</a:t>
            </a:r>
          </a:p>
          <a:p>
            <a:pPr algn="just">
              <a:lnSpc>
                <a:spcPct val="150000"/>
              </a:lnSpc>
            </a:pPr>
            <a:r>
              <a:rPr lang="ar-IQ" sz="2400" b="1" dirty="0">
                <a:solidFill>
                  <a:schemeClr val="accent5">
                    <a:lumMod val="50000"/>
                  </a:schemeClr>
                </a:solidFill>
              </a:rPr>
              <a:t>4-	التعرف على إضافة مؤثرات للشكل.</a:t>
            </a:r>
          </a:p>
          <a:p>
            <a:pPr algn="just">
              <a:lnSpc>
                <a:spcPct val="150000"/>
              </a:lnSpc>
            </a:pPr>
            <a:r>
              <a:rPr lang="ar-IQ" sz="2400" b="1" dirty="0">
                <a:solidFill>
                  <a:schemeClr val="accent5">
                    <a:lumMod val="50000"/>
                  </a:schemeClr>
                </a:solidFill>
              </a:rPr>
              <a:t>5-	التعرف على تحويل التصميم الى صورة.</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428538"/>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أهداف الدورة</a:t>
            </a:r>
            <a:endParaRPr lang="en-US" sz="3600" b="1" dirty="0"/>
          </a:p>
        </p:txBody>
      </p:sp>
    </p:spTree>
    <p:extLst>
      <p:ext uri="{BB962C8B-B14F-4D97-AF65-F5344CB8AC3E}">
        <p14:creationId xmlns:p14="http://schemas.microsoft.com/office/powerpoint/2010/main" xmlns="" val="403401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3188090" y="2617925"/>
            <a:ext cx="6097172" cy="577850"/>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just">
              <a:lnSpc>
                <a:spcPct val="150000"/>
              </a:lnSpc>
            </a:pPr>
            <a:r>
              <a:rPr lang="ar-IQ" sz="2400" b="1" dirty="0">
                <a:solidFill>
                  <a:schemeClr val="accent5">
                    <a:lumMod val="50000"/>
                  </a:schemeClr>
                </a:solidFill>
              </a:rPr>
              <a:t>1- تغير اتجاه الصفحة من العامودي الى الافقي</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428538"/>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نبدأ العمل</a:t>
            </a:r>
            <a:endParaRPr lang="en-US" sz="3600" b="1" dirty="0"/>
          </a:p>
        </p:txBody>
      </p:sp>
      <p:pic>
        <p:nvPicPr>
          <p:cNvPr id="3" name="صورة 2">
            <a:extLst>
              <a:ext uri="{FF2B5EF4-FFF2-40B4-BE49-F238E27FC236}">
                <a16:creationId xmlns:a16="http://schemas.microsoft.com/office/drawing/2014/main" xmlns="" id="{FF71F216-ABF9-1275-E6B1-E47E619F0EC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72895" y="3429000"/>
            <a:ext cx="2454846" cy="3072419"/>
          </a:xfrm>
          <a:prstGeom prst="rect">
            <a:avLst/>
          </a:prstGeom>
        </p:spPr>
      </p:pic>
    </p:spTree>
    <p:extLst>
      <p:ext uri="{BB962C8B-B14F-4D97-AF65-F5344CB8AC3E}">
        <p14:creationId xmlns:p14="http://schemas.microsoft.com/office/powerpoint/2010/main" xmlns="" val="155753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9125244" y="3429000"/>
            <a:ext cx="2654103" cy="1685846"/>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just">
              <a:lnSpc>
                <a:spcPct val="150000"/>
              </a:lnSpc>
            </a:pPr>
            <a:r>
              <a:rPr lang="ar-IQ" sz="2400" b="1" dirty="0">
                <a:solidFill>
                  <a:schemeClr val="accent5">
                    <a:lumMod val="50000"/>
                  </a:schemeClr>
                </a:solidFill>
              </a:rPr>
              <a:t>2- اختيار لون الصفحة من خلال قائمة تصميم ثم لون الصفحة</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197421"/>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نبدأ العمل</a:t>
            </a:r>
            <a:endParaRPr lang="en-US" sz="3600" b="1" dirty="0"/>
          </a:p>
        </p:txBody>
      </p:sp>
      <p:pic>
        <p:nvPicPr>
          <p:cNvPr id="9" name="صورة 8">
            <a:extLst>
              <a:ext uri="{FF2B5EF4-FFF2-40B4-BE49-F238E27FC236}">
                <a16:creationId xmlns:a16="http://schemas.microsoft.com/office/drawing/2014/main" xmlns="" id="{F6E302BF-1A7B-2D59-8568-2B2597E45A1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4179" y="2195975"/>
            <a:ext cx="8595360" cy="4606006"/>
          </a:xfrm>
          <a:prstGeom prst="rect">
            <a:avLst/>
          </a:prstGeom>
        </p:spPr>
      </p:pic>
    </p:spTree>
    <p:extLst>
      <p:ext uri="{BB962C8B-B14F-4D97-AF65-F5344CB8AC3E}">
        <p14:creationId xmlns:p14="http://schemas.microsoft.com/office/powerpoint/2010/main" xmlns="" val="225463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9223718" y="2825058"/>
            <a:ext cx="2654103" cy="2793842"/>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justLow">
              <a:lnSpc>
                <a:spcPct val="150000"/>
              </a:lnSpc>
            </a:pPr>
            <a:r>
              <a:rPr lang="ar-IQ" sz="2400" b="1" dirty="0">
                <a:solidFill>
                  <a:schemeClr val="accent5">
                    <a:lumMod val="50000"/>
                  </a:schemeClr>
                </a:solidFill>
              </a:rPr>
              <a:t>3-بعد ذلك نذهب الى قائمة ادراج ثم اشكال ونختار شكل المستطيل ونرسم كما في الشكل ونكرره مرتين</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197421"/>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نبدأ العمل</a:t>
            </a:r>
            <a:endParaRPr lang="en-US" sz="3600" b="1" dirty="0"/>
          </a:p>
        </p:txBody>
      </p:sp>
      <p:pic>
        <p:nvPicPr>
          <p:cNvPr id="9" name="صورة 8">
            <a:extLst>
              <a:ext uri="{FF2B5EF4-FFF2-40B4-BE49-F238E27FC236}">
                <a16:creationId xmlns:a16="http://schemas.microsoft.com/office/drawing/2014/main" xmlns="" id="{F6E302BF-1A7B-2D59-8568-2B2597E45A13}"/>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314179" y="2222211"/>
            <a:ext cx="8595360" cy="4553533"/>
          </a:xfrm>
          <a:prstGeom prst="rect">
            <a:avLst/>
          </a:prstGeom>
        </p:spPr>
      </p:pic>
    </p:spTree>
    <p:extLst>
      <p:ext uri="{BB962C8B-B14F-4D97-AF65-F5344CB8AC3E}">
        <p14:creationId xmlns:p14="http://schemas.microsoft.com/office/powerpoint/2010/main" xmlns="" val="282502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9223718" y="2825058"/>
            <a:ext cx="2654103" cy="2793842"/>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justLow">
              <a:lnSpc>
                <a:spcPct val="150000"/>
              </a:lnSpc>
            </a:pPr>
            <a:r>
              <a:rPr lang="ar-IQ" sz="2400" b="1" dirty="0">
                <a:solidFill>
                  <a:schemeClr val="accent5">
                    <a:lumMod val="50000"/>
                  </a:schemeClr>
                </a:solidFill>
              </a:rPr>
              <a:t>4-بعد ذلك نضغط على الشكل ونذهب الى تنسيق الشكل ونقوم بتغير اللون واضافة المؤثرات لكل الاشكال التي رسمناها</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197421"/>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نبدأ العمل</a:t>
            </a:r>
            <a:endParaRPr lang="en-US" sz="3600" b="1" dirty="0"/>
          </a:p>
        </p:txBody>
      </p:sp>
      <p:pic>
        <p:nvPicPr>
          <p:cNvPr id="9" name="صورة 8">
            <a:extLst>
              <a:ext uri="{FF2B5EF4-FFF2-40B4-BE49-F238E27FC236}">
                <a16:creationId xmlns:a16="http://schemas.microsoft.com/office/drawing/2014/main" xmlns="" id="{F6E302BF-1A7B-2D59-8568-2B2597E45A13}"/>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2428273" y="2304467"/>
            <a:ext cx="5858346" cy="4553533"/>
          </a:xfrm>
          <a:prstGeom prst="rect">
            <a:avLst/>
          </a:prstGeom>
        </p:spPr>
      </p:pic>
    </p:spTree>
    <p:extLst>
      <p:ext uri="{BB962C8B-B14F-4D97-AF65-F5344CB8AC3E}">
        <p14:creationId xmlns:p14="http://schemas.microsoft.com/office/powerpoint/2010/main" xmlns="" val="211530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8986910" y="3326645"/>
            <a:ext cx="2654103" cy="2793842"/>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justLow">
              <a:lnSpc>
                <a:spcPct val="150000"/>
              </a:lnSpc>
            </a:pPr>
            <a:r>
              <a:rPr lang="ar-IQ" sz="2400" b="1" dirty="0">
                <a:solidFill>
                  <a:schemeClr val="accent5">
                    <a:lumMod val="50000"/>
                  </a:schemeClr>
                </a:solidFill>
              </a:rPr>
              <a:t>5- الان نقوم </a:t>
            </a:r>
            <a:r>
              <a:rPr lang="ar-IQ" sz="2400" b="1" dirty="0" err="1">
                <a:solidFill>
                  <a:schemeClr val="accent5">
                    <a:lumMod val="50000"/>
                  </a:schemeClr>
                </a:solidFill>
              </a:rPr>
              <a:t>بادراج</a:t>
            </a:r>
            <a:r>
              <a:rPr lang="ar-IQ" sz="2400" b="1" dirty="0">
                <a:solidFill>
                  <a:schemeClr val="accent5">
                    <a:lumMod val="50000"/>
                  </a:schemeClr>
                </a:solidFill>
              </a:rPr>
              <a:t> مربع نص داخل الشكل الأول ونكتب به النص المطلوب</a:t>
            </a:r>
            <a:r>
              <a:rPr lang="en-US" sz="2400" b="1" dirty="0">
                <a:solidFill>
                  <a:schemeClr val="accent5">
                    <a:lumMod val="50000"/>
                  </a:schemeClr>
                </a:solidFill>
              </a:rPr>
              <a:t> </a:t>
            </a:r>
            <a:r>
              <a:rPr lang="ar-IQ" sz="2400" b="1" dirty="0">
                <a:solidFill>
                  <a:schemeClr val="accent5">
                    <a:lumMod val="50000"/>
                  </a:schemeClr>
                </a:solidFill>
              </a:rPr>
              <a:t> ونضيف داخله مربع للعنوان</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197421"/>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نبدأ العمل</a:t>
            </a:r>
            <a:endParaRPr lang="en-US" sz="3600" b="1" dirty="0"/>
          </a:p>
        </p:txBody>
      </p:sp>
      <p:pic>
        <p:nvPicPr>
          <p:cNvPr id="9" name="صورة 8">
            <a:extLst>
              <a:ext uri="{FF2B5EF4-FFF2-40B4-BE49-F238E27FC236}">
                <a16:creationId xmlns:a16="http://schemas.microsoft.com/office/drawing/2014/main" xmlns="" id="{F6E302BF-1A7B-2D59-8568-2B2597E45A13}"/>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277548" y="2266566"/>
            <a:ext cx="8431815" cy="4364924"/>
          </a:xfrm>
          <a:prstGeom prst="rect">
            <a:avLst/>
          </a:prstGeom>
        </p:spPr>
      </p:pic>
    </p:spTree>
    <p:extLst>
      <p:ext uri="{BB962C8B-B14F-4D97-AF65-F5344CB8AC3E}">
        <p14:creationId xmlns:p14="http://schemas.microsoft.com/office/powerpoint/2010/main" xmlns="" val="100314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8986910" y="3326645"/>
            <a:ext cx="2654103" cy="1685846"/>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justLow">
              <a:lnSpc>
                <a:spcPct val="150000"/>
              </a:lnSpc>
            </a:pPr>
            <a:r>
              <a:rPr lang="ar-IQ" sz="2400" b="1" dirty="0">
                <a:solidFill>
                  <a:schemeClr val="accent5">
                    <a:lumMod val="50000"/>
                  </a:schemeClr>
                </a:solidFill>
              </a:rPr>
              <a:t>6- الان نستمر بإضافة النص بنفس الطريقة وحسب المطلوب </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197421"/>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نبدأ العمل</a:t>
            </a:r>
            <a:endParaRPr lang="en-US" sz="3600" b="1" dirty="0"/>
          </a:p>
        </p:txBody>
      </p:sp>
      <p:pic>
        <p:nvPicPr>
          <p:cNvPr id="9" name="صورة 8">
            <a:extLst>
              <a:ext uri="{FF2B5EF4-FFF2-40B4-BE49-F238E27FC236}">
                <a16:creationId xmlns:a16="http://schemas.microsoft.com/office/drawing/2014/main" xmlns="" id="{F6E302BF-1A7B-2D59-8568-2B2597E45A13}"/>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381396" y="2266566"/>
            <a:ext cx="8224118" cy="4364924"/>
          </a:xfrm>
          <a:prstGeom prst="rect">
            <a:avLst/>
          </a:prstGeom>
        </p:spPr>
      </p:pic>
    </p:spTree>
    <p:extLst>
      <p:ext uri="{BB962C8B-B14F-4D97-AF65-F5344CB8AC3E}">
        <p14:creationId xmlns:p14="http://schemas.microsoft.com/office/powerpoint/2010/main" xmlns="" val="344110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F2D17498-248B-2534-A188-0ECEDF90F1A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ستطيل: زوايا مستديرة 4">
            <a:extLst>
              <a:ext uri="{FF2B5EF4-FFF2-40B4-BE49-F238E27FC236}">
                <a16:creationId xmlns:a16="http://schemas.microsoft.com/office/drawing/2014/main" xmlns="" id="{5813B161-F33A-5897-3098-D6981D0ECFF2}"/>
              </a:ext>
            </a:extLst>
          </p:cNvPr>
          <p:cNvSpPr/>
          <p:nvPr/>
        </p:nvSpPr>
        <p:spPr>
          <a:xfrm>
            <a:off x="609600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طريقة تصميم بروشور في برنامج  </a:t>
            </a:r>
            <a:r>
              <a:rPr lang="en-US" sz="2400" b="1" dirty="0">
                <a:solidFill>
                  <a:schemeClr val="accent5">
                    <a:lumMod val="50000"/>
                  </a:schemeClr>
                </a:solidFill>
                <a:latin typeface="ae_AlMothnna" panose="020B0803030604020204" pitchFamily="34" charset="-78"/>
                <a:cs typeface="ae_AlMothnna" panose="020B0803030604020204" pitchFamily="34" charset="-78"/>
              </a:rPr>
              <a:t>Word</a:t>
            </a:r>
          </a:p>
        </p:txBody>
      </p:sp>
      <p:sp>
        <p:nvSpPr>
          <p:cNvPr id="6" name="مستطيل: زوايا مستديرة 5">
            <a:extLst>
              <a:ext uri="{FF2B5EF4-FFF2-40B4-BE49-F238E27FC236}">
                <a16:creationId xmlns:a16="http://schemas.microsoft.com/office/drawing/2014/main" xmlns="" id="{C02CAE45-19FE-D3FF-0B55-045F7A6115FD}"/>
              </a:ext>
            </a:extLst>
          </p:cNvPr>
          <p:cNvSpPr/>
          <p:nvPr/>
        </p:nvSpPr>
        <p:spPr>
          <a:xfrm>
            <a:off x="157090" y="323557"/>
            <a:ext cx="5781821" cy="74558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accent5">
                    <a:lumMod val="50000"/>
                  </a:schemeClr>
                </a:solidFill>
                <a:latin typeface="ae_AlMothnna" panose="020B0803030604020204" pitchFamily="34" charset="-78"/>
                <a:cs typeface="ae_AlMothnna" panose="020B0803030604020204" pitchFamily="34" charset="-78"/>
              </a:rPr>
              <a:t>المبرمجة </a:t>
            </a:r>
            <a:r>
              <a:rPr lang="ar-IQ" sz="2400" b="1" dirty="0" err="1">
                <a:solidFill>
                  <a:schemeClr val="accent5">
                    <a:lumMod val="50000"/>
                  </a:schemeClr>
                </a:solidFill>
                <a:latin typeface="ae_AlMothnna" panose="020B0803030604020204" pitchFamily="34" charset="-78"/>
                <a:cs typeface="ae_AlMothnna" panose="020B0803030604020204" pitchFamily="34" charset="-78"/>
              </a:rPr>
              <a:t>ريام</a:t>
            </a:r>
            <a:r>
              <a:rPr lang="ar-IQ" sz="2400" b="1" dirty="0">
                <a:solidFill>
                  <a:schemeClr val="accent5">
                    <a:lumMod val="50000"/>
                  </a:schemeClr>
                </a:solidFill>
                <a:latin typeface="ae_AlMothnna" panose="020B0803030604020204" pitchFamily="34" charset="-78"/>
                <a:cs typeface="ae_AlMothnna" panose="020B0803030604020204" pitchFamily="34" charset="-78"/>
              </a:rPr>
              <a:t> عبد الكريم عبد</a:t>
            </a:r>
            <a:endParaRPr lang="en-US" sz="2400" b="1" dirty="0">
              <a:solidFill>
                <a:schemeClr val="accent5">
                  <a:lumMod val="50000"/>
                </a:schemeClr>
              </a:solidFill>
              <a:latin typeface="ae_AlMothnna" panose="020B0803030604020204" pitchFamily="34" charset="-78"/>
              <a:cs typeface="ae_AlMothnna" panose="020B0803030604020204" pitchFamily="34" charset="-78"/>
            </a:endParaRPr>
          </a:p>
        </p:txBody>
      </p:sp>
      <p:sp>
        <p:nvSpPr>
          <p:cNvPr id="7" name="مربع نص 6">
            <a:extLst>
              <a:ext uri="{FF2B5EF4-FFF2-40B4-BE49-F238E27FC236}">
                <a16:creationId xmlns:a16="http://schemas.microsoft.com/office/drawing/2014/main" xmlns="" id="{B894389D-2C41-5579-D3BE-36EC9A25A935}"/>
              </a:ext>
            </a:extLst>
          </p:cNvPr>
          <p:cNvSpPr txBox="1"/>
          <p:nvPr/>
        </p:nvSpPr>
        <p:spPr>
          <a:xfrm>
            <a:off x="8916963" y="2828393"/>
            <a:ext cx="2654103" cy="3347840"/>
          </a:xfrm>
          <a:prstGeom prst="rect">
            <a:avLst/>
          </a:prstGeom>
          <a:solidFill>
            <a:schemeClr val="accent5">
              <a:lumMod val="20000"/>
              <a:lumOff val="80000"/>
            </a:schemeClr>
          </a:solidFill>
          <a:scene3d>
            <a:camera prst="orthographicFront"/>
            <a:lightRig rig="threePt" dir="t"/>
          </a:scene3d>
          <a:sp3d>
            <a:bevelT prst="angle"/>
          </a:sp3d>
        </p:spPr>
        <p:txBody>
          <a:bodyPr wrap="square" rtlCol="0">
            <a:spAutoFit/>
          </a:bodyPr>
          <a:lstStyle/>
          <a:p>
            <a:pPr algn="justLow">
              <a:lnSpc>
                <a:spcPct val="150000"/>
              </a:lnSpc>
            </a:pPr>
            <a:r>
              <a:rPr lang="ar-IQ" sz="2400" b="1" dirty="0">
                <a:solidFill>
                  <a:schemeClr val="accent5">
                    <a:lumMod val="50000"/>
                  </a:schemeClr>
                </a:solidFill>
              </a:rPr>
              <a:t>7- هناك فراغات موجودة في التصميم نقوم بإضافة صور لها من خلال اختيار شكل وتعبئة الشكل بصورة تناسب التصميم</a:t>
            </a:r>
          </a:p>
        </p:txBody>
      </p:sp>
      <p:sp>
        <p:nvSpPr>
          <p:cNvPr id="8" name="شكل بيضاوي 7">
            <a:extLst>
              <a:ext uri="{FF2B5EF4-FFF2-40B4-BE49-F238E27FC236}">
                <a16:creationId xmlns:a16="http://schemas.microsoft.com/office/drawing/2014/main" xmlns="" id="{35EBFD9D-B79F-60F8-D787-F005CBE8BFFE}"/>
              </a:ext>
            </a:extLst>
          </p:cNvPr>
          <p:cNvSpPr/>
          <p:nvPr/>
        </p:nvSpPr>
        <p:spPr>
          <a:xfrm>
            <a:off x="3486443" y="1197421"/>
            <a:ext cx="5500467" cy="942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a:t>نبدأ العمل</a:t>
            </a:r>
            <a:endParaRPr lang="en-US" sz="3600" b="1" dirty="0"/>
          </a:p>
        </p:txBody>
      </p:sp>
      <p:pic>
        <p:nvPicPr>
          <p:cNvPr id="9" name="صورة 8">
            <a:extLst>
              <a:ext uri="{FF2B5EF4-FFF2-40B4-BE49-F238E27FC236}">
                <a16:creationId xmlns:a16="http://schemas.microsoft.com/office/drawing/2014/main" xmlns="" id="{F6E302BF-1A7B-2D59-8568-2B2597E45A13}"/>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381396" y="2336939"/>
            <a:ext cx="8224118" cy="4224178"/>
          </a:xfrm>
          <a:prstGeom prst="rect">
            <a:avLst/>
          </a:prstGeom>
        </p:spPr>
      </p:pic>
      <p:cxnSp>
        <p:nvCxnSpPr>
          <p:cNvPr id="3" name="رابط كسهم مستقيم 2">
            <a:extLst>
              <a:ext uri="{FF2B5EF4-FFF2-40B4-BE49-F238E27FC236}">
                <a16:creationId xmlns:a16="http://schemas.microsoft.com/office/drawing/2014/main" xmlns="" id="{77B004AE-2957-C360-21B3-9B69EEB4F99F}"/>
              </a:ext>
            </a:extLst>
          </p:cNvPr>
          <p:cNvCxnSpPr>
            <a:cxnSpLocks/>
          </p:cNvCxnSpPr>
          <p:nvPr/>
        </p:nvCxnSpPr>
        <p:spPr>
          <a:xfrm flipH="1" flipV="1">
            <a:off x="6096000" y="4449028"/>
            <a:ext cx="1097280" cy="3235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7929728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495</Words>
  <Application>Microsoft Office PowerPoint</Application>
  <PresentationFormat>مخصص</PresentationFormat>
  <Paragraphs>64</Paragraphs>
  <Slides>15</Slides>
  <Notes>0</Notes>
  <HiddenSlides>0</HiddenSlides>
  <MMClips>0</MMClips>
  <ScaleCrop>false</ScaleCrop>
  <HeadingPairs>
    <vt:vector size="4" baseType="variant">
      <vt:variant>
        <vt:lpstr>سمة</vt:lpstr>
      </vt:variant>
      <vt:variant>
        <vt:i4>1</vt:i4>
      </vt:variant>
      <vt:variant>
        <vt:lpstr>عناوين الشرائح</vt:lpstr>
      </vt:variant>
      <vt:variant>
        <vt:i4>15</vt:i4>
      </vt:variant>
    </vt:vector>
  </HeadingPairs>
  <TitlesOfParts>
    <vt:vector size="16" baseType="lpstr">
      <vt:lpstr>نسق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كلية التربية البدنية وعلوم الرياضة للبنات</dc:creator>
  <cp:lastModifiedBy>Riam</cp:lastModifiedBy>
  <cp:revision>8</cp:revision>
  <dcterms:created xsi:type="dcterms:W3CDTF">2022-11-19T15:56:38Z</dcterms:created>
  <dcterms:modified xsi:type="dcterms:W3CDTF">2022-12-14T06:52:37Z</dcterms:modified>
</cp:coreProperties>
</file>