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98" d="100"/>
          <a:sy n="98" d="100"/>
        </p:scale>
        <p:origin x="588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550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803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490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458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615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0817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94819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0368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849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939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581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026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519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853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879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048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725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0F501D-EDB9-471C-90DE-72A8377E9338}" type="datetimeFigureOut">
              <a:rPr lang="ar-IQ" smtClean="0"/>
              <a:t>25/06/1441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0D3C-554E-4AA9-984F-DC6AE9B5F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0086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6" indent="-342906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A. BREAST\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5" b="2429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1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A. BREAST\أعراض-مرض-سرطان-الثدى-وبعض-النصائح-لتجنبه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8788"/>
            <a:ext cx="337185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0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C:\Users\user\Desktop\CA. BREAST\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928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6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CA. BREAST\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4724"/>
            <a:ext cx="64807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6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user\Desktop\CA. BREAST\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6084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4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7" name="Picture 3" descr="C:\Users\user\Desktop\CA. BREAST\f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308350"/>
            <a:ext cx="252413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CA. BREAST\f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952"/>
            <a:ext cx="8496944" cy="54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7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0" name="Picture 2" descr="C:\Users\user\Desktop\CA. BREAST\سرطان-الثدي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2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A. BREAST\tt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920880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8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A. BREAST\t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38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Mohamed Mussaed Albadri</cp:lastModifiedBy>
  <cp:revision>5</cp:revision>
  <dcterms:created xsi:type="dcterms:W3CDTF">2020-02-18T08:39:11Z</dcterms:created>
  <dcterms:modified xsi:type="dcterms:W3CDTF">2020-02-19T05:21:47Z</dcterms:modified>
</cp:coreProperties>
</file>