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632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922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770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103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428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08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11A6AA8-A04B-4104-9AE2-BD48D340E27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E0BF79-FAC6-4A96-8DE1-F7B82E2E1652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6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0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9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4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6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2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63362"/>
            <a:ext cx="8825658" cy="2677648"/>
          </a:xfrm>
        </p:spPr>
        <p:txBody>
          <a:bodyPr/>
          <a:lstStyle/>
          <a:p>
            <a:pPr algn="ctr"/>
            <a:r>
              <a:rPr lang="ar-IQ" dirty="0" smtClean="0">
                <a:cs typeface="M Unicode Noora" pitchFamily="2" charset="-78"/>
              </a:rPr>
              <a:t>الاشعة التشخيصية والتداخلية الحجر الاساس في </a:t>
            </a:r>
            <a:r>
              <a:rPr lang="ar-IQ" dirty="0" smtClean="0">
                <a:cs typeface="M Unicode Noora" pitchFamily="2" charset="-78"/>
              </a:rPr>
              <a:t>تشخيص وعلاج </a:t>
            </a:r>
            <a:r>
              <a:rPr lang="ar-IQ" dirty="0" smtClean="0">
                <a:cs typeface="M Unicode Noora" pitchFamily="2" charset="-78"/>
              </a:rPr>
              <a:t>سرطان الثدي </a:t>
            </a:r>
            <a:r>
              <a:rPr lang="ar-IQ" dirty="0" smtClean="0">
                <a:cs typeface="M Unicode Noora" pitchFamily="2" charset="-78"/>
              </a:rPr>
              <a:t> </a:t>
            </a:r>
            <a:endParaRPr lang="en-US" dirty="0">
              <a:cs typeface="M Unicode Noor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928056"/>
            <a:ext cx="8825658" cy="17107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الاستاذ المساعد الدكتــــــور خلي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ابراهيــــم القــــــــزاز</a:t>
            </a:r>
          </a:p>
          <a:p>
            <a:pPr algn="ctr"/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اختصاص دقيق دكتوراة اشعة تداخلية</a:t>
            </a:r>
          </a:p>
          <a:p>
            <a:pPr algn="ctr"/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دكتوراة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اشعة تشخصية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MBChB, dmrd, abhs-diag. rad, abhs- intervent. rad</a:t>
            </a:r>
            <a:endParaRPr lang="ar-IQ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5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دورها في التحري عن السرطان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18" y="1622090"/>
            <a:ext cx="5428027" cy="407102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465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دورها </a:t>
            </a:r>
            <a:r>
              <a:rPr lang="ar-IQ" dirty="0" smtClean="0"/>
              <a:t>في تشخيص </a:t>
            </a:r>
            <a:r>
              <a:rPr lang="ar-IQ" dirty="0" smtClean="0"/>
              <a:t>السرطان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4" descr="CT image during lung biopsy with guiding needle combined with..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37" y="1223493"/>
            <a:ext cx="6734406" cy="4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دورها علاج الاورام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llustrations show method for combining thermal ablation with targete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" y="3786187"/>
            <a:ext cx="8096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04" y="1039045"/>
            <a:ext cx="5614969" cy="51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495" y="1497775"/>
            <a:ext cx="2432304" cy="164592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دورها في متابعة العلاج وتطور الحالة الصحية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0223" y="569659"/>
            <a:ext cx="2432304" cy="3502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4"/>
            <a:ext cx="9561589" cy="42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دورة في اسناد اعطاء العلاج الكيمياوي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63" y="199100"/>
            <a:ext cx="4934127" cy="345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93" y="2487084"/>
            <a:ext cx="5214370" cy="37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listening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64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M Unicode Noora</vt:lpstr>
      <vt:lpstr>Times New Roman</vt:lpstr>
      <vt:lpstr>Wingdings 3</vt:lpstr>
      <vt:lpstr>Ion Boardroom</vt:lpstr>
      <vt:lpstr>الاشعة التشخيصية والتداخلية الحجر الاساس في تشخيص وعلاج سرطان الثدي  </vt:lpstr>
      <vt:lpstr>دورها في التحري عن السرطان </vt:lpstr>
      <vt:lpstr>دورها في تشخيص السرطان</vt:lpstr>
      <vt:lpstr>دورها علاج الاورام </vt:lpstr>
      <vt:lpstr>دورها في متابعة العلاج وتطور الحالة الصحية </vt:lpstr>
      <vt:lpstr>دورة في اسناد اعطاء العلاج الكيمياوي </vt:lpstr>
      <vt:lpstr>Thanks for listening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 الاشعة التشخيصية في تشخيص وعلاج السرطان</dc:title>
  <dc:creator>1</dc:creator>
  <cp:lastModifiedBy>1</cp:lastModifiedBy>
  <cp:revision>11</cp:revision>
  <dcterms:created xsi:type="dcterms:W3CDTF">2021-06-08T19:10:16Z</dcterms:created>
  <dcterms:modified xsi:type="dcterms:W3CDTF">2022-10-01T10:10:31Z</dcterms:modified>
</cp:coreProperties>
</file>