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6" r:id="rId29"/>
    <p:sldId id="289" r:id="rId30"/>
    <p:sldId id="290" r:id="rId31"/>
    <p:sldId id="291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lvl="0" algn="ctr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00"/>
            </a:lvl1pPr>
            <a:lvl2pPr lvl="1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0062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654" lvl="1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482" lvl="2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309" lvl="3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136" lvl="4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4963" lvl="5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5791" lvl="6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6618" lvl="7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7445" lvl="8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0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200414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00">
                <a:solidFill>
                  <a:srgbClr val="888888"/>
                </a:solidFill>
              </a:defRPr>
            </a:lvl1pPr>
            <a:lvl2pPr marL="801654" lvl="1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02482" lvl="2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00">
                <a:solidFill>
                  <a:srgbClr val="888888"/>
                </a:solidFill>
              </a:defRPr>
            </a:lvl3pPr>
            <a:lvl4pPr marL="1603309" lvl="3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00">
                <a:solidFill>
                  <a:srgbClr val="888888"/>
                </a:solidFill>
              </a:defRPr>
            </a:lvl4pPr>
            <a:lvl5pPr marL="2004136" lvl="4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00">
                <a:solidFill>
                  <a:srgbClr val="888888"/>
                </a:solidFill>
              </a:defRPr>
            </a:lvl5pPr>
            <a:lvl6pPr marL="2404963" lvl="5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00">
                <a:solidFill>
                  <a:srgbClr val="888888"/>
                </a:solidFill>
              </a:defRPr>
            </a:lvl6pPr>
            <a:lvl7pPr marL="2805791" lvl="6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00">
                <a:solidFill>
                  <a:srgbClr val="888888"/>
                </a:solidFill>
              </a:defRPr>
            </a:lvl7pPr>
            <a:lvl8pPr marL="3206618" lvl="7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00">
                <a:solidFill>
                  <a:srgbClr val="888888"/>
                </a:solidFill>
              </a:defRPr>
            </a:lvl8pPr>
            <a:lvl9pPr marL="3607445" lvl="8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0062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654" lvl="1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482" lvl="2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309" lvl="3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136" lvl="4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4963" lvl="5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5791" lvl="6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6618" lvl="7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7445" lvl="8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6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0062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654" lvl="1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482" lvl="2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309" lvl="3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136" lvl="4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4963" lvl="5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5791" lvl="6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6618" lvl="7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7445" lvl="8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b" anchorCtr="0"/>
          <a:lstStyle>
            <a:lvl1pPr marL="400827" lvl="0" indent="-200414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00" b="1"/>
            </a:lvl1pPr>
            <a:lvl2pPr marL="801654" lvl="1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02482" lvl="2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 b="1"/>
            </a:lvl3pPr>
            <a:lvl4pPr marL="1603309" lvl="3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4pPr>
            <a:lvl5pPr marL="2004136" lvl="4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5pPr>
            <a:lvl6pPr marL="2404963" lvl="5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6pPr>
            <a:lvl7pPr marL="2805791" lvl="6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7pPr>
            <a:lvl8pPr marL="3206618" lvl="7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8pPr>
            <a:lvl9pPr marL="3607445" lvl="8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0062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654" lvl="1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482" lvl="2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309" lvl="3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136" lvl="4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4963" lvl="5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5791" lvl="6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6618" lvl="7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7445" lvl="8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b" anchorCtr="0"/>
          <a:lstStyle>
            <a:lvl1pPr marL="400827" lvl="0" indent="-200414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00" b="1"/>
            </a:lvl1pPr>
            <a:lvl2pPr marL="801654" lvl="1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02482" lvl="2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 b="1"/>
            </a:lvl3pPr>
            <a:lvl4pPr marL="1603309" lvl="3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4pPr>
            <a:lvl5pPr marL="2004136" lvl="4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5pPr>
            <a:lvl6pPr marL="2404963" lvl="5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6pPr>
            <a:lvl7pPr marL="2805791" lvl="6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7pPr>
            <a:lvl8pPr marL="3206618" lvl="7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8pPr>
            <a:lvl9pPr marL="3607445" lvl="8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0062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654" lvl="1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482" lvl="2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309" lvl="3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136" lvl="4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4963" lvl="5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5791" lvl="6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6618" lvl="7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7445" lvl="8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1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8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78559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00"/>
            </a:lvl1pPr>
            <a:lvl2pPr marL="801654" lvl="1" indent="-356291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00"/>
            </a:lvl2pPr>
            <a:lvl3pPr marL="1202482" lvl="2" indent="-334023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00"/>
            </a:lvl3pPr>
            <a:lvl4pPr marL="1603309" lvl="3" indent="-311755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04136" lvl="4" indent="-311755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04963" lvl="5" indent="-311755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05791" lvl="6" indent="-311755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06618" lvl="7" indent="-311755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607445" lvl="8" indent="-311755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200414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marL="801654" lvl="1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202482" lvl="2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3pPr>
            <a:lvl4pPr marL="1603309" lvl="3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04136" lvl="4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04963" lvl="5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05791" lvl="6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06618" lvl="7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607445" lvl="8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R="0" lvl="0" algn="l" rtl="0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200414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marL="801654" lvl="1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202482" lvl="2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3pPr>
            <a:lvl4pPr marL="1603309" lvl="3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04136" lvl="4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04963" lvl="5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05791" lvl="6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06618" lvl="7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607445" lvl="8" indent="-200414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0062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654" lvl="1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482" lvl="2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309" lvl="3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136" lvl="4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4963" lvl="5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5791" lvl="6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6618" lvl="7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7445" lvl="8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00827" lvl="0" indent="-30062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654" lvl="1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482" lvl="2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309" lvl="3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136" lvl="4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4963" lvl="5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5791" lvl="6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6618" lvl="7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7445" lvl="8" indent="-30062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968329C-972F-4C66-AD94-D9CAC64C65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2" tIns="40065" rIns="80152" bIns="4006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77D7FEC-7DA0-46D9-A0A1-00338ADE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8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9" Type="http://schemas.openxmlformats.org/officeDocument/2006/relationships/image" Target="../media/image213.png"/><Relationship Id="rId21" Type="http://schemas.openxmlformats.org/officeDocument/2006/relationships/image" Target="../media/image195.png"/><Relationship Id="rId34" Type="http://schemas.openxmlformats.org/officeDocument/2006/relationships/image" Target="../media/image208.png"/><Relationship Id="rId42" Type="http://schemas.openxmlformats.org/officeDocument/2006/relationships/image" Target="../media/image216.png"/><Relationship Id="rId47" Type="http://schemas.openxmlformats.org/officeDocument/2006/relationships/image" Target="../media/image221.png"/><Relationship Id="rId50" Type="http://schemas.openxmlformats.org/officeDocument/2006/relationships/image" Target="../media/image224.png"/><Relationship Id="rId55" Type="http://schemas.openxmlformats.org/officeDocument/2006/relationships/image" Target="../media/image229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33" Type="http://schemas.openxmlformats.org/officeDocument/2006/relationships/image" Target="../media/image207.png"/><Relationship Id="rId38" Type="http://schemas.openxmlformats.org/officeDocument/2006/relationships/image" Target="../media/image212.png"/><Relationship Id="rId46" Type="http://schemas.openxmlformats.org/officeDocument/2006/relationships/image" Target="../media/image220.png"/><Relationship Id="rId2" Type="http://schemas.openxmlformats.org/officeDocument/2006/relationships/image" Target="../media/image178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29" Type="http://schemas.openxmlformats.org/officeDocument/2006/relationships/image" Target="../media/image203.png"/><Relationship Id="rId41" Type="http://schemas.openxmlformats.org/officeDocument/2006/relationships/image" Target="../media/image215.png"/><Relationship Id="rId54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85.png"/><Relationship Id="rId24" Type="http://schemas.openxmlformats.org/officeDocument/2006/relationships/image" Target="../media/image198.png"/><Relationship Id="rId32" Type="http://schemas.openxmlformats.org/officeDocument/2006/relationships/image" Target="../media/image206.png"/><Relationship Id="rId37" Type="http://schemas.openxmlformats.org/officeDocument/2006/relationships/image" Target="../media/image211.png"/><Relationship Id="rId40" Type="http://schemas.openxmlformats.org/officeDocument/2006/relationships/image" Target="../media/image214.png"/><Relationship Id="rId45" Type="http://schemas.openxmlformats.org/officeDocument/2006/relationships/image" Target="../media/image219.png"/><Relationship Id="rId53" Type="http://schemas.openxmlformats.org/officeDocument/2006/relationships/image" Target="../media/image227.png"/><Relationship Id="rId5" Type="http://schemas.openxmlformats.org/officeDocument/2006/relationships/image" Target="../media/image49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36" Type="http://schemas.openxmlformats.org/officeDocument/2006/relationships/image" Target="../media/image210.png"/><Relationship Id="rId49" Type="http://schemas.openxmlformats.org/officeDocument/2006/relationships/image" Target="../media/image223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31" Type="http://schemas.openxmlformats.org/officeDocument/2006/relationships/image" Target="../media/image205.png"/><Relationship Id="rId44" Type="http://schemas.openxmlformats.org/officeDocument/2006/relationships/image" Target="../media/image218.png"/><Relationship Id="rId52" Type="http://schemas.openxmlformats.org/officeDocument/2006/relationships/image" Target="../media/image226.png"/><Relationship Id="rId4" Type="http://schemas.openxmlformats.org/officeDocument/2006/relationships/image" Target="../media/image180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Relationship Id="rId43" Type="http://schemas.openxmlformats.org/officeDocument/2006/relationships/image" Target="../media/image217.png"/><Relationship Id="rId48" Type="http://schemas.openxmlformats.org/officeDocument/2006/relationships/image" Target="../media/image222.png"/><Relationship Id="rId8" Type="http://schemas.openxmlformats.org/officeDocument/2006/relationships/image" Target="../media/image182.png"/><Relationship Id="rId51" Type="http://schemas.openxmlformats.org/officeDocument/2006/relationships/image" Target="../media/image225.png"/><Relationship Id="rId3" Type="http://schemas.openxmlformats.org/officeDocument/2006/relationships/image" Target="../media/image1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53.png"/><Relationship Id="rId18" Type="http://schemas.openxmlformats.org/officeDocument/2006/relationships/image" Target="../media/image56.png"/><Relationship Id="rId26" Type="http://schemas.openxmlformats.org/officeDocument/2006/relationships/image" Target="../media/image245.png"/><Relationship Id="rId3" Type="http://schemas.openxmlformats.org/officeDocument/2006/relationships/image" Target="../media/image231.png"/><Relationship Id="rId21" Type="http://schemas.openxmlformats.org/officeDocument/2006/relationships/image" Target="../media/image58.png"/><Relationship Id="rId34" Type="http://schemas.openxmlformats.org/officeDocument/2006/relationships/image" Target="../media/image251.png"/><Relationship Id="rId7" Type="http://schemas.openxmlformats.org/officeDocument/2006/relationships/image" Target="../media/image91.png"/><Relationship Id="rId12" Type="http://schemas.openxmlformats.org/officeDocument/2006/relationships/image" Target="../media/image236.png"/><Relationship Id="rId17" Type="http://schemas.openxmlformats.org/officeDocument/2006/relationships/image" Target="../media/image239.png"/><Relationship Id="rId25" Type="http://schemas.openxmlformats.org/officeDocument/2006/relationships/image" Target="../media/image244.png"/><Relationship Id="rId33" Type="http://schemas.openxmlformats.org/officeDocument/2006/relationships/image" Target="../media/image250.png"/><Relationship Id="rId2" Type="http://schemas.openxmlformats.org/officeDocument/2006/relationships/image" Target="../media/image230.png"/><Relationship Id="rId16" Type="http://schemas.openxmlformats.org/officeDocument/2006/relationships/image" Target="../media/image238.png"/><Relationship Id="rId20" Type="http://schemas.openxmlformats.org/officeDocument/2006/relationships/image" Target="../media/image241.png"/><Relationship Id="rId29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5.png"/><Relationship Id="rId24" Type="http://schemas.openxmlformats.org/officeDocument/2006/relationships/image" Target="../media/image60.png"/><Relationship Id="rId32" Type="http://schemas.openxmlformats.org/officeDocument/2006/relationships/image" Target="../media/image249.png"/><Relationship Id="rId37" Type="http://schemas.openxmlformats.org/officeDocument/2006/relationships/image" Target="../media/image253.png"/><Relationship Id="rId5" Type="http://schemas.openxmlformats.org/officeDocument/2006/relationships/image" Target="../media/image232.png"/><Relationship Id="rId15" Type="http://schemas.openxmlformats.org/officeDocument/2006/relationships/image" Target="../media/image237.png"/><Relationship Id="rId23" Type="http://schemas.openxmlformats.org/officeDocument/2006/relationships/image" Target="../media/image243.png"/><Relationship Id="rId28" Type="http://schemas.openxmlformats.org/officeDocument/2006/relationships/image" Target="../media/image246.png"/><Relationship Id="rId36" Type="http://schemas.openxmlformats.org/officeDocument/2006/relationships/image" Target="../media/image252.png"/><Relationship Id="rId10" Type="http://schemas.openxmlformats.org/officeDocument/2006/relationships/image" Target="../media/image50.png"/><Relationship Id="rId19" Type="http://schemas.openxmlformats.org/officeDocument/2006/relationships/image" Target="../media/image240.png"/><Relationship Id="rId31" Type="http://schemas.openxmlformats.org/officeDocument/2006/relationships/image" Target="../media/image248.png"/><Relationship Id="rId4" Type="http://schemas.openxmlformats.org/officeDocument/2006/relationships/image" Target="../media/image49.png"/><Relationship Id="rId9" Type="http://schemas.openxmlformats.org/officeDocument/2006/relationships/image" Target="../media/image97.png"/><Relationship Id="rId14" Type="http://schemas.openxmlformats.org/officeDocument/2006/relationships/image" Target="../media/image54.png"/><Relationship Id="rId22" Type="http://schemas.openxmlformats.org/officeDocument/2006/relationships/image" Target="../media/image242.png"/><Relationship Id="rId27" Type="http://schemas.openxmlformats.org/officeDocument/2006/relationships/image" Target="../media/image62.png"/><Relationship Id="rId30" Type="http://schemas.openxmlformats.org/officeDocument/2006/relationships/image" Target="../media/image64.png"/><Relationship Id="rId35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5.png"/><Relationship Id="rId7" Type="http://schemas.openxmlformats.org/officeDocument/2006/relationships/image" Target="../media/image53.png"/><Relationship Id="rId12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11" Type="http://schemas.openxmlformats.org/officeDocument/2006/relationships/image" Target="../media/image58.png"/><Relationship Id="rId5" Type="http://schemas.openxmlformats.org/officeDocument/2006/relationships/image" Target="../media/image50.png"/><Relationship Id="rId10" Type="http://schemas.openxmlformats.org/officeDocument/2006/relationships/image" Target="../media/image258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2" Type="http://schemas.openxmlformats.org/officeDocument/2006/relationships/image" Target="../media/image260.png"/><Relationship Id="rId16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10" Type="http://schemas.openxmlformats.org/officeDocument/2006/relationships/image" Target="../media/image268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71.png"/><Relationship Id="rId18" Type="http://schemas.openxmlformats.org/officeDocument/2006/relationships/image" Target="../media/image284.png"/><Relationship Id="rId26" Type="http://schemas.openxmlformats.org/officeDocument/2006/relationships/image" Target="../media/image292.png"/><Relationship Id="rId3" Type="http://schemas.openxmlformats.org/officeDocument/2006/relationships/image" Target="../media/image262.png"/><Relationship Id="rId21" Type="http://schemas.openxmlformats.org/officeDocument/2006/relationships/image" Target="../media/image287.png"/><Relationship Id="rId7" Type="http://schemas.openxmlformats.org/officeDocument/2006/relationships/image" Target="../media/image277.png"/><Relationship Id="rId12" Type="http://schemas.openxmlformats.org/officeDocument/2006/relationships/image" Target="../media/image280.png"/><Relationship Id="rId17" Type="http://schemas.openxmlformats.org/officeDocument/2006/relationships/image" Target="../media/image283.png"/><Relationship Id="rId25" Type="http://schemas.openxmlformats.org/officeDocument/2006/relationships/image" Target="../media/image291.png"/><Relationship Id="rId2" Type="http://schemas.openxmlformats.org/officeDocument/2006/relationships/image" Target="../media/image275.png"/><Relationship Id="rId16" Type="http://schemas.openxmlformats.org/officeDocument/2006/relationships/image" Target="../media/image282.png"/><Relationship Id="rId20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image" Target="../media/image269.png"/><Relationship Id="rId24" Type="http://schemas.openxmlformats.org/officeDocument/2006/relationships/image" Target="../media/image290.png"/><Relationship Id="rId5" Type="http://schemas.openxmlformats.org/officeDocument/2006/relationships/image" Target="../media/image276.png"/><Relationship Id="rId15" Type="http://schemas.openxmlformats.org/officeDocument/2006/relationships/image" Target="../media/image273.png"/><Relationship Id="rId23" Type="http://schemas.openxmlformats.org/officeDocument/2006/relationships/image" Target="../media/image289.png"/><Relationship Id="rId28" Type="http://schemas.openxmlformats.org/officeDocument/2006/relationships/image" Target="../media/image294.png"/><Relationship Id="rId10" Type="http://schemas.openxmlformats.org/officeDocument/2006/relationships/image" Target="../media/image279.png"/><Relationship Id="rId19" Type="http://schemas.openxmlformats.org/officeDocument/2006/relationships/image" Target="../media/image285.png"/><Relationship Id="rId4" Type="http://schemas.openxmlformats.org/officeDocument/2006/relationships/image" Target="../media/image263.png"/><Relationship Id="rId9" Type="http://schemas.openxmlformats.org/officeDocument/2006/relationships/image" Target="../media/image267.png"/><Relationship Id="rId14" Type="http://schemas.openxmlformats.org/officeDocument/2006/relationships/image" Target="../media/image281.png"/><Relationship Id="rId22" Type="http://schemas.openxmlformats.org/officeDocument/2006/relationships/image" Target="../media/image288.png"/><Relationship Id="rId27" Type="http://schemas.openxmlformats.org/officeDocument/2006/relationships/image" Target="../media/image2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0.png"/><Relationship Id="rId18" Type="http://schemas.openxmlformats.org/officeDocument/2006/relationships/image" Target="../media/image325.png"/><Relationship Id="rId26" Type="http://schemas.openxmlformats.org/officeDocument/2006/relationships/image" Target="../media/image330.png"/><Relationship Id="rId39" Type="http://schemas.openxmlformats.org/officeDocument/2006/relationships/image" Target="../media/image340.png"/><Relationship Id="rId3" Type="http://schemas.openxmlformats.org/officeDocument/2006/relationships/image" Target="../media/image310.png"/><Relationship Id="rId21" Type="http://schemas.openxmlformats.org/officeDocument/2006/relationships/image" Target="../media/image328.png"/><Relationship Id="rId34" Type="http://schemas.openxmlformats.org/officeDocument/2006/relationships/image" Target="../media/image335.png"/><Relationship Id="rId42" Type="http://schemas.openxmlformats.org/officeDocument/2006/relationships/image" Target="../media/image343.png"/><Relationship Id="rId7" Type="http://schemas.openxmlformats.org/officeDocument/2006/relationships/image" Target="../media/image314.png"/><Relationship Id="rId12" Type="http://schemas.openxmlformats.org/officeDocument/2006/relationships/image" Target="../media/image319.png"/><Relationship Id="rId17" Type="http://schemas.openxmlformats.org/officeDocument/2006/relationships/image" Target="../media/image324.png"/><Relationship Id="rId25" Type="http://schemas.openxmlformats.org/officeDocument/2006/relationships/image" Target="../media/image185.png"/><Relationship Id="rId33" Type="http://schemas.openxmlformats.org/officeDocument/2006/relationships/image" Target="../media/image190.png"/><Relationship Id="rId38" Type="http://schemas.openxmlformats.org/officeDocument/2006/relationships/image" Target="../media/image339.png"/><Relationship Id="rId2" Type="http://schemas.openxmlformats.org/officeDocument/2006/relationships/image" Target="../media/image309.png"/><Relationship Id="rId16" Type="http://schemas.openxmlformats.org/officeDocument/2006/relationships/image" Target="../media/image323.png"/><Relationship Id="rId20" Type="http://schemas.openxmlformats.org/officeDocument/2006/relationships/image" Target="../media/image327.png"/><Relationship Id="rId29" Type="http://schemas.openxmlformats.org/officeDocument/2006/relationships/image" Target="../media/image332.png"/><Relationship Id="rId41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24" Type="http://schemas.openxmlformats.org/officeDocument/2006/relationships/image" Target="../media/image329.png"/><Relationship Id="rId32" Type="http://schemas.openxmlformats.org/officeDocument/2006/relationships/image" Target="../media/image334.png"/><Relationship Id="rId37" Type="http://schemas.openxmlformats.org/officeDocument/2006/relationships/image" Target="../media/image338.png"/><Relationship Id="rId40" Type="http://schemas.openxmlformats.org/officeDocument/2006/relationships/image" Target="../media/image341.png"/><Relationship Id="rId5" Type="http://schemas.openxmlformats.org/officeDocument/2006/relationships/image" Target="../media/image312.png"/><Relationship Id="rId15" Type="http://schemas.openxmlformats.org/officeDocument/2006/relationships/image" Target="../media/image322.png"/><Relationship Id="rId23" Type="http://schemas.openxmlformats.org/officeDocument/2006/relationships/image" Target="../media/image183.png"/><Relationship Id="rId28" Type="http://schemas.openxmlformats.org/officeDocument/2006/relationships/image" Target="../media/image186.png"/><Relationship Id="rId36" Type="http://schemas.openxmlformats.org/officeDocument/2006/relationships/image" Target="../media/image337.png"/><Relationship Id="rId10" Type="http://schemas.openxmlformats.org/officeDocument/2006/relationships/image" Target="../media/image317.png"/><Relationship Id="rId19" Type="http://schemas.openxmlformats.org/officeDocument/2006/relationships/image" Target="../media/image326.png"/><Relationship Id="rId31" Type="http://schemas.openxmlformats.org/officeDocument/2006/relationships/image" Target="../media/image188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Relationship Id="rId14" Type="http://schemas.openxmlformats.org/officeDocument/2006/relationships/image" Target="../media/image321.png"/><Relationship Id="rId22" Type="http://schemas.openxmlformats.org/officeDocument/2006/relationships/image" Target="../media/image182.png"/><Relationship Id="rId27" Type="http://schemas.openxmlformats.org/officeDocument/2006/relationships/image" Target="../media/image331.png"/><Relationship Id="rId30" Type="http://schemas.openxmlformats.org/officeDocument/2006/relationships/image" Target="../media/image333.png"/><Relationship Id="rId35" Type="http://schemas.openxmlformats.org/officeDocument/2006/relationships/image" Target="../media/image3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13" Type="http://schemas.openxmlformats.org/officeDocument/2006/relationships/image" Target="../media/image349.png"/><Relationship Id="rId18" Type="http://schemas.openxmlformats.org/officeDocument/2006/relationships/image" Target="../media/image176.png"/><Relationship Id="rId3" Type="http://schemas.openxmlformats.org/officeDocument/2006/relationships/image" Target="../media/image344.png"/><Relationship Id="rId21" Type="http://schemas.openxmlformats.org/officeDocument/2006/relationships/image" Target="../media/image354.png"/><Relationship Id="rId7" Type="http://schemas.openxmlformats.org/officeDocument/2006/relationships/image" Target="../media/image164.png"/><Relationship Id="rId12" Type="http://schemas.openxmlformats.org/officeDocument/2006/relationships/image" Target="../media/image170.png"/><Relationship Id="rId17" Type="http://schemas.openxmlformats.org/officeDocument/2006/relationships/image" Target="../media/image351.png"/><Relationship Id="rId2" Type="http://schemas.openxmlformats.org/officeDocument/2006/relationships/image" Target="../media/image178.png"/><Relationship Id="rId16" Type="http://schemas.openxmlformats.org/officeDocument/2006/relationships/image" Target="../media/image174.png"/><Relationship Id="rId20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11" Type="http://schemas.openxmlformats.org/officeDocument/2006/relationships/image" Target="../media/image348.png"/><Relationship Id="rId5" Type="http://schemas.openxmlformats.org/officeDocument/2006/relationships/image" Target="../media/image163.png"/><Relationship Id="rId15" Type="http://schemas.openxmlformats.org/officeDocument/2006/relationships/image" Target="../media/image350.png"/><Relationship Id="rId10" Type="http://schemas.openxmlformats.org/officeDocument/2006/relationships/image" Target="../media/image168.png"/><Relationship Id="rId19" Type="http://schemas.openxmlformats.org/officeDocument/2006/relationships/image" Target="../media/image352.png"/><Relationship Id="rId4" Type="http://schemas.openxmlformats.org/officeDocument/2006/relationships/image" Target="../media/image162.png"/><Relationship Id="rId9" Type="http://schemas.openxmlformats.org/officeDocument/2006/relationships/image" Target="../media/image347.png"/><Relationship Id="rId1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2.png"/><Relationship Id="rId18" Type="http://schemas.openxmlformats.org/officeDocument/2006/relationships/image" Target="../media/image366.png"/><Relationship Id="rId26" Type="http://schemas.openxmlformats.org/officeDocument/2006/relationships/image" Target="../media/image374.png"/><Relationship Id="rId39" Type="http://schemas.openxmlformats.org/officeDocument/2006/relationships/image" Target="../media/image387.png"/><Relationship Id="rId3" Type="http://schemas.openxmlformats.org/officeDocument/2006/relationships/image" Target="../media/image355.png"/><Relationship Id="rId21" Type="http://schemas.openxmlformats.org/officeDocument/2006/relationships/image" Target="../media/image369.png"/><Relationship Id="rId34" Type="http://schemas.openxmlformats.org/officeDocument/2006/relationships/image" Target="../media/image382.png"/><Relationship Id="rId42" Type="http://schemas.openxmlformats.org/officeDocument/2006/relationships/image" Target="../media/image390.png"/><Relationship Id="rId47" Type="http://schemas.openxmlformats.org/officeDocument/2006/relationships/image" Target="../media/image395.png"/><Relationship Id="rId7" Type="http://schemas.openxmlformats.org/officeDocument/2006/relationships/image" Target="../media/image357.png"/><Relationship Id="rId12" Type="http://schemas.openxmlformats.org/officeDocument/2006/relationships/image" Target="../media/image361.png"/><Relationship Id="rId17" Type="http://schemas.openxmlformats.org/officeDocument/2006/relationships/image" Target="../media/image365.png"/><Relationship Id="rId25" Type="http://schemas.openxmlformats.org/officeDocument/2006/relationships/image" Target="../media/image373.png"/><Relationship Id="rId33" Type="http://schemas.openxmlformats.org/officeDocument/2006/relationships/image" Target="../media/image381.png"/><Relationship Id="rId38" Type="http://schemas.openxmlformats.org/officeDocument/2006/relationships/image" Target="../media/image386.png"/><Relationship Id="rId46" Type="http://schemas.openxmlformats.org/officeDocument/2006/relationships/image" Target="../media/image394.png"/><Relationship Id="rId2" Type="http://schemas.openxmlformats.org/officeDocument/2006/relationships/image" Target="../media/image230.png"/><Relationship Id="rId16" Type="http://schemas.openxmlformats.org/officeDocument/2006/relationships/image" Target="../media/image364.png"/><Relationship Id="rId20" Type="http://schemas.openxmlformats.org/officeDocument/2006/relationships/image" Target="../media/image368.png"/><Relationship Id="rId29" Type="http://schemas.openxmlformats.org/officeDocument/2006/relationships/image" Target="../media/image377.png"/><Relationship Id="rId41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6.png"/><Relationship Id="rId11" Type="http://schemas.openxmlformats.org/officeDocument/2006/relationships/image" Target="../media/image164.png"/><Relationship Id="rId24" Type="http://schemas.openxmlformats.org/officeDocument/2006/relationships/image" Target="../media/image372.png"/><Relationship Id="rId32" Type="http://schemas.openxmlformats.org/officeDocument/2006/relationships/image" Target="../media/image380.png"/><Relationship Id="rId37" Type="http://schemas.openxmlformats.org/officeDocument/2006/relationships/image" Target="../media/image385.png"/><Relationship Id="rId40" Type="http://schemas.openxmlformats.org/officeDocument/2006/relationships/image" Target="../media/image388.png"/><Relationship Id="rId45" Type="http://schemas.openxmlformats.org/officeDocument/2006/relationships/image" Target="../media/image393.png"/><Relationship Id="rId5" Type="http://schemas.openxmlformats.org/officeDocument/2006/relationships/image" Target="../media/image163.png"/><Relationship Id="rId15" Type="http://schemas.openxmlformats.org/officeDocument/2006/relationships/image" Target="../media/image168.png"/><Relationship Id="rId23" Type="http://schemas.openxmlformats.org/officeDocument/2006/relationships/image" Target="../media/image371.png"/><Relationship Id="rId28" Type="http://schemas.openxmlformats.org/officeDocument/2006/relationships/image" Target="../media/image376.png"/><Relationship Id="rId36" Type="http://schemas.openxmlformats.org/officeDocument/2006/relationships/image" Target="../media/image384.png"/><Relationship Id="rId49" Type="http://schemas.openxmlformats.org/officeDocument/2006/relationships/image" Target="../media/image397.png"/><Relationship Id="rId10" Type="http://schemas.openxmlformats.org/officeDocument/2006/relationships/image" Target="../media/image360.png"/><Relationship Id="rId19" Type="http://schemas.openxmlformats.org/officeDocument/2006/relationships/image" Target="../media/image367.png"/><Relationship Id="rId31" Type="http://schemas.openxmlformats.org/officeDocument/2006/relationships/image" Target="../media/image379.png"/><Relationship Id="rId44" Type="http://schemas.openxmlformats.org/officeDocument/2006/relationships/image" Target="../media/image392.png"/><Relationship Id="rId4" Type="http://schemas.openxmlformats.org/officeDocument/2006/relationships/image" Target="../media/image162.png"/><Relationship Id="rId9" Type="http://schemas.openxmlformats.org/officeDocument/2006/relationships/image" Target="../media/image359.png"/><Relationship Id="rId14" Type="http://schemas.openxmlformats.org/officeDocument/2006/relationships/image" Target="../media/image363.png"/><Relationship Id="rId22" Type="http://schemas.openxmlformats.org/officeDocument/2006/relationships/image" Target="../media/image370.png"/><Relationship Id="rId27" Type="http://schemas.openxmlformats.org/officeDocument/2006/relationships/image" Target="../media/image375.png"/><Relationship Id="rId30" Type="http://schemas.openxmlformats.org/officeDocument/2006/relationships/image" Target="../media/image378.png"/><Relationship Id="rId35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image" Target="../media/image396.png"/><Relationship Id="rId8" Type="http://schemas.openxmlformats.org/officeDocument/2006/relationships/image" Target="../media/image3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13" Type="http://schemas.openxmlformats.org/officeDocument/2006/relationships/image" Target="../media/image407.png"/><Relationship Id="rId18" Type="http://schemas.openxmlformats.org/officeDocument/2006/relationships/image" Target="../media/image412.png"/><Relationship Id="rId3" Type="http://schemas.openxmlformats.org/officeDocument/2006/relationships/image" Target="../media/image399.png"/><Relationship Id="rId7" Type="http://schemas.openxmlformats.org/officeDocument/2006/relationships/image" Target="../media/image402.png"/><Relationship Id="rId12" Type="http://schemas.openxmlformats.org/officeDocument/2006/relationships/image" Target="../media/image406.png"/><Relationship Id="rId17" Type="http://schemas.openxmlformats.org/officeDocument/2006/relationships/image" Target="../media/image411.png"/><Relationship Id="rId2" Type="http://schemas.openxmlformats.org/officeDocument/2006/relationships/image" Target="../media/image398.emf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11" Type="http://schemas.openxmlformats.org/officeDocument/2006/relationships/image" Target="../media/image163.png"/><Relationship Id="rId5" Type="http://schemas.openxmlformats.org/officeDocument/2006/relationships/image" Target="../media/image400.png"/><Relationship Id="rId15" Type="http://schemas.openxmlformats.org/officeDocument/2006/relationships/image" Target="../media/image409.png"/><Relationship Id="rId10" Type="http://schemas.openxmlformats.org/officeDocument/2006/relationships/image" Target="../media/image405.png"/><Relationship Id="rId19" Type="http://schemas.openxmlformats.org/officeDocument/2006/relationships/image" Target="../media/image413.png"/><Relationship Id="rId4" Type="http://schemas.openxmlformats.org/officeDocument/2006/relationships/image" Target="../media/image254.png"/><Relationship Id="rId9" Type="http://schemas.openxmlformats.org/officeDocument/2006/relationships/image" Target="../media/image404.png"/><Relationship Id="rId14" Type="http://schemas.openxmlformats.org/officeDocument/2006/relationships/image" Target="../media/image4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emf"/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3" Type="http://schemas.openxmlformats.org/officeDocument/2006/relationships/image" Target="../media/image421.png"/><Relationship Id="rId7" Type="http://schemas.openxmlformats.org/officeDocument/2006/relationships/image" Target="../media/image425.png"/><Relationship Id="rId12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4.png"/><Relationship Id="rId11" Type="http://schemas.openxmlformats.org/officeDocument/2006/relationships/image" Target="../media/image429.png"/><Relationship Id="rId5" Type="http://schemas.openxmlformats.org/officeDocument/2006/relationships/image" Target="../media/image423.png"/><Relationship Id="rId10" Type="http://schemas.openxmlformats.org/officeDocument/2006/relationships/image" Target="../media/image428.png"/><Relationship Id="rId4" Type="http://schemas.openxmlformats.org/officeDocument/2006/relationships/image" Target="../media/image422.png"/><Relationship Id="rId9" Type="http://schemas.openxmlformats.org/officeDocument/2006/relationships/image" Target="../media/image4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emf"/><Relationship Id="rId3" Type="http://schemas.openxmlformats.org/officeDocument/2006/relationships/image" Target="../media/image432.png"/><Relationship Id="rId7" Type="http://schemas.openxmlformats.org/officeDocument/2006/relationships/image" Target="../media/image436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5.png"/><Relationship Id="rId5" Type="http://schemas.openxmlformats.org/officeDocument/2006/relationships/image" Target="../media/image434.png"/><Relationship Id="rId10" Type="http://schemas.openxmlformats.org/officeDocument/2006/relationships/image" Target="../media/image439.png"/><Relationship Id="rId4" Type="http://schemas.openxmlformats.org/officeDocument/2006/relationships/image" Target="../media/image433.png"/><Relationship Id="rId9" Type="http://schemas.openxmlformats.org/officeDocument/2006/relationships/image" Target="../media/image4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png"/><Relationship Id="rId13" Type="http://schemas.openxmlformats.org/officeDocument/2006/relationships/image" Target="../media/image451.png"/><Relationship Id="rId18" Type="http://schemas.openxmlformats.org/officeDocument/2006/relationships/image" Target="../media/image456.png"/><Relationship Id="rId26" Type="http://schemas.openxmlformats.org/officeDocument/2006/relationships/image" Target="../media/image464.png"/><Relationship Id="rId3" Type="http://schemas.openxmlformats.org/officeDocument/2006/relationships/image" Target="../media/image441.png"/><Relationship Id="rId21" Type="http://schemas.openxmlformats.org/officeDocument/2006/relationships/image" Target="../media/image459.png"/><Relationship Id="rId7" Type="http://schemas.openxmlformats.org/officeDocument/2006/relationships/image" Target="../media/image445.png"/><Relationship Id="rId12" Type="http://schemas.openxmlformats.org/officeDocument/2006/relationships/image" Target="../media/image450.png"/><Relationship Id="rId17" Type="http://schemas.openxmlformats.org/officeDocument/2006/relationships/image" Target="../media/image455.png"/><Relationship Id="rId25" Type="http://schemas.openxmlformats.org/officeDocument/2006/relationships/image" Target="../media/image463.png"/><Relationship Id="rId2" Type="http://schemas.openxmlformats.org/officeDocument/2006/relationships/image" Target="../media/image440.png"/><Relationship Id="rId16" Type="http://schemas.openxmlformats.org/officeDocument/2006/relationships/image" Target="../media/image454.png"/><Relationship Id="rId20" Type="http://schemas.openxmlformats.org/officeDocument/2006/relationships/image" Target="../media/image458.png"/><Relationship Id="rId29" Type="http://schemas.openxmlformats.org/officeDocument/2006/relationships/image" Target="../media/image4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4.png"/><Relationship Id="rId11" Type="http://schemas.openxmlformats.org/officeDocument/2006/relationships/image" Target="../media/image449.png"/><Relationship Id="rId24" Type="http://schemas.openxmlformats.org/officeDocument/2006/relationships/image" Target="../media/image462.png"/><Relationship Id="rId32" Type="http://schemas.openxmlformats.org/officeDocument/2006/relationships/image" Target="../media/image470.png"/><Relationship Id="rId5" Type="http://schemas.openxmlformats.org/officeDocument/2006/relationships/image" Target="../media/image443.png"/><Relationship Id="rId15" Type="http://schemas.openxmlformats.org/officeDocument/2006/relationships/image" Target="../media/image453.png"/><Relationship Id="rId23" Type="http://schemas.openxmlformats.org/officeDocument/2006/relationships/image" Target="../media/image461.png"/><Relationship Id="rId28" Type="http://schemas.openxmlformats.org/officeDocument/2006/relationships/image" Target="../media/image466.png"/><Relationship Id="rId10" Type="http://schemas.openxmlformats.org/officeDocument/2006/relationships/image" Target="../media/image448.png"/><Relationship Id="rId19" Type="http://schemas.openxmlformats.org/officeDocument/2006/relationships/image" Target="../media/image457.png"/><Relationship Id="rId31" Type="http://schemas.openxmlformats.org/officeDocument/2006/relationships/image" Target="../media/image469.png"/><Relationship Id="rId4" Type="http://schemas.openxmlformats.org/officeDocument/2006/relationships/image" Target="../media/image442.png"/><Relationship Id="rId9" Type="http://schemas.openxmlformats.org/officeDocument/2006/relationships/image" Target="../media/image447.png"/><Relationship Id="rId14" Type="http://schemas.openxmlformats.org/officeDocument/2006/relationships/image" Target="../media/image452.png"/><Relationship Id="rId22" Type="http://schemas.openxmlformats.org/officeDocument/2006/relationships/image" Target="../media/image460.png"/><Relationship Id="rId27" Type="http://schemas.openxmlformats.org/officeDocument/2006/relationships/image" Target="../media/image465.png"/><Relationship Id="rId30" Type="http://schemas.openxmlformats.org/officeDocument/2006/relationships/image" Target="../media/image4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" Type="http://schemas.openxmlformats.org/officeDocument/2006/relationships/image" Target="../media/image8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50.png"/><Relationship Id="rId21" Type="http://schemas.openxmlformats.org/officeDocument/2006/relationships/image" Target="../media/image104.png"/><Relationship Id="rId34" Type="http://schemas.openxmlformats.org/officeDocument/2006/relationships/image" Target="../media/image116.png"/><Relationship Id="rId7" Type="http://schemas.openxmlformats.org/officeDocument/2006/relationships/image" Target="../media/image93.png"/><Relationship Id="rId12" Type="http://schemas.openxmlformats.org/officeDocument/2006/relationships/image" Target="../media/image60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62.png"/><Relationship Id="rId2" Type="http://schemas.openxmlformats.org/officeDocument/2006/relationships/image" Target="../media/image91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95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5" Type="http://schemas.openxmlformats.org/officeDocument/2006/relationships/image" Target="../media/image53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0" Type="http://schemas.openxmlformats.org/officeDocument/2006/relationships/image" Target="../media/image94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92.png"/><Relationship Id="rId9" Type="http://schemas.openxmlformats.org/officeDocument/2006/relationships/image" Target="../media/image58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22.png"/><Relationship Id="rId18" Type="http://schemas.openxmlformats.org/officeDocument/2006/relationships/image" Target="../media/image64.png"/><Relationship Id="rId26" Type="http://schemas.openxmlformats.org/officeDocument/2006/relationships/image" Target="../media/image97.png"/><Relationship Id="rId39" Type="http://schemas.openxmlformats.org/officeDocument/2006/relationships/image" Target="../media/image142.png"/><Relationship Id="rId3" Type="http://schemas.openxmlformats.org/officeDocument/2006/relationships/image" Target="../media/image50.png"/><Relationship Id="rId21" Type="http://schemas.openxmlformats.org/officeDocument/2006/relationships/image" Target="../media/image126.png"/><Relationship Id="rId34" Type="http://schemas.openxmlformats.org/officeDocument/2006/relationships/image" Target="../media/image66.png"/><Relationship Id="rId42" Type="http://schemas.openxmlformats.org/officeDocument/2006/relationships/image" Target="../media/image145.png"/><Relationship Id="rId7" Type="http://schemas.openxmlformats.org/officeDocument/2006/relationships/image" Target="../media/image119.png"/><Relationship Id="rId12" Type="http://schemas.openxmlformats.org/officeDocument/2006/relationships/image" Target="../media/image58.png"/><Relationship Id="rId17" Type="http://schemas.openxmlformats.org/officeDocument/2006/relationships/image" Target="../media/image124.png"/><Relationship Id="rId25" Type="http://schemas.openxmlformats.org/officeDocument/2006/relationships/image" Target="../media/image130.png"/><Relationship Id="rId33" Type="http://schemas.openxmlformats.org/officeDocument/2006/relationships/image" Target="../media/image137.png"/><Relationship Id="rId38" Type="http://schemas.openxmlformats.org/officeDocument/2006/relationships/image" Target="../media/image141.pn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20" Type="http://schemas.openxmlformats.org/officeDocument/2006/relationships/image" Target="../media/image91.png"/><Relationship Id="rId29" Type="http://schemas.openxmlformats.org/officeDocument/2006/relationships/image" Target="../media/image133.png"/><Relationship Id="rId41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24" Type="http://schemas.openxmlformats.org/officeDocument/2006/relationships/image" Target="../media/image129.png"/><Relationship Id="rId32" Type="http://schemas.openxmlformats.org/officeDocument/2006/relationships/image" Target="../media/image136.png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5" Type="http://schemas.openxmlformats.org/officeDocument/2006/relationships/image" Target="../media/image117.png"/><Relationship Id="rId15" Type="http://schemas.openxmlformats.org/officeDocument/2006/relationships/image" Target="../media/image123.png"/><Relationship Id="rId23" Type="http://schemas.openxmlformats.org/officeDocument/2006/relationships/image" Target="../media/image128.png"/><Relationship Id="rId28" Type="http://schemas.openxmlformats.org/officeDocument/2006/relationships/image" Target="../media/image132.png"/><Relationship Id="rId36" Type="http://schemas.openxmlformats.org/officeDocument/2006/relationships/image" Target="../media/image139.png"/><Relationship Id="rId10" Type="http://schemas.openxmlformats.org/officeDocument/2006/relationships/image" Target="../media/image56.png"/><Relationship Id="rId19" Type="http://schemas.openxmlformats.org/officeDocument/2006/relationships/image" Target="../media/image125.png"/><Relationship Id="rId31" Type="http://schemas.openxmlformats.org/officeDocument/2006/relationships/image" Target="../media/image135.png"/><Relationship Id="rId4" Type="http://schemas.openxmlformats.org/officeDocument/2006/relationships/image" Target="../media/image53.png"/><Relationship Id="rId9" Type="http://schemas.openxmlformats.org/officeDocument/2006/relationships/image" Target="../media/image120.png"/><Relationship Id="rId14" Type="http://schemas.openxmlformats.org/officeDocument/2006/relationships/image" Target="../media/image60.png"/><Relationship Id="rId22" Type="http://schemas.openxmlformats.org/officeDocument/2006/relationships/image" Target="../media/image127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8.png"/><Relationship Id="rId43" Type="http://schemas.openxmlformats.org/officeDocument/2006/relationships/image" Target="../media/image1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00200" y="2829401"/>
            <a:ext cx="4953000" cy="934403"/>
            <a:chOff x="3850" y="294"/>
            <a:chExt cx="10836" cy="174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6" y="294"/>
              <a:ext cx="2760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294"/>
              <a:ext cx="8551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33400" y="3791634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4000" b="1" dirty="0" smtClean="0">
                <a:solidFill>
                  <a:srgbClr val="FF0000"/>
                </a:solidFill>
              </a:rPr>
              <a:t>المدرب شذى عباس محمد</a:t>
            </a:r>
          </a:p>
          <a:p>
            <a:pPr algn="r"/>
            <a:r>
              <a:rPr lang="ar-IQ" sz="3200" b="1" dirty="0" smtClean="0">
                <a:solidFill>
                  <a:schemeClr val="accent2"/>
                </a:solidFill>
              </a:rPr>
              <a:t>مدرب دولي معتمد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 algn="r"/>
            <a:r>
              <a:rPr lang="ar-IQ" sz="3200" b="1" dirty="0" smtClean="0">
                <a:solidFill>
                  <a:schemeClr val="accent2"/>
                </a:solidFill>
              </a:rPr>
              <a:t>مدرب معتمد من الاتحاد الدولي للبرمجة اللغوية العصبية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7966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80322" y="1233456"/>
            <a:ext cx="5420678" cy="3414744"/>
            <a:chOff x="0" y="0"/>
            <a:chExt cx="5886" cy="26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0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0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0"/>
              <a:ext cx="14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436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436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" y="436"/>
              <a:ext cx="207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869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869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869"/>
              <a:ext cx="7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1306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1306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1306"/>
              <a:ext cx="190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1743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1743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43"/>
              <a:ext cx="55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2180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2180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180"/>
              <a:ext cx="20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5974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248400" y="533401"/>
            <a:ext cx="2133600" cy="947655"/>
            <a:chOff x="13741" y="3769"/>
            <a:chExt cx="1450" cy="490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3" y="3769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7" y="3769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6" y="3769"/>
              <a:ext cx="1153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3741" y="4081"/>
              <a:ext cx="1302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676400" y="1524000"/>
            <a:ext cx="6423081" cy="3538035"/>
            <a:chOff x="8229" y="169"/>
            <a:chExt cx="5680" cy="3047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1" y="169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1" y="169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" y="606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3" y="169"/>
              <a:ext cx="277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" y="169"/>
              <a:ext cx="191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" y="606"/>
              <a:ext cx="267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" y="1038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9" y="1038"/>
              <a:ext cx="384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" y="1475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" y="1475"/>
              <a:ext cx="374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3" y="1912"/>
              <a:ext cx="37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" y="1912"/>
              <a:ext cx="41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3" y="2349"/>
              <a:ext cx="37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" y="2349"/>
              <a:ext cx="531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3" y="2781"/>
              <a:ext cx="37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" y="2781"/>
              <a:ext cx="4207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6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96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75658" y="371868"/>
            <a:ext cx="6096000" cy="5938202"/>
            <a:chOff x="0" y="0"/>
            <a:chExt cx="3721" cy="910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0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0"/>
              <a:ext cx="7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0"/>
              <a:ext cx="86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24" y="312"/>
              <a:ext cx="1503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436"/>
              <a:ext cx="1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436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436"/>
              <a:ext cx="11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864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864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64"/>
              <a:ext cx="249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1258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1258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1651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" y="1258"/>
              <a:ext cx="1696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1651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2041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2041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2041"/>
              <a:ext cx="214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2434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2434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2434"/>
              <a:ext cx="237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2828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2828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2828"/>
              <a:ext cx="225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3217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3217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3217"/>
              <a:ext cx="159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3611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3611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11"/>
              <a:ext cx="220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4004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4004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" y="4004"/>
              <a:ext cx="205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4393"/>
              <a:ext cx="37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4393"/>
              <a:ext cx="25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4787"/>
              <a:ext cx="37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4787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4787"/>
              <a:ext cx="15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4787"/>
              <a:ext cx="87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5181"/>
              <a:ext cx="46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5181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5181"/>
              <a:ext cx="142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5570"/>
              <a:ext cx="46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5570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5570"/>
              <a:ext cx="53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5570"/>
              <a:ext cx="16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5570"/>
              <a:ext cx="28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5964"/>
              <a:ext cx="46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5964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964"/>
              <a:ext cx="168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6357"/>
              <a:ext cx="34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6357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" y="6357"/>
              <a:ext cx="148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6746"/>
              <a:ext cx="34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6746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6746"/>
              <a:ext cx="144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7140"/>
              <a:ext cx="34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7140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7140"/>
              <a:ext cx="108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534"/>
              <a:ext cx="24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7534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7534"/>
              <a:ext cx="142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923"/>
              <a:ext cx="24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7923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7923"/>
              <a:ext cx="161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8317"/>
              <a:ext cx="23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8317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" y="8317"/>
              <a:ext cx="154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" y="8317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3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8739"/>
              <a:ext cx="20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8739"/>
              <a:ext cx="16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5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10"/>
              <a:ext cx="309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6057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71942" y="762000"/>
            <a:ext cx="6810058" cy="4800600"/>
            <a:chOff x="0" y="0"/>
            <a:chExt cx="9448" cy="478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" y="0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" y="0"/>
              <a:ext cx="152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730" y="312"/>
              <a:ext cx="1571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" y="436"/>
              <a:ext cx="1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" y="436"/>
              <a:ext cx="115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" y="436"/>
              <a:ext cx="218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" y="869"/>
              <a:ext cx="5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869"/>
              <a:ext cx="274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" y="1306"/>
              <a:ext cx="5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" y="1306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" y="1300"/>
              <a:ext cx="2305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1306"/>
              <a:ext cx="9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174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" y="174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1743"/>
              <a:ext cx="163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" y="1743"/>
              <a:ext cx="7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1743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2180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" y="2180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180"/>
              <a:ext cx="14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" y="2180"/>
              <a:ext cx="12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2180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261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" y="261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2612"/>
              <a:ext cx="164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" y="2612"/>
              <a:ext cx="6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612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3049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" y="3049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3049"/>
              <a:ext cx="10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" y="3049"/>
              <a:ext cx="107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3049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348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" y="348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3486"/>
              <a:ext cx="23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3486"/>
              <a:ext cx="245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" y="3486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392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" y="392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" y="3923"/>
              <a:ext cx="22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" y="3923"/>
              <a:ext cx="76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" y="3923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923"/>
              <a:ext cx="98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" y="3923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4355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" y="4355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" y="4355"/>
              <a:ext cx="252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4355"/>
              <a:ext cx="39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55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81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06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89405" y="1676400"/>
            <a:ext cx="6411595" cy="2971800"/>
            <a:chOff x="5516" y="170"/>
            <a:chExt cx="9391" cy="217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9" y="170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" y="170"/>
              <a:ext cx="28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883" y="482"/>
              <a:ext cx="2876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0" y="607"/>
              <a:ext cx="1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5" y="607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" y="607"/>
              <a:ext cx="56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" y="1039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" y="1039"/>
              <a:ext cx="41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" y="147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" y="1476"/>
              <a:ext cx="648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" y="1914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" y="1914"/>
              <a:ext cx="57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185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81200" y="838200"/>
            <a:ext cx="6096000" cy="4724400"/>
            <a:chOff x="0" y="0"/>
            <a:chExt cx="7977" cy="289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0"/>
              <a:ext cx="348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0"/>
              <a:ext cx="376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" y="413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" y="413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413"/>
              <a:ext cx="18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" y="826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" y="826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" y="826"/>
              <a:ext cx="184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" y="1244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" y="1244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1244"/>
              <a:ext cx="155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" y="1657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" y="1657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7"/>
              <a:ext cx="618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" y="2070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" y="2070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070"/>
              <a:ext cx="161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" y="2483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" y="2483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" y="2483"/>
              <a:ext cx="166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59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33283" y="457200"/>
            <a:ext cx="4876800" cy="5715000"/>
            <a:chOff x="7898" y="173"/>
            <a:chExt cx="7680" cy="620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" y="173"/>
              <a:ext cx="726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586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586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" y="586"/>
              <a:ext cx="146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999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999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1" y="999"/>
              <a:ext cx="70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8" y="999"/>
              <a:ext cx="137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1412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1412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9" y="1412"/>
              <a:ext cx="136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1825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1825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" y="1825"/>
              <a:ext cx="14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2243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2243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2" y="2243"/>
              <a:ext cx="145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2656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2656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1" y="2656"/>
              <a:ext cx="19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" y="3068"/>
              <a:ext cx="713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3482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3482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1" y="3482"/>
              <a:ext cx="8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3895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3895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5" y="3895"/>
              <a:ext cx="104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4313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4313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5" y="4313"/>
              <a:ext cx="176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4725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7" y="4725"/>
              <a:ext cx="150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5139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5139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" y="5139"/>
              <a:ext cx="280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2" y="5551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" y="5551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5" y="5551"/>
              <a:ext cx="371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" y="5551"/>
              <a:ext cx="3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0" y="5964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1" y="5964"/>
              <a:ext cx="20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6" y="5964"/>
              <a:ext cx="192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" y="5964"/>
              <a:ext cx="1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6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95194" y="914401"/>
            <a:ext cx="6186805" cy="1295400"/>
            <a:chOff x="0" y="0"/>
            <a:chExt cx="7486" cy="135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0"/>
              <a:ext cx="681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" y="528"/>
              <a:ext cx="2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" y="528"/>
              <a:ext cx="1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" y="528"/>
              <a:ext cx="209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70" y="825"/>
              <a:ext cx="1902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" y="941"/>
              <a:ext cx="1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" y="941"/>
              <a:ext cx="2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1"/>
              <a:ext cx="708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76800" y="2209802"/>
            <a:ext cx="3581400" cy="2133598"/>
            <a:chOff x="12963" y="368"/>
            <a:chExt cx="2488" cy="1657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7" y="368"/>
              <a:ext cx="2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0" y="368"/>
              <a:ext cx="1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2" y="368"/>
              <a:ext cx="132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467" y="666"/>
              <a:ext cx="1215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2" y="786"/>
              <a:ext cx="1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5" y="786"/>
              <a:ext cx="2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5" y="786"/>
              <a:ext cx="141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0" y="1199"/>
              <a:ext cx="47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" y="1199"/>
              <a:ext cx="2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3" y="1199"/>
              <a:ext cx="185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0" y="1612"/>
              <a:ext cx="47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" y="1612"/>
              <a:ext cx="2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4" y="1612"/>
              <a:ext cx="131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90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325" y="457200"/>
            <a:ext cx="9022080" cy="6019800"/>
            <a:chOff x="1219" y="159"/>
            <a:chExt cx="14208" cy="593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7" y="159"/>
              <a:ext cx="2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0" y="159"/>
              <a:ext cx="13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" y="159"/>
              <a:ext cx="254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243" y="456"/>
              <a:ext cx="2439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2" y="567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" y="567"/>
              <a:ext cx="19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7" y="567"/>
              <a:ext cx="117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5" y="956"/>
              <a:ext cx="44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" y="956"/>
              <a:ext cx="19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8" y="956"/>
              <a:ext cx="145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5" y="1350"/>
              <a:ext cx="44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" y="1350"/>
              <a:ext cx="19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3" y="1350"/>
              <a:ext cx="132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5" y="1743"/>
              <a:ext cx="44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" y="1743"/>
              <a:ext cx="19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9" y="1743"/>
              <a:ext cx="75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9" y="2132"/>
              <a:ext cx="33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2" y="2132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7" y="2132"/>
              <a:ext cx="458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9" y="2526"/>
              <a:ext cx="33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2" y="2526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0" y="2526"/>
              <a:ext cx="19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9" y="2920"/>
              <a:ext cx="35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3" y="2920"/>
              <a:ext cx="2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" y="2934"/>
              <a:ext cx="469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9" y="3323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7" y="3323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" y="3323"/>
              <a:ext cx="284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9" y="3717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7" y="3717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4" y="3716"/>
              <a:ext cx="319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3" y="3717"/>
              <a:ext cx="79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9" y="4111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7" y="4111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0" y="4111"/>
              <a:ext cx="297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" y="4111"/>
              <a:ext cx="2247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9" y="4500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7" y="4500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" y="4498"/>
              <a:ext cx="6750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9" y="4893"/>
              <a:ext cx="25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7" y="4893"/>
              <a:ext cx="12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" y="4893"/>
              <a:ext cx="8137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4893"/>
              <a:ext cx="409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9" y="5287"/>
              <a:ext cx="18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4" y="5287"/>
              <a:ext cx="47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7" y="5287"/>
              <a:ext cx="42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8" y="5681"/>
              <a:ext cx="26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4" y="5681"/>
              <a:ext cx="131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" y="5681"/>
              <a:ext cx="96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" y="5681"/>
              <a:ext cx="407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8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59036" y="1828800"/>
            <a:ext cx="5770563" cy="3581400"/>
            <a:chOff x="0" y="0"/>
            <a:chExt cx="6654" cy="391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" y="0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0"/>
              <a:ext cx="30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80" y="312"/>
              <a:ext cx="3126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" y="436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" y="436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" y="436"/>
              <a:ext cx="265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869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869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" y="869"/>
              <a:ext cx="242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1306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1306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306"/>
              <a:ext cx="2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1743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1743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" y="1743"/>
              <a:ext cx="17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2180"/>
              <a:ext cx="37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2180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80"/>
              <a:ext cx="482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2612"/>
              <a:ext cx="37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2612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" y="2612"/>
              <a:ext cx="32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3049"/>
              <a:ext cx="37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3049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" y="3049"/>
              <a:ext cx="361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3486"/>
              <a:ext cx="26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486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3486"/>
              <a:ext cx="17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88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sz="4000" dirty="0" smtClean="0">
                <a:solidFill>
                  <a:srgbClr val="FF0000"/>
                </a:solidFill>
              </a:rPr>
              <a:t>اهداف البرنامج </a:t>
            </a:r>
          </a:p>
          <a:p>
            <a:pPr marL="0" indent="0" algn="r">
              <a:buNone/>
            </a:pPr>
            <a:r>
              <a:rPr lang="ar-IQ" sz="4000" dirty="0" smtClean="0">
                <a:solidFill>
                  <a:srgbClr val="FF0000"/>
                </a:solidFill>
              </a:rPr>
              <a:t>في نهاية البرنامج التدريبي يكون المشارك قادرا على ان :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72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11" y="785018"/>
            <a:ext cx="8891112" cy="5287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0808" y="609601"/>
            <a:ext cx="8921115" cy="4085590"/>
            <a:chOff x="1142" y="247"/>
            <a:chExt cx="14049" cy="398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3" y="247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7" y="247"/>
              <a:ext cx="238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613" y="559"/>
              <a:ext cx="2430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" y="680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1" y="680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" y="679"/>
              <a:ext cx="811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80"/>
              <a:ext cx="423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" y="1117"/>
              <a:ext cx="3264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0" y="1117"/>
              <a:ext cx="5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7" y="1117"/>
              <a:ext cx="2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" y="1553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1" y="1553"/>
              <a:ext cx="36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1553"/>
              <a:ext cx="4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" y="1553"/>
              <a:ext cx="5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" y="1553"/>
              <a:ext cx="2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" y="1991"/>
              <a:ext cx="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9" y="1991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1" y="1991"/>
              <a:ext cx="223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" y="242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" y="242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7" y="2423"/>
              <a:ext cx="107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" y="2423"/>
              <a:ext cx="3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1" y="2423"/>
              <a:ext cx="6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" y="2423"/>
              <a:ext cx="62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0" y="2423"/>
              <a:ext cx="4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" y="2423"/>
              <a:ext cx="80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" y="2423"/>
              <a:ext cx="4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" y="242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" y="2423"/>
              <a:ext cx="2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" y="2860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" y="2860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" y="2860"/>
              <a:ext cx="1288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8" y="2860"/>
              <a:ext cx="118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" y="2860"/>
              <a:ext cx="104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" y="2860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" y="2860"/>
              <a:ext cx="3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860"/>
              <a:ext cx="9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" y="2860"/>
              <a:ext cx="4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" y="2860"/>
              <a:ext cx="4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" y="3297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8" y="3297"/>
              <a:ext cx="84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" y="3297"/>
              <a:ext cx="63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2" y="3297"/>
              <a:ext cx="105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" y="3297"/>
              <a:ext cx="62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" y="3297"/>
              <a:ext cx="42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" y="3297"/>
              <a:ext cx="109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" y="3297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" y="3297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3297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" y="3297"/>
              <a:ext cx="3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" y="3297"/>
              <a:ext cx="4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" y="3734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" y="3734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" y="3734"/>
              <a:ext cx="1288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3" y="3734"/>
              <a:ext cx="103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" y="3734"/>
              <a:ext cx="23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" y="3734"/>
              <a:ext cx="14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" y="3734"/>
              <a:ext cx="42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3734"/>
              <a:ext cx="206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92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6858000" cy="1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352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" y="2895600"/>
            <a:ext cx="8101013" cy="3200400"/>
            <a:chOff x="672" y="178"/>
            <a:chExt cx="14658" cy="173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2" y="178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9" y="178"/>
              <a:ext cx="292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205" y="490"/>
              <a:ext cx="2977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" y="615"/>
              <a:ext cx="91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9" y="615"/>
              <a:ext cx="72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" y="615"/>
              <a:ext cx="64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15"/>
              <a:ext cx="690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9" y="1052"/>
              <a:ext cx="7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6" y="1484"/>
              <a:ext cx="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8" y="1484"/>
              <a:ext cx="107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3" y="1484"/>
              <a:ext cx="10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" y="1484"/>
              <a:ext cx="274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" y="1484"/>
              <a:ext cx="10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4" y="1484"/>
              <a:ext cx="2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" y="1484"/>
              <a:ext cx="267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" y="1484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" y="1484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16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" y="609600"/>
            <a:ext cx="742950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1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9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609600"/>
            <a:ext cx="784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0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1" name="Picture 1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3015"/>
            <a:ext cx="8229600" cy="426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1"/>
            <a:ext cx="822960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0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46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11558" y="1905001"/>
            <a:ext cx="8412649" cy="679652"/>
            <a:chOff x="1008" y="9133"/>
            <a:chExt cx="15270" cy="461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7" y="9133"/>
              <a:ext cx="135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9166"/>
              <a:ext cx="12255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9167"/>
              <a:ext cx="84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167"/>
              <a:ext cx="107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4922" y="9464"/>
              <a:ext cx="1201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66700" y="3449320"/>
            <a:ext cx="8610600" cy="1066800"/>
            <a:chOff x="1052" y="298"/>
            <a:chExt cx="15196" cy="885"/>
          </a:xfrm>
        </p:grpSpPr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5" y="298"/>
              <a:ext cx="477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" y="297"/>
              <a:ext cx="414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98"/>
              <a:ext cx="330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" y="298"/>
              <a:ext cx="329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" y="768"/>
              <a:ext cx="472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0" y="768"/>
              <a:ext cx="55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" y="768"/>
              <a:ext cx="104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4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33800" y="381000"/>
            <a:ext cx="5272078" cy="457200"/>
            <a:chOff x="0" y="0"/>
            <a:chExt cx="6234" cy="46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0"/>
              <a:ext cx="227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0"/>
              <a:ext cx="110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0"/>
              <a:ext cx="159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" y="0"/>
              <a:ext cx="15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0"/>
              <a:ext cx="1425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701078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2999" y="4952999"/>
            <a:ext cx="7069773" cy="533401"/>
            <a:chOff x="4085" y="159"/>
            <a:chExt cx="11468" cy="303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" y="159"/>
              <a:ext cx="899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159"/>
              <a:ext cx="256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3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549796" y="838200"/>
            <a:ext cx="1595349" cy="533400"/>
            <a:chOff x="0" y="0"/>
            <a:chExt cx="1393" cy="3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0"/>
              <a:ext cx="26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" y="0"/>
              <a:ext cx="18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86201" y="1371600"/>
            <a:ext cx="4324136" cy="609600"/>
            <a:chOff x="8143" y="240"/>
            <a:chExt cx="4695" cy="37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3" y="240"/>
              <a:ext cx="12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" y="240"/>
              <a:ext cx="465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43400" y="2097024"/>
            <a:ext cx="3911600" cy="569976"/>
            <a:chOff x="9444" y="188"/>
            <a:chExt cx="4600" cy="39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4" y="188"/>
              <a:ext cx="26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" y="188"/>
              <a:ext cx="4427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886201" y="2745049"/>
            <a:ext cx="4018999" cy="3013075"/>
            <a:chOff x="8541" y="837"/>
            <a:chExt cx="3788" cy="4202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837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837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1264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1264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1692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1692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2114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2114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2541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2541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2969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2969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3391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3391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3819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3819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9" y="4246"/>
              <a:ext cx="24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3" y="4246"/>
              <a:ext cx="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" y="837"/>
              <a:ext cx="125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" y="1264"/>
              <a:ext cx="279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" y="1692"/>
              <a:ext cx="50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" y="1692"/>
              <a:ext cx="198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" y="2114"/>
              <a:ext cx="147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" y="2541"/>
              <a:ext cx="11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8" y="2541"/>
              <a:ext cx="124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1" y="2969"/>
              <a:ext cx="3378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" y="3391"/>
              <a:ext cx="276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4" y="3819"/>
              <a:ext cx="56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" y="3819"/>
              <a:ext cx="1572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2" y="4246"/>
              <a:ext cx="169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9" y="4669"/>
              <a:ext cx="36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" y="4669"/>
              <a:ext cx="250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1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23907" y="1295400"/>
            <a:ext cx="6324600" cy="3662680"/>
            <a:chOff x="7542" y="176"/>
            <a:chExt cx="8029" cy="217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" y="176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" y="176"/>
              <a:ext cx="583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2" y="612"/>
              <a:ext cx="627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5" y="613"/>
              <a:ext cx="380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" y="1049"/>
              <a:ext cx="616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" y="1050"/>
              <a:ext cx="62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5" y="1486"/>
              <a:ext cx="69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1" y="1487"/>
              <a:ext cx="486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1487"/>
              <a:ext cx="26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8" y="1918"/>
              <a:ext cx="91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" y="1919"/>
              <a:ext cx="65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3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65543"/>
              </p:ext>
            </p:extLst>
          </p:nvPr>
        </p:nvGraphicFramePr>
        <p:xfrm>
          <a:off x="1447800" y="838200"/>
          <a:ext cx="6122988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3" imgW="10211032" imgH="5188590" progId="Word.Document.12">
                  <p:embed/>
                </p:oleObj>
              </mc:Choice>
              <mc:Fallback>
                <p:oleObj name="Document" r:id="rId3" imgW="10211032" imgH="5188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838200"/>
                        <a:ext cx="6122988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3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3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060" y="990600"/>
            <a:ext cx="5920740" cy="3200400"/>
          </a:xfrm>
        </p:spPr>
        <p:txBody>
          <a:bodyPr/>
          <a:lstStyle/>
          <a:p>
            <a:pPr algn="r"/>
            <a:r>
              <a:rPr lang="ar-IQ" sz="7200" dirty="0" smtClean="0">
                <a:solidFill>
                  <a:srgbClr val="FF0000"/>
                </a:solidFill>
              </a:rPr>
              <a:t>شكرا</a:t>
            </a:r>
            <a:br>
              <a:rPr lang="ar-IQ" sz="7200" dirty="0" smtClean="0">
                <a:solidFill>
                  <a:srgbClr val="FF0000"/>
                </a:solidFill>
              </a:rPr>
            </a:br>
            <a:r>
              <a:rPr lang="ar-IQ" sz="7200" dirty="0" smtClean="0">
                <a:solidFill>
                  <a:srgbClr val="FF0000"/>
                </a:solidFill>
              </a:rPr>
              <a:t> لاصغائكم</a:t>
            </a:r>
            <a:br>
              <a:rPr lang="ar-IQ" sz="7200" dirty="0" smtClean="0">
                <a:solidFill>
                  <a:srgbClr val="FF0000"/>
                </a:solidFill>
              </a:rPr>
            </a:br>
            <a:r>
              <a:rPr lang="ar-IQ" sz="7200" dirty="0" smtClean="0">
                <a:solidFill>
                  <a:srgbClr val="FF0000"/>
                </a:solidFill>
              </a:rPr>
              <a:t>     مع التقدير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8763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7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35698" y="1295400"/>
            <a:ext cx="6871335" cy="3962400"/>
            <a:chOff x="4868" y="181"/>
            <a:chExt cx="10821" cy="21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5" y="181"/>
              <a:ext cx="15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120" y="493"/>
              <a:ext cx="1460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2" y="618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" y="618"/>
              <a:ext cx="36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" y="618"/>
              <a:ext cx="54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" y="1050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" y="1050"/>
              <a:ext cx="382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1050"/>
              <a:ext cx="61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" y="1487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" y="1487"/>
              <a:ext cx="78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1487"/>
              <a:ext cx="28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" y="1924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" y="1924"/>
              <a:ext cx="672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59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91110"/>
            <a:ext cx="7743825" cy="46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59680"/>
            <a:ext cx="299434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 smtClean="0"/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76600" y="762000"/>
            <a:ext cx="4587657" cy="655320"/>
            <a:chOff x="0" y="0"/>
            <a:chExt cx="6379" cy="43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" y="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23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90362" y="1704865"/>
            <a:ext cx="6202362" cy="3324335"/>
            <a:chOff x="7523" y="197"/>
            <a:chExt cx="6814" cy="2612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8" y="197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1" y="197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9" y="197"/>
              <a:ext cx="21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8" y="634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1" y="634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9" y="634"/>
              <a:ext cx="137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8" y="1071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1" y="1071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" y="1071"/>
              <a:ext cx="655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8" y="150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1" y="150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9" y="1503"/>
              <a:ext cx="296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8" y="1940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1" y="1940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0" y="1940"/>
              <a:ext cx="1386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8" y="2377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1" y="2377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2" y="2377"/>
              <a:ext cx="28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5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3238"/>
            <a:ext cx="8153400" cy="478516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381000"/>
            <a:ext cx="8153399" cy="5181600"/>
            <a:chOff x="0" y="0"/>
            <a:chExt cx="6686" cy="849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" y="0"/>
              <a:ext cx="627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" y="433"/>
              <a:ext cx="29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" y="433"/>
              <a:ext cx="137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05" y="745"/>
              <a:ext cx="1278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" y="869"/>
              <a:ext cx="1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" y="869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" y="869"/>
              <a:ext cx="1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" y="869"/>
              <a:ext cx="27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130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130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" y="1306"/>
              <a:ext cx="173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174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174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1743"/>
              <a:ext cx="24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2175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2175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175"/>
              <a:ext cx="28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261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261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2612"/>
              <a:ext cx="131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3050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3050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" y="3050"/>
              <a:ext cx="73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348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348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" y="3486"/>
              <a:ext cx="174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3918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" y="3918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" y="3918"/>
              <a:ext cx="15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" y="4356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" y="4356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" y="4356"/>
              <a:ext cx="174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" y="4768"/>
              <a:ext cx="26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" y="4768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4768"/>
              <a:ext cx="531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5186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5186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5186"/>
              <a:ext cx="19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" y="5186"/>
              <a:ext cx="71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5186"/>
              <a:ext cx="215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5599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5599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5598"/>
              <a:ext cx="308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6012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6012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6012"/>
              <a:ext cx="123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6425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6425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6425"/>
              <a:ext cx="196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6838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6838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6838"/>
              <a:ext cx="212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7256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7256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" y="7256"/>
              <a:ext cx="277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7669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7669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" y="7669"/>
              <a:ext cx="261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" y="8082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8082"/>
              <a:ext cx="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" y="8082"/>
              <a:ext cx="187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36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4" y="826204"/>
            <a:ext cx="8229600" cy="5440363"/>
          </a:xfrm>
        </p:spPr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05339" y="1196928"/>
            <a:ext cx="5415280" cy="4900615"/>
            <a:chOff x="0" y="0"/>
            <a:chExt cx="4815" cy="827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0"/>
              <a:ext cx="5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0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0"/>
              <a:ext cx="207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43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43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436"/>
              <a:ext cx="179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869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869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130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130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1306"/>
              <a:ext cx="98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06"/>
              <a:ext cx="118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174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174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743"/>
              <a:ext cx="9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2180"/>
              <a:ext cx="5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2180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2180"/>
              <a:ext cx="18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261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261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" y="2612"/>
              <a:ext cx="31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3049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3049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3049"/>
              <a:ext cx="172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3486"/>
              <a:ext cx="5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3486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3486"/>
              <a:ext cx="223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392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392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3923"/>
              <a:ext cx="18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4355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4355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" y="4355"/>
              <a:ext cx="147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479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479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" y="4792"/>
              <a:ext cx="20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" y="5229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" y="5229"/>
              <a:ext cx="14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130" y="5541"/>
              <a:ext cx="1388" cy="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5666"/>
              <a:ext cx="1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5666"/>
              <a:ext cx="177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6098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098"/>
              <a:ext cx="145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6535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" y="6535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" y="6535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6535"/>
              <a:ext cx="7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697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" y="697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6972"/>
              <a:ext cx="1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7409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" y="7409"/>
              <a:ext cx="2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409"/>
              <a:ext cx="20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7841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" y="7841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7841"/>
              <a:ext cx="1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0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81200" y="522922"/>
            <a:ext cx="6553199" cy="6085840"/>
            <a:chOff x="0" y="0"/>
            <a:chExt cx="5238" cy="100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" y="0"/>
              <a:ext cx="1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" y="0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43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" y="0"/>
              <a:ext cx="14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0"/>
              <a:ext cx="72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" y="0"/>
              <a:ext cx="102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43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" y="436"/>
              <a:ext cx="23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869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869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869"/>
              <a:ext cx="22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130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130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306"/>
              <a:ext cx="21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174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174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1743"/>
              <a:ext cx="226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2180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2180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" y="2180"/>
              <a:ext cx="21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261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261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" y="2612"/>
              <a:ext cx="215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3049"/>
              <a:ext cx="5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3049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" y="3049"/>
              <a:ext cx="16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348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348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3486"/>
              <a:ext cx="1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3923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3923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3923"/>
              <a:ext cx="171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4355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4355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4355"/>
              <a:ext cx="20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479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479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" y="4792"/>
              <a:ext cx="160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5229"/>
              <a:ext cx="50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5229"/>
              <a:ext cx="20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" y="5229"/>
              <a:ext cx="27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5666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5666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" y="5666"/>
              <a:ext cx="178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6098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6098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6098"/>
              <a:ext cx="21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6535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6535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6535"/>
              <a:ext cx="25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697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697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6972"/>
              <a:ext cx="25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7409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7409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409"/>
              <a:ext cx="431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7841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7841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7841"/>
              <a:ext cx="15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8278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8278"/>
              <a:ext cx="9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" y="8278"/>
              <a:ext cx="7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8715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8715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8715"/>
              <a:ext cx="15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9152"/>
              <a:ext cx="27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9152"/>
              <a:ext cx="1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52"/>
              <a:ext cx="45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9584"/>
              <a:ext cx="41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3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9584"/>
              <a:ext cx="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9584"/>
              <a:ext cx="151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66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28</Words>
  <Application>Microsoft Office PowerPoint</Application>
  <PresentationFormat>On-screen Show (4:3)</PresentationFormat>
  <Paragraphs>10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Angles</vt:lpstr>
      <vt:lpstr>2_Office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 لاصغائكم      مع التقدير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88</cp:revision>
  <dcterms:created xsi:type="dcterms:W3CDTF">2022-03-27T08:53:54Z</dcterms:created>
  <dcterms:modified xsi:type="dcterms:W3CDTF">2022-03-28T09:39:16Z</dcterms:modified>
</cp:coreProperties>
</file>