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theme/themeOverride10.xml" ContentType="application/vnd.openxmlformats-officedocument.themeOverride+xml"/>
  <Override PartName="/ppt/theme/themeOverride11.xml" ContentType="application/vnd.openxmlformats-officedocument.themeOverride+xml"/>
  <Override PartName="/ppt/theme/themeOverride12.xml" ContentType="application/vnd.openxmlformats-officedocument.themeOverride+xml"/>
  <Override PartName="/ppt/theme/themeOverride13.xml" ContentType="application/vnd.openxmlformats-officedocument.themeOverride+xml"/>
  <Override PartName="/ppt/theme/themeOverride14.xml" ContentType="application/vnd.openxmlformats-officedocument.themeOverride+xml"/>
  <Override PartName="/ppt/theme/themeOverride15.xml" ContentType="application/vnd.openxmlformats-officedocument.themeOverride+xml"/>
  <Override PartName="/ppt/theme/themeOverride16.xml" ContentType="application/vnd.openxmlformats-officedocument.themeOverride+xml"/>
  <Override PartName="/ppt/theme/themeOverride17.xml" ContentType="application/vnd.openxmlformats-officedocument.themeOverride+xml"/>
  <Override PartName="/ppt/theme/themeOverride18.xml" ContentType="application/vnd.openxmlformats-officedocument.themeOverride+xml"/>
  <Override PartName="/ppt/theme/themeOverride19.xml" ContentType="application/vnd.openxmlformats-officedocument.themeOverride+xml"/>
  <Override PartName="/ppt/theme/themeOverride20.xml" ContentType="application/vnd.openxmlformats-officedocument.themeOverride+xml"/>
  <Override PartName="/ppt/theme/themeOverride21.xml" ContentType="application/vnd.openxmlformats-officedocument.themeOverride+xml"/>
  <Override PartName="/ppt/theme/themeOverride22.xml" ContentType="application/vnd.openxmlformats-officedocument.themeOverride+xml"/>
  <Override PartName="/ppt/theme/themeOverride23.xml" ContentType="application/vnd.openxmlformats-officedocument.themeOverride+xml"/>
  <Override PartName="/ppt/theme/themeOverride24.xml" ContentType="application/vnd.openxmlformats-officedocument.themeOverride+xml"/>
  <Override PartName="/ppt/theme/themeOverride25.xml" ContentType="application/vnd.openxmlformats-officedocument.themeOverride+xml"/>
  <Override PartName="/ppt/theme/themeOverride26.xml" ContentType="application/vnd.openxmlformats-officedocument.themeOverride+xml"/>
  <Override PartName="/ppt/theme/themeOverride27.xml" ContentType="application/vnd.openxmlformats-officedocument.themeOverride+xml"/>
  <Override PartName="/ppt/theme/themeOverride28.xml" ContentType="application/vnd.openxmlformats-officedocument.themeOverride+xml"/>
  <Override PartName="/ppt/theme/themeOverride29.xml" ContentType="application/vnd.openxmlformats-officedocument.themeOverride+xml"/>
  <Override PartName="/ppt/theme/themeOverride30.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 id="2147483672" r:id="rId2"/>
  </p:sldMasterIdLst>
  <p:sldIdLst>
    <p:sldId id="256" r:id="rId3"/>
    <p:sldId id="257" r:id="rId4"/>
    <p:sldId id="258" r:id="rId5"/>
    <p:sldId id="281" r:id="rId6"/>
    <p:sldId id="282" r:id="rId7"/>
    <p:sldId id="259" r:id="rId8"/>
    <p:sldId id="260" r:id="rId9"/>
    <p:sldId id="283" r:id="rId10"/>
    <p:sldId id="285" r:id="rId11"/>
    <p:sldId id="286" r:id="rId12"/>
    <p:sldId id="287" r:id="rId13"/>
    <p:sldId id="261" r:id="rId14"/>
    <p:sldId id="262" r:id="rId15"/>
    <p:sldId id="288" r:id="rId16"/>
    <p:sldId id="263" r:id="rId17"/>
    <p:sldId id="264" r:id="rId18"/>
    <p:sldId id="265" r:id="rId19"/>
    <p:sldId id="266" r:id="rId20"/>
    <p:sldId id="284" r:id="rId21"/>
    <p:sldId id="267" r:id="rId22"/>
    <p:sldId id="268" r:id="rId23"/>
    <p:sldId id="269" r:id="rId24"/>
    <p:sldId id="270" r:id="rId25"/>
    <p:sldId id="271" r:id="rId26"/>
    <p:sldId id="272" r:id="rId27"/>
    <p:sldId id="273" r:id="rId28"/>
    <p:sldId id="274" r:id="rId29"/>
    <p:sldId id="276" r:id="rId30"/>
    <p:sldId id="277" r:id="rId31"/>
    <p:sldId id="278" r:id="rId32"/>
    <p:sldId id="279" r:id="rId33"/>
  </p:sldIdLst>
  <p:sldSz cx="9144000" cy="6858000" type="screen4x3"/>
  <p:notesSz cx="6858000" cy="9144000"/>
  <p:defaultTextStyle>
    <a:defPPr>
      <a:defRPr lang="ar-SA"/>
    </a:defPPr>
    <a:lvl1pPr marL="0" algn="r" defTabSz="914287" rtl="1" eaLnBrk="1" latinLnBrk="0" hangingPunct="1">
      <a:defRPr sz="1800" kern="1200">
        <a:solidFill>
          <a:schemeClr val="tx1"/>
        </a:solidFill>
        <a:latin typeface="+mn-lt"/>
        <a:ea typeface="+mn-ea"/>
        <a:cs typeface="+mn-cs"/>
      </a:defRPr>
    </a:lvl1pPr>
    <a:lvl2pPr marL="457144" algn="r" defTabSz="914287" rtl="1" eaLnBrk="1" latinLnBrk="0" hangingPunct="1">
      <a:defRPr sz="1800" kern="1200">
        <a:solidFill>
          <a:schemeClr val="tx1"/>
        </a:solidFill>
        <a:latin typeface="+mn-lt"/>
        <a:ea typeface="+mn-ea"/>
        <a:cs typeface="+mn-cs"/>
      </a:defRPr>
    </a:lvl2pPr>
    <a:lvl3pPr marL="914287" algn="r" defTabSz="914287" rtl="1" eaLnBrk="1" latinLnBrk="0" hangingPunct="1">
      <a:defRPr sz="1800" kern="1200">
        <a:solidFill>
          <a:schemeClr val="tx1"/>
        </a:solidFill>
        <a:latin typeface="+mn-lt"/>
        <a:ea typeface="+mn-ea"/>
        <a:cs typeface="+mn-cs"/>
      </a:defRPr>
    </a:lvl3pPr>
    <a:lvl4pPr marL="1371431" algn="r" defTabSz="914287" rtl="1" eaLnBrk="1" latinLnBrk="0" hangingPunct="1">
      <a:defRPr sz="1800" kern="1200">
        <a:solidFill>
          <a:schemeClr val="tx1"/>
        </a:solidFill>
        <a:latin typeface="+mn-lt"/>
        <a:ea typeface="+mn-ea"/>
        <a:cs typeface="+mn-cs"/>
      </a:defRPr>
    </a:lvl4pPr>
    <a:lvl5pPr marL="1828574" algn="r" defTabSz="914287" rtl="1" eaLnBrk="1" latinLnBrk="0" hangingPunct="1">
      <a:defRPr sz="1800" kern="1200">
        <a:solidFill>
          <a:schemeClr val="tx1"/>
        </a:solidFill>
        <a:latin typeface="+mn-lt"/>
        <a:ea typeface="+mn-ea"/>
        <a:cs typeface="+mn-cs"/>
      </a:defRPr>
    </a:lvl5pPr>
    <a:lvl6pPr marL="2285717" algn="r" defTabSz="914287" rtl="1" eaLnBrk="1" latinLnBrk="0" hangingPunct="1">
      <a:defRPr sz="1800" kern="1200">
        <a:solidFill>
          <a:schemeClr val="tx1"/>
        </a:solidFill>
        <a:latin typeface="+mn-lt"/>
        <a:ea typeface="+mn-ea"/>
        <a:cs typeface="+mn-cs"/>
      </a:defRPr>
    </a:lvl6pPr>
    <a:lvl7pPr marL="2742861" algn="r" defTabSz="914287" rtl="1" eaLnBrk="1" latinLnBrk="0" hangingPunct="1">
      <a:defRPr sz="1800" kern="1200">
        <a:solidFill>
          <a:schemeClr val="tx1"/>
        </a:solidFill>
        <a:latin typeface="+mn-lt"/>
        <a:ea typeface="+mn-ea"/>
        <a:cs typeface="+mn-cs"/>
      </a:defRPr>
    </a:lvl7pPr>
    <a:lvl8pPr marL="3200004" algn="r" defTabSz="914287" rtl="1" eaLnBrk="1" latinLnBrk="0" hangingPunct="1">
      <a:defRPr sz="1800" kern="1200">
        <a:solidFill>
          <a:schemeClr val="tx1"/>
        </a:solidFill>
        <a:latin typeface="+mn-lt"/>
        <a:ea typeface="+mn-ea"/>
        <a:cs typeface="+mn-cs"/>
      </a:defRPr>
    </a:lvl8pPr>
    <a:lvl9pPr marL="3657148" algn="r" defTabSz="914287"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82" d="100"/>
          <a:sy n="82" d="100"/>
        </p:scale>
        <p:origin x="1474" y="67"/>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1"/>
        <p:cNvGrpSpPr/>
        <p:nvPr/>
      </p:nvGrpSpPr>
      <p:grpSpPr>
        <a:xfrm>
          <a:off x="0" y="0"/>
          <a:ext cx="0" cy="0"/>
          <a:chOff x="0" y="0"/>
          <a:chExt cx="0" cy="0"/>
        </a:xfrm>
      </p:grpSpPr>
      <p:sp>
        <p:nvSpPr>
          <p:cNvPr id="12" name="Google Shape;12;p2"/>
          <p:cNvSpPr txBox="1">
            <a:spLocks noGrp="1"/>
          </p:cNvSpPr>
          <p:nvPr>
            <p:ph type="ctrTitle"/>
          </p:nvPr>
        </p:nvSpPr>
        <p:spPr>
          <a:xfrm>
            <a:off x="1143002" y="1122363"/>
            <a:ext cx="6858000" cy="2387600"/>
          </a:xfrm>
          <a:prstGeom prst="rect">
            <a:avLst/>
          </a:prstGeom>
          <a:noFill/>
          <a:ln>
            <a:noFill/>
          </a:ln>
        </p:spPr>
        <p:txBody>
          <a:bodyPr spcFirstLastPara="1" wrap="square" lIns="80142" tIns="40060" rIns="80142" bIns="40060" anchor="b" anchorCtr="0"/>
          <a:lstStyle>
            <a:lvl1pPr lvl="0" algn="ctr">
              <a:lnSpc>
                <a:spcPct val="90000"/>
              </a:lnSpc>
              <a:spcBef>
                <a:spcPts val="0"/>
              </a:spcBef>
              <a:spcAft>
                <a:spcPts val="0"/>
              </a:spcAft>
              <a:buClr>
                <a:schemeClr val="dk1"/>
              </a:buClr>
              <a:buSzPts val="6000"/>
              <a:buFont typeface="Calibri"/>
              <a:buNone/>
              <a:defRPr sz="53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2"/>
          <p:cNvSpPr txBox="1">
            <a:spLocks noGrp="1"/>
          </p:cNvSpPr>
          <p:nvPr>
            <p:ph type="subTitle" idx="1"/>
          </p:nvPr>
        </p:nvSpPr>
        <p:spPr>
          <a:xfrm>
            <a:off x="1143002" y="3602038"/>
            <a:ext cx="6858000" cy="1655762"/>
          </a:xfrm>
          <a:prstGeom prst="rect">
            <a:avLst/>
          </a:prstGeom>
          <a:noFill/>
          <a:ln>
            <a:noFill/>
          </a:ln>
        </p:spPr>
        <p:txBody>
          <a:bodyPr spcFirstLastPara="1" wrap="square" lIns="80142" tIns="40060" rIns="80142" bIns="40060" anchor="t" anchorCtr="0"/>
          <a:lstStyle>
            <a:lvl1pPr lvl="0" algn="ctr">
              <a:lnSpc>
                <a:spcPct val="90000"/>
              </a:lnSpc>
              <a:spcBef>
                <a:spcPts val="877"/>
              </a:spcBef>
              <a:spcAft>
                <a:spcPts val="0"/>
              </a:spcAft>
              <a:buClr>
                <a:schemeClr val="dk1"/>
              </a:buClr>
              <a:buSzPts val="2400"/>
              <a:buNone/>
              <a:defRPr sz="2100"/>
            </a:lvl1pPr>
            <a:lvl2pPr lvl="1" algn="ctr">
              <a:lnSpc>
                <a:spcPct val="90000"/>
              </a:lnSpc>
              <a:spcBef>
                <a:spcPts val="438"/>
              </a:spcBef>
              <a:spcAft>
                <a:spcPts val="0"/>
              </a:spcAft>
              <a:buClr>
                <a:schemeClr val="dk1"/>
              </a:buClr>
              <a:buSzPts val="2000"/>
              <a:buNone/>
              <a:defRPr sz="1800"/>
            </a:lvl2pPr>
            <a:lvl3pPr lvl="2" algn="ctr">
              <a:lnSpc>
                <a:spcPct val="90000"/>
              </a:lnSpc>
              <a:spcBef>
                <a:spcPts val="438"/>
              </a:spcBef>
              <a:spcAft>
                <a:spcPts val="0"/>
              </a:spcAft>
              <a:buClr>
                <a:schemeClr val="dk1"/>
              </a:buClr>
              <a:buSzPts val="1800"/>
              <a:buNone/>
              <a:defRPr sz="1600"/>
            </a:lvl3pPr>
            <a:lvl4pPr lvl="3" algn="ctr">
              <a:lnSpc>
                <a:spcPct val="90000"/>
              </a:lnSpc>
              <a:spcBef>
                <a:spcPts val="438"/>
              </a:spcBef>
              <a:spcAft>
                <a:spcPts val="0"/>
              </a:spcAft>
              <a:buClr>
                <a:schemeClr val="dk1"/>
              </a:buClr>
              <a:buSzPts val="1600"/>
              <a:buNone/>
              <a:defRPr sz="1400"/>
            </a:lvl4pPr>
            <a:lvl5pPr lvl="4" algn="ctr">
              <a:lnSpc>
                <a:spcPct val="90000"/>
              </a:lnSpc>
              <a:spcBef>
                <a:spcPts val="438"/>
              </a:spcBef>
              <a:spcAft>
                <a:spcPts val="0"/>
              </a:spcAft>
              <a:buClr>
                <a:schemeClr val="dk1"/>
              </a:buClr>
              <a:buSzPts val="1600"/>
              <a:buNone/>
              <a:defRPr sz="1400"/>
            </a:lvl5pPr>
            <a:lvl6pPr lvl="5" algn="ctr">
              <a:lnSpc>
                <a:spcPct val="90000"/>
              </a:lnSpc>
              <a:spcBef>
                <a:spcPts val="438"/>
              </a:spcBef>
              <a:spcAft>
                <a:spcPts val="0"/>
              </a:spcAft>
              <a:buClr>
                <a:schemeClr val="dk1"/>
              </a:buClr>
              <a:buSzPts val="1600"/>
              <a:buNone/>
              <a:defRPr sz="1400"/>
            </a:lvl6pPr>
            <a:lvl7pPr lvl="6" algn="ctr">
              <a:lnSpc>
                <a:spcPct val="90000"/>
              </a:lnSpc>
              <a:spcBef>
                <a:spcPts val="438"/>
              </a:spcBef>
              <a:spcAft>
                <a:spcPts val="0"/>
              </a:spcAft>
              <a:buClr>
                <a:schemeClr val="dk1"/>
              </a:buClr>
              <a:buSzPts val="1600"/>
              <a:buNone/>
              <a:defRPr sz="1400"/>
            </a:lvl7pPr>
            <a:lvl8pPr lvl="7" algn="ctr">
              <a:lnSpc>
                <a:spcPct val="90000"/>
              </a:lnSpc>
              <a:spcBef>
                <a:spcPts val="438"/>
              </a:spcBef>
              <a:spcAft>
                <a:spcPts val="0"/>
              </a:spcAft>
              <a:buClr>
                <a:schemeClr val="dk1"/>
              </a:buClr>
              <a:buSzPts val="1600"/>
              <a:buNone/>
              <a:defRPr sz="1400"/>
            </a:lvl8pPr>
            <a:lvl9pPr lvl="8" algn="ctr">
              <a:lnSpc>
                <a:spcPct val="90000"/>
              </a:lnSpc>
              <a:spcBef>
                <a:spcPts val="438"/>
              </a:spcBef>
              <a:spcAft>
                <a:spcPts val="0"/>
              </a:spcAft>
              <a:buClr>
                <a:schemeClr val="dk1"/>
              </a:buClr>
              <a:buSzPts val="1600"/>
              <a:buNone/>
              <a:defRPr sz="1400"/>
            </a:lvl9pPr>
          </a:lstStyle>
          <a:p>
            <a:endParaRPr/>
          </a:p>
        </p:txBody>
      </p:sp>
      <p:sp>
        <p:nvSpPr>
          <p:cNvPr id="14" name="Google Shape;14;p2"/>
          <p:cNvSpPr txBox="1">
            <a:spLocks noGrp="1"/>
          </p:cNvSpPr>
          <p:nvPr>
            <p:ph type="dt" idx="10"/>
          </p:nvPr>
        </p:nvSpPr>
        <p:spPr>
          <a:xfrm>
            <a:off x="628650" y="6356351"/>
            <a:ext cx="2057400" cy="365125"/>
          </a:xfrm>
          <a:prstGeom prst="rect">
            <a:avLst/>
          </a:prstGeom>
          <a:noFill/>
          <a:ln>
            <a:noFill/>
          </a:ln>
        </p:spPr>
        <p:txBody>
          <a:bodyPr spcFirstLastPara="1" wrap="square" lIns="80142" tIns="40060" rIns="80142" bIns="4006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1B8ABB09-4A1D-463E-8065-109CC2B7EFAA}" type="datetimeFigureOut">
              <a:rPr lang="ar-SA" smtClean="0"/>
              <a:pPr/>
              <a:t>30/07/1444</a:t>
            </a:fld>
            <a:endParaRPr lang="ar-SA"/>
          </a:p>
        </p:txBody>
      </p:sp>
      <p:sp>
        <p:nvSpPr>
          <p:cNvPr id="15" name="Google Shape;15;p2"/>
          <p:cNvSpPr txBox="1">
            <a:spLocks noGrp="1"/>
          </p:cNvSpPr>
          <p:nvPr>
            <p:ph type="ftr" idx="11"/>
          </p:nvPr>
        </p:nvSpPr>
        <p:spPr>
          <a:xfrm>
            <a:off x="3028952" y="6356351"/>
            <a:ext cx="3086100" cy="365125"/>
          </a:xfrm>
          <a:prstGeom prst="rect">
            <a:avLst/>
          </a:prstGeom>
          <a:noFill/>
          <a:ln>
            <a:noFill/>
          </a:ln>
        </p:spPr>
        <p:txBody>
          <a:bodyPr spcFirstLastPara="1" wrap="square" lIns="80142" tIns="40060" rIns="80142" bIns="4006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ar-SA"/>
          </a:p>
        </p:txBody>
      </p:sp>
      <p:sp>
        <p:nvSpPr>
          <p:cNvPr id="16" name="Google Shape;16;p2"/>
          <p:cNvSpPr txBox="1">
            <a:spLocks noGrp="1"/>
          </p:cNvSpPr>
          <p:nvPr>
            <p:ph type="sldNum" idx="12"/>
          </p:nvPr>
        </p:nvSpPr>
        <p:spPr>
          <a:xfrm>
            <a:off x="6457950" y="6356351"/>
            <a:ext cx="2057400" cy="365125"/>
          </a:xfrm>
          <a:prstGeom prst="rect">
            <a:avLst/>
          </a:prstGeom>
          <a:noFill/>
          <a:ln>
            <a:noFill/>
          </a:ln>
        </p:spPr>
        <p:txBody>
          <a:bodyPr spcFirstLastPara="1" wrap="square" lIns="80142" tIns="40060" rIns="80142" bIns="4006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B34F065-1154-456A-91E3-76DE8E75E17B}" type="slidenum">
              <a:rPr lang="ar-SA" smtClean="0"/>
              <a:pPr/>
              <a:t>‹#›</a:t>
            </a:fld>
            <a:endParaRPr lang="ar-S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68"/>
        <p:cNvGrpSpPr/>
        <p:nvPr/>
      </p:nvGrpSpPr>
      <p:grpSpPr>
        <a:xfrm>
          <a:off x="0" y="0"/>
          <a:ext cx="0" cy="0"/>
          <a:chOff x="0" y="0"/>
          <a:chExt cx="0" cy="0"/>
        </a:xfrm>
      </p:grpSpPr>
      <p:sp>
        <p:nvSpPr>
          <p:cNvPr id="69" name="Google Shape;69;p11"/>
          <p:cNvSpPr txBox="1">
            <a:spLocks noGrp="1"/>
          </p:cNvSpPr>
          <p:nvPr>
            <p:ph type="title"/>
          </p:nvPr>
        </p:nvSpPr>
        <p:spPr>
          <a:xfrm>
            <a:off x="628650" y="365127"/>
            <a:ext cx="7886700" cy="1325563"/>
          </a:xfrm>
          <a:prstGeom prst="rect">
            <a:avLst/>
          </a:prstGeom>
          <a:noFill/>
          <a:ln>
            <a:noFill/>
          </a:ln>
        </p:spPr>
        <p:txBody>
          <a:bodyPr spcFirstLastPara="1" wrap="square" lIns="80142" tIns="40060" rIns="80142" bIns="40060" anchor="ctr" anchorCtr="0"/>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11"/>
          <p:cNvSpPr txBox="1">
            <a:spLocks noGrp="1"/>
          </p:cNvSpPr>
          <p:nvPr>
            <p:ph type="body" idx="1"/>
          </p:nvPr>
        </p:nvSpPr>
        <p:spPr>
          <a:xfrm rot="5400000">
            <a:off x="2396333" y="57944"/>
            <a:ext cx="4351338" cy="7886700"/>
          </a:xfrm>
          <a:prstGeom prst="rect">
            <a:avLst/>
          </a:prstGeom>
          <a:noFill/>
          <a:ln>
            <a:noFill/>
          </a:ln>
        </p:spPr>
        <p:txBody>
          <a:bodyPr spcFirstLastPara="1" wrap="square" lIns="80142" tIns="40060" rIns="80142" bIns="40060" anchor="t" anchorCtr="0"/>
          <a:lstStyle>
            <a:lvl1pPr marL="400777" lvl="0" indent="-300583" algn="l">
              <a:lnSpc>
                <a:spcPct val="90000"/>
              </a:lnSpc>
              <a:spcBef>
                <a:spcPts val="877"/>
              </a:spcBef>
              <a:spcAft>
                <a:spcPts val="0"/>
              </a:spcAft>
              <a:buClr>
                <a:schemeClr val="dk1"/>
              </a:buClr>
              <a:buSzPts val="1800"/>
              <a:buChar char="•"/>
              <a:defRPr/>
            </a:lvl1pPr>
            <a:lvl2pPr marL="801555" lvl="1" indent="-300583" algn="l">
              <a:lnSpc>
                <a:spcPct val="90000"/>
              </a:lnSpc>
              <a:spcBef>
                <a:spcPts val="438"/>
              </a:spcBef>
              <a:spcAft>
                <a:spcPts val="0"/>
              </a:spcAft>
              <a:buClr>
                <a:schemeClr val="dk1"/>
              </a:buClr>
              <a:buSzPts val="1800"/>
              <a:buChar char="•"/>
              <a:defRPr/>
            </a:lvl2pPr>
            <a:lvl3pPr marL="1202334" lvl="2" indent="-300583" algn="l">
              <a:lnSpc>
                <a:spcPct val="90000"/>
              </a:lnSpc>
              <a:spcBef>
                <a:spcPts val="438"/>
              </a:spcBef>
              <a:spcAft>
                <a:spcPts val="0"/>
              </a:spcAft>
              <a:buClr>
                <a:schemeClr val="dk1"/>
              </a:buClr>
              <a:buSzPts val="1800"/>
              <a:buChar char="•"/>
              <a:defRPr/>
            </a:lvl3pPr>
            <a:lvl4pPr marL="1603111" lvl="3" indent="-300583" algn="l">
              <a:lnSpc>
                <a:spcPct val="90000"/>
              </a:lnSpc>
              <a:spcBef>
                <a:spcPts val="438"/>
              </a:spcBef>
              <a:spcAft>
                <a:spcPts val="0"/>
              </a:spcAft>
              <a:buClr>
                <a:schemeClr val="dk1"/>
              </a:buClr>
              <a:buSzPts val="1800"/>
              <a:buChar char="•"/>
              <a:defRPr/>
            </a:lvl4pPr>
            <a:lvl5pPr marL="2003888" lvl="4" indent="-300583" algn="l">
              <a:lnSpc>
                <a:spcPct val="90000"/>
              </a:lnSpc>
              <a:spcBef>
                <a:spcPts val="438"/>
              </a:spcBef>
              <a:spcAft>
                <a:spcPts val="0"/>
              </a:spcAft>
              <a:buClr>
                <a:schemeClr val="dk1"/>
              </a:buClr>
              <a:buSzPts val="1800"/>
              <a:buChar char="•"/>
              <a:defRPr/>
            </a:lvl5pPr>
            <a:lvl6pPr marL="2404665" lvl="5" indent="-300583" algn="l">
              <a:lnSpc>
                <a:spcPct val="90000"/>
              </a:lnSpc>
              <a:spcBef>
                <a:spcPts val="438"/>
              </a:spcBef>
              <a:spcAft>
                <a:spcPts val="0"/>
              </a:spcAft>
              <a:buClr>
                <a:schemeClr val="dk1"/>
              </a:buClr>
              <a:buSzPts val="1800"/>
              <a:buChar char="•"/>
              <a:defRPr/>
            </a:lvl6pPr>
            <a:lvl7pPr marL="2805444" lvl="6" indent="-300583" algn="l">
              <a:lnSpc>
                <a:spcPct val="90000"/>
              </a:lnSpc>
              <a:spcBef>
                <a:spcPts val="438"/>
              </a:spcBef>
              <a:spcAft>
                <a:spcPts val="0"/>
              </a:spcAft>
              <a:buClr>
                <a:schemeClr val="dk1"/>
              </a:buClr>
              <a:buSzPts val="1800"/>
              <a:buChar char="•"/>
              <a:defRPr/>
            </a:lvl7pPr>
            <a:lvl8pPr marL="3206222" lvl="7" indent="-300583" algn="l">
              <a:lnSpc>
                <a:spcPct val="90000"/>
              </a:lnSpc>
              <a:spcBef>
                <a:spcPts val="438"/>
              </a:spcBef>
              <a:spcAft>
                <a:spcPts val="0"/>
              </a:spcAft>
              <a:buClr>
                <a:schemeClr val="dk1"/>
              </a:buClr>
              <a:buSzPts val="1800"/>
              <a:buChar char="•"/>
              <a:defRPr/>
            </a:lvl8pPr>
            <a:lvl9pPr marL="3606999" lvl="8" indent="-300583" algn="l">
              <a:lnSpc>
                <a:spcPct val="90000"/>
              </a:lnSpc>
              <a:spcBef>
                <a:spcPts val="438"/>
              </a:spcBef>
              <a:spcAft>
                <a:spcPts val="0"/>
              </a:spcAft>
              <a:buClr>
                <a:schemeClr val="dk1"/>
              </a:buClr>
              <a:buSzPts val="1800"/>
              <a:buChar char="•"/>
              <a:defRPr/>
            </a:lvl9pPr>
          </a:lstStyle>
          <a:p>
            <a:endParaRPr/>
          </a:p>
        </p:txBody>
      </p:sp>
      <p:sp>
        <p:nvSpPr>
          <p:cNvPr id="71" name="Google Shape;71;p11"/>
          <p:cNvSpPr txBox="1">
            <a:spLocks noGrp="1"/>
          </p:cNvSpPr>
          <p:nvPr>
            <p:ph type="dt" idx="10"/>
          </p:nvPr>
        </p:nvSpPr>
        <p:spPr>
          <a:xfrm>
            <a:off x="628650" y="6356351"/>
            <a:ext cx="2057400" cy="365125"/>
          </a:xfrm>
          <a:prstGeom prst="rect">
            <a:avLst/>
          </a:prstGeom>
          <a:noFill/>
          <a:ln>
            <a:noFill/>
          </a:ln>
        </p:spPr>
        <p:txBody>
          <a:bodyPr spcFirstLastPara="1" wrap="square" lIns="80142" tIns="40060" rIns="80142" bIns="4006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1B8ABB09-4A1D-463E-8065-109CC2B7EFAA}" type="datetimeFigureOut">
              <a:rPr lang="ar-SA" smtClean="0"/>
              <a:pPr/>
              <a:t>30/07/1444</a:t>
            </a:fld>
            <a:endParaRPr lang="ar-SA"/>
          </a:p>
        </p:txBody>
      </p:sp>
      <p:sp>
        <p:nvSpPr>
          <p:cNvPr id="72" name="Google Shape;72;p11"/>
          <p:cNvSpPr txBox="1">
            <a:spLocks noGrp="1"/>
          </p:cNvSpPr>
          <p:nvPr>
            <p:ph type="ftr" idx="11"/>
          </p:nvPr>
        </p:nvSpPr>
        <p:spPr>
          <a:xfrm>
            <a:off x="3028952" y="6356351"/>
            <a:ext cx="3086100" cy="365125"/>
          </a:xfrm>
          <a:prstGeom prst="rect">
            <a:avLst/>
          </a:prstGeom>
          <a:noFill/>
          <a:ln>
            <a:noFill/>
          </a:ln>
        </p:spPr>
        <p:txBody>
          <a:bodyPr spcFirstLastPara="1" wrap="square" lIns="80142" tIns="40060" rIns="80142" bIns="4006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ar-SA"/>
          </a:p>
        </p:txBody>
      </p:sp>
      <p:sp>
        <p:nvSpPr>
          <p:cNvPr id="73" name="Google Shape;73;p11"/>
          <p:cNvSpPr txBox="1">
            <a:spLocks noGrp="1"/>
          </p:cNvSpPr>
          <p:nvPr>
            <p:ph type="sldNum" idx="12"/>
          </p:nvPr>
        </p:nvSpPr>
        <p:spPr>
          <a:xfrm>
            <a:off x="6457950" y="6356351"/>
            <a:ext cx="2057400" cy="365125"/>
          </a:xfrm>
          <a:prstGeom prst="rect">
            <a:avLst/>
          </a:prstGeom>
          <a:noFill/>
          <a:ln>
            <a:noFill/>
          </a:ln>
        </p:spPr>
        <p:txBody>
          <a:bodyPr spcFirstLastPara="1" wrap="square" lIns="80142" tIns="40060" rIns="80142" bIns="4006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B34F065-1154-456A-91E3-76DE8E75E17B}" type="slidenum">
              <a:rPr lang="ar-SA" smtClean="0"/>
              <a:pPr/>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74"/>
        <p:cNvGrpSpPr/>
        <p:nvPr/>
      </p:nvGrpSpPr>
      <p:grpSpPr>
        <a:xfrm>
          <a:off x="0" y="0"/>
          <a:ext cx="0" cy="0"/>
          <a:chOff x="0" y="0"/>
          <a:chExt cx="0" cy="0"/>
        </a:xfrm>
      </p:grpSpPr>
      <p:sp>
        <p:nvSpPr>
          <p:cNvPr id="75" name="Google Shape;75;p12"/>
          <p:cNvSpPr txBox="1">
            <a:spLocks noGrp="1"/>
          </p:cNvSpPr>
          <p:nvPr>
            <p:ph type="title"/>
          </p:nvPr>
        </p:nvSpPr>
        <p:spPr>
          <a:xfrm rot="5400000">
            <a:off x="4623593" y="2285208"/>
            <a:ext cx="5811838" cy="1971675"/>
          </a:xfrm>
          <a:prstGeom prst="rect">
            <a:avLst/>
          </a:prstGeom>
          <a:noFill/>
          <a:ln>
            <a:noFill/>
          </a:ln>
        </p:spPr>
        <p:txBody>
          <a:bodyPr spcFirstLastPara="1" wrap="square" lIns="80142" tIns="40060" rIns="80142" bIns="40060" anchor="ctr" anchorCtr="0"/>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12"/>
          <p:cNvSpPr txBox="1">
            <a:spLocks noGrp="1"/>
          </p:cNvSpPr>
          <p:nvPr>
            <p:ph type="body" idx="1"/>
          </p:nvPr>
        </p:nvSpPr>
        <p:spPr>
          <a:xfrm rot="5400000">
            <a:off x="623093" y="370683"/>
            <a:ext cx="5811838" cy="5800725"/>
          </a:xfrm>
          <a:prstGeom prst="rect">
            <a:avLst/>
          </a:prstGeom>
          <a:noFill/>
          <a:ln>
            <a:noFill/>
          </a:ln>
        </p:spPr>
        <p:txBody>
          <a:bodyPr spcFirstLastPara="1" wrap="square" lIns="80142" tIns="40060" rIns="80142" bIns="40060" anchor="t" anchorCtr="0"/>
          <a:lstStyle>
            <a:lvl1pPr marL="400777" lvl="0" indent="-300583" algn="l">
              <a:lnSpc>
                <a:spcPct val="90000"/>
              </a:lnSpc>
              <a:spcBef>
                <a:spcPts val="877"/>
              </a:spcBef>
              <a:spcAft>
                <a:spcPts val="0"/>
              </a:spcAft>
              <a:buClr>
                <a:schemeClr val="dk1"/>
              </a:buClr>
              <a:buSzPts val="1800"/>
              <a:buChar char="•"/>
              <a:defRPr/>
            </a:lvl1pPr>
            <a:lvl2pPr marL="801555" lvl="1" indent="-300583" algn="l">
              <a:lnSpc>
                <a:spcPct val="90000"/>
              </a:lnSpc>
              <a:spcBef>
                <a:spcPts val="438"/>
              </a:spcBef>
              <a:spcAft>
                <a:spcPts val="0"/>
              </a:spcAft>
              <a:buClr>
                <a:schemeClr val="dk1"/>
              </a:buClr>
              <a:buSzPts val="1800"/>
              <a:buChar char="•"/>
              <a:defRPr/>
            </a:lvl2pPr>
            <a:lvl3pPr marL="1202334" lvl="2" indent="-300583" algn="l">
              <a:lnSpc>
                <a:spcPct val="90000"/>
              </a:lnSpc>
              <a:spcBef>
                <a:spcPts val="438"/>
              </a:spcBef>
              <a:spcAft>
                <a:spcPts val="0"/>
              </a:spcAft>
              <a:buClr>
                <a:schemeClr val="dk1"/>
              </a:buClr>
              <a:buSzPts val="1800"/>
              <a:buChar char="•"/>
              <a:defRPr/>
            </a:lvl3pPr>
            <a:lvl4pPr marL="1603111" lvl="3" indent="-300583" algn="l">
              <a:lnSpc>
                <a:spcPct val="90000"/>
              </a:lnSpc>
              <a:spcBef>
                <a:spcPts val="438"/>
              </a:spcBef>
              <a:spcAft>
                <a:spcPts val="0"/>
              </a:spcAft>
              <a:buClr>
                <a:schemeClr val="dk1"/>
              </a:buClr>
              <a:buSzPts val="1800"/>
              <a:buChar char="•"/>
              <a:defRPr/>
            </a:lvl4pPr>
            <a:lvl5pPr marL="2003888" lvl="4" indent="-300583" algn="l">
              <a:lnSpc>
                <a:spcPct val="90000"/>
              </a:lnSpc>
              <a:spcBef>
                <a:spcPts val="438"/>
              </a:spcBef>
              <a:spcAft>
                <a:spcPts val="0"/>
              </a:spcAft>
              <a:buClr>
                <a:schemeClr val="dk1"/>
              </a:buClr>
              <a:buSzPts val="1800"/>
              <a:buChar char="•"/>
              <a:defRPr/>
            </a:lvl5pPr>
            <a:lvl6pPr marL="2404665" lvl="5" indent="-300583" algn="l">
              <a:lnSpc>
                <a:spcPct val="90000"/>
              </a:lnSpc>
              <a:spcBef>
                <a:spcPts val="438"/>
              </a:spcBef>
              <a:spcAft>
                <a:spcPts val="0"/>
              </a:spcAft>
              <a:buClr>
                <a:schemeClr val="dk1"/>
              </a:buClr>
              <a:buSzPts val="1800"/>
              <a:buChar char="•"/>
              <a:defRPr/>
            </a:lvl6pPr>
            <a:lvl7pPr marL="2805444" lvl="6" indent="-300583" algn="l">
              <a:lnSpc>
                <a:spcPct val="90000"/>
              </a:lnSpc>
              <a:spcBef>
                <a:spcPts val="438"/>
              </a:spcBef>
              <a:spcAft>
                <a:spcPts val="0"/>
              </a:spcAft>
              <a:buClr>
                <a:schemeClr val="dk1"/>
              </a:buClr>
              <a:buSzPts val="1800"/>
              <a:buChar char="•"/>
              <a:defRPr/>
            </a:lvl7pPr>
            <a:lvl8pPr marL="3206222" lvl="7" indent="-300583" algn="l">
              <a:lnSpc>
                <a:spcPct val="90000"/>
              </a:lnSpc>
              <a:spcBef>
                <a:spcPts val="438"/>
              </a:spcBef>
              <a:spcAft>
                <a:spcPts val="0"/>
              </a:spcAft>
              <a:buClr>
                <a:schemeClr val="dk1"/>
              </a:buClr>
              <a:buSzPts val="1800"/>
              <a:buChar char="•"/>
              <a:defRPr/>
            </a:lvl8pPr>
            <a:lvl9pPr marL="3606999" lvl="8" indent="-300583" algn="l">
              <a:lnSpc>
                <a:spcPct val="90000"/>
              </a:lnSpc>
              <a:spcBef>
                <a:spcPts val="438"/>
              </a:spcBef>
              <a:spcAft>
                <a:spcPts val="0"/>
              </a:spcAft>
              <a:buClr>
                <a:schemeClr val="dk1"/>
              </a:buClr>
              <a:buSzPts val="1800"/>
              <a:buChar char="•"/>
              <a:defRPr/>
            </a:lvl9pPr>
          </a:lstStyle>
          <a:p>
            <a:endParaRPr/>
          </a:p>
        </p:txBody>
      </p:sp>
      <p:sp>
        <p:nvSpPr>
          <p:cNvPr id="77" name="Google Shape;77;p12"/>
          <p:cNvSpPr txBox="1">
            <a:spLocks noGrp="1"/>
          </p:cNvSpPr>
          <p:nvPr>
            <p:ph type="dt" idx="10"/>
          </p:nvPr>
        </p:nvSpPr>
        <p:spPr>
          <a:xfrm>
            <a:off x="628650" y="6356351"/>
            <a:ext cx="2057400" cy="365125"/>
          </a:xfrm>
          <a:prstGeom prst="rect">
            <a:avLst/>
          </a:prstGeom>
          <a:noFill/>
          <a:ln>
            <a:noFill/>
          </a:ln>
        </p:spPr>
        <p:txBody>
          <a:bodyPr spcFirstLastPara="1" wrap="square" lIns="80142" tIns="40060" rIns="80142" bIns="4006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1B8ABB09-4A1D-463E-8065-109CC2B7EFAA}" type="datetimeFigureOut">
              <a:rPr lang="ar-SA" smtClean="0"/>
              <a:pPr/>
              <a:t>30/07/1444</a:t>
            </a:fld>
            <a:endParaRPr lang="ar-SA"/>
          </a:p>
        </p:txBody>
      </p:sp>
      <p:sp>
        <p:nvSpPr>
          <p:cNvPr id="78" name="Google Shape;78;p12"/>
          <p:cNvSpPr txBox="1">
            <a:spLocks noGrp="1"/>
          </p:cNvSpPr>
          <p:nvPr>
            <p:ph type="ftr" idx="11"/>
          </p:nvPr>
        </p:nvSpPr>
        <p:spPr>
          <a:xfrm>
            <a:off x="3028952" y="6356351"/>
            <a:ext cx="3086100" cy="365125"/>
          </a:xfrm>
          <a:prstGeom prst="rect">
            <a:avLst/>
          </a:prstGeom>
          <a:noFill/>
          <a:ln>
            <a:noFill/>
          </a:ln>
        </p:spPr>
        <p:txBody>
          <a:bodyPr spcFirstLastPara="1" wrap="square" lIns="80142" tIns="40060" rIns="80142" bIns="4006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ar-SA"/>
          </a:p>
        </p:txBody>
      </p:sp>
      <p:sp>
        <p:nvSpPr>
          <p:cNvPr id="79" name="Google Shape;79;p12"/>
          <p:cNvSpPr txBox="1">
            <a:spLocks noGrp="1"/>
          </p:cNvSpPr>
          <p:nvPr>
            <p:ph type="sldNum" idx="12"/>
          </p:nvPr>
        </p:nvSpPr>
        <p:spPr>
          <a:xfrm>
            <a:off x="6457950" y="6356351"/>
            <a:ext cx="2057400" cy="365125"/>
          </a:xfrm>
          <a:prstGeom prst="rect">
            <a:avLst/>
          </a:prstGeom>
          <a:noFill/>
          <a:ln>
            <a:noFill/>
          </a:ln>
        </p:spPr>
        <p:txBody>
          <a:bodyPr spcFirstLastPara="1" wrap="square" lIns="80142" tIns="40060" rIns="80142" bIns="4006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B34F065-1154-456A-91E3-76DE8E75E17B}" type="slidenum">
              <a:rPr lang="ar-SA" smtClean="0"/>
              <a:pPr/>
              <a:t>‹#›</a:t>
            </a:fld>
            <a:endParaRPr lang="ar-SA"/>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1"/>
        <p:cNvGrpSpPr/>
        <p:nvPr/>
      </p:nvGrpSpPr>
      <p:grpSpPr>
        <a:xfrm>
          <a:off x="0" y="0"/>
          <a:ext cx="0" cy="0"/>
          <a:chOff x="0" y="0"/>
          <a:chExt cx="0" cy="0"/>
        </a:xfrm>
      </p:grpSpPr>
      <p:sp>
        <p:nvSpPr>
          <p:cNvPr id="12" name="Google Shape;12;p2"/>
          <p:cNvSpPr txBox="1">
            <a:spLocks noGrp="1"/>
          </p:cNvSpPr>
          <p:nvPr>
            <p:ph type="ctrTitle"/>
          </p:nvPr>
        </p:nvSpPr>
        <p:spPr>
          <a:xfrm>
            <a:off x="1143002" y="1122363"/>
            <a:ext cx="6858000" cy="2387600"/>
          </a:xfrm>
          <a:prstGeom prst="rect">
            <a:avLst/>
          </a:prstGeom>
          <a:noFill/>
          <a:ln>
            <a:noFill/>
          </a:ln>
        </p:spPr>
        <p:txBody>
          <a:bodyPr spcFirstLastPara="1" wrap="square" lIns="80142" tIns="40060" rIns="80142" bIns="40060" anchor="b" anchorCtr="0"/>
          <a:lstStyle>
            <a:lvl1pPr lvl="0" algn="ctr">
              <a:lnSpc>
                <a:spcPct val="90000"/>
              </a:lnSpc>
              <a:spcBef>
                <a:spcPts val="0"/>
              </a:spcBef>
              <a:spcAft>
                <a:spcPts val="0"/>
              </a:spcAft>
              <a:buClr>
                <a:schemeClr val="dk1"/>
              </a:buClr>
              <a:buSzPts val="6000"/>
              <a:buFont typeface="Calibri"/>
              <a:buNone/>
              <a:defRPr sz="53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2"/>
          <p:cNvSpPr txBox="1">
            <a:spLocks noGrp="1"/>
          </p:cNvSpPr>
          <p:nvPr>
            <p:ph type="subTitle" idx="1"/>
          </p:nvPr>
        </p:nvSpPr>
        <p:spPr>
          <a:xfrm>
            <a:off x="1143002" y="3602038"/>
            <a:ext cx="6858000" cy="1655762"/>
          </a:xfrm>
          <a:prstGeom prst="rect">
            <a:avLst/>
          </a:prstGeom>
          <a:noFill/>
          <a:ln>
            <a:noFill/>
          </a:ln>
        </p:spPr>
        <p:txBody>
          <a:bodyPr spcFirstLastPara="1" wrap="square" lIns="80142" tIns="40060" rIns="80142" bIns="40060" anchor="t" anchorCtr="0"/>
          <a:lstStyle>
            <a:lvl1pPr lvl="0" algn="ctr">
              <a:lnSpc>
                <a:spcPct val="90000"/>
              </a:lnSpc>
              <a:spcBef>
                <a:spcPts val="877"/>
              </a:spcBef>
              <a:spcAft>
                <a:spcPts val="0"/>
              </a:spcAft>
              <a:buClr>
                <a:schemeClr val="dk1"/>
              </a:buClr>
              <a:buSzPts val="2400"/>
              <a:buNone/>
              <a:defRPr sz="2100"/>
            </a:lvl1pPr>
            <a:lvl2pPr lvl="1" algn="ctr">
              <a:lnSpc>
                <a:spcPct val="90000"/>
              </a:lnSpc>
              <a:spcBef>
                <a:spcPts val="438"/>
              </a:spcBef>
              <a:spcAft>
                <a:spcPts val="0"/>
              </a:spcAft>
              <a:buClr>
                <a:schemeClr val="dk1"/>
              </a:buClr>
              <a:buSzPts val="2000"/>
              <a:buNone/>
              <a:defRPr sz="1800"/>
            </a:lvl2pPr>
            <a:lvl3pPr lvl="2" algn="ctr">
              <a:lnSpc>
                <a:spcPct val="90000"/>
              </a:lnSpc>
              <a:spcBef>
                <a:spcPts val="438"/>
              </a:spcBef>
              <a:spcAft>
                <a:spcPts val="0"/>
              </a:spcAft>
              <a:buClr>
                <a:schemeClr val="dk1"/>
              </a:buClr>
              <a:buSzPts val="1800"/>
              <a:buNone/>
              <a:defRPr sz="1600"/>
            </a:lvl3pPr>
            <a:lvl4pPr lvl="3" algn="ctr">
              <a:lnSpc>
                <a:spcPct val="90000"/>
              </a:lnSpc>
              <a:spcBef>
                <a:spcPts val="438"/>
              </a:spcBef>
              <a:spcAft>
                <a:spcPts val="0"/>
              </a:spcAft>
              <a:buClr>
                <a:schemeClr val="dk1"/>
              </a:buClr>
              <a:buSzPts val="1600"/>
              <a:buNone/>
              <a:defRPr sz="1400"/>
            </a:lvl4pPr>
            <a:lvl5pPr lvl="4" algn="ctr">
              <a:lnSpc>
                <a:spcPct val="90000"/>
              </a:lnSpc>
              <a:spcBef>
                <a:spcPts val="438"/>
              </a:spcBef>
              <a:spcAft>
                <a:spcPts val="0"/>
              </a:spcAft>
              <a:buClr>
                <a:schemeClr val="dk1"/>
              </a:buClr>
              <a:buSzPts val="1600"/>
              <a:buNone/>
              <a:defRPr sz="1400"/>
            </a:lvl5pPr>
            <a:lvl6pPr lvl="5" algn="ctr">
              <a:lnSpc>
                <a:spcPct val="90000"/>
              </a:lnSpc>
              <a:spcBef>
                <a:spcPts val="438"/>
              </a:spcBef>
              <a:spcAft>
                <a:spcPts val="0"/>
              </a:spcAft>
              <a:buClr>
                <a:schemeClr val="dk1"/>
              </a:buClr>
              <a:buSzPts val="1600"/>
              <a:buNone/>
              <a:defRPr sz="1400"/>
            </a:lvl6pPr>
            <a:lvl7pPr lvl="6" algn="ctr">
              <a:lnSpc>
                <a:spcPct val="90000"/>
              </a:lnSpc>
              <a:spcBef>
                <a:spcPts val="438"/>
              </a:spcBef>
              <a:spcAft>
                <a:spcPts val="0"/>
              </a:spcAft>
              <a:buClr>
                <a:schemeClr val="dk1"/>
              </a:buClr>
              <a:buSzPts val="1600"/>
              <a:buNone/>
              <a:defRPr sz="1400"/>
            </a:lvl7pPr>
            <a:lvl8pPr lvl="7" algn="ctr">
              <a:lnSpc>
                <a:spcPct val="90000"/>
              </a:lnSpc>
              <a:spcBef>
                <a:spcPts val="438"/>
              </a:spcBef>
              <a:spcAft>
                <a:spcPts val="0"/>
              </a:spcAft>
              <a:buClr>
                <a:schemeClr val="dk1"/>
              </a:buClr>
              <a:buSzPts val="1600"/>
              <a:buNone/>
              <a:defRPr sz="1400"/>
            </a:lvl8pPr>
            <a:lvl9pPr lvl="8" algn="ctr">
              <a:lnSpc>
                <a:spcPct val="90000"/>
              </a:lnSpc>
              <a:spcBef>
                <a:spcPts val="438"/>
              </a:spcBef>
              <a:spcAft>
                <a:spcPts val="0"/>
              </a:spcAft>
              <a:buClr>
                <a:schemeClr val="dk1"/>
              </a:buClr>
              <a:buSzPts val="1600"/>
              <a:buNone/>
              <a:defRPr sz="1400"/>
            </a:lvl9pPr>
          </a:lstStyle>
          <a:p>
            <a:endParaRPr/>
          </a:p>
        </p:txBody>
      </p:sp>
      <p:sp>
        <p:nvSpPr>
          <p:cNvPr id="14" name="Google Shape;14;p2"/>
          <p:cNvSpPr txBox="1">
            <a:spLocks noGrp="1"/>
          </p:cNvSpPr>
          <p:nvPr>
            <p:ph type="dt" idx="10"/>
          </p:nvPr>
        </p:nvSpPr>
        <p:spPr>
          <a:xfrm>
            <a:off x="628650" y="6356351"/>
            <a:ext cx="2057400" cy="365125"/>
          </a:xfrm>
          <a:prstGeom prst="rect">
            <a:avLst/>
          </a:prstGeom>
          <a:noFill/>
          <a:ln>
            <a:noFill/>
          </a:ln>
        </p:spPr>
        <p:txBody>
          <a:bodyPr spcFirstLastPara="1" wrap="square" lIns="80142" tIns="40060" rIns="80142" bIns="4006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1B8ABB09-4A1D-463E-8065-109CC2B7EFAA}" type="datetimeFigureOut">
              <a:rPr lang="ar-SA" smtClean="0"/>
              <a:pPr/>
              <a:t>30/07/1444</a:t>
            </a:fld>
            <a:endParaRPr lang="ar-SA"/>
          </a:p>
        </p:txBody>
      </p:sp>
      <p:sp>
        <p:nvSpPr>
          <p:cNvPr id="15" name="Google Shape;15;p2"/>
          <p:cNvSpPr txBox="1">
            <a:spLocks noGrp="1"/>
          </p:cNvSpPr>
          <p:nvPr>
            <p:ph type="ftr" idx="11"/>
          </p:nvPr>
        </p:nvSpPr>
        <p:spPr>
          <a:xfrm>
            <a:off x="3028952" y="6356351"/>
            <a:ext cx="3086100" cy="365125"/>
          </a:xfrm>
          <a:prstGeom prst="rect">
            <a:avLst/>
          </a:prstGeom>
          <a:noFill/>
          <a:ln>
            <a:noFill/>
          </a:ln>
        </p:spPr>
        <p:txBody>
          <a:bodyPr spcFirstLastPara="1" wrap="square" lIns="80142" tIns="40060" rIns="80142" bIns="4006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ar-SA"/>
          </a:p>
        </p:txBody>
      </p:sp>
      <p:sp>
        <p:nvSpPr>
          <p:cNvPr id="16" name="Google Shape;16;p2"/>
          <p:cNvSpPr txBox="1">
            <a:spLocks noGrp="1"/>
          </p:cNvSpPr>
          <p:nvPr>
            <p:ph type="sldNum" idx="12"/>
          </p:nvPr>
        </p:nvSpPr>
        <p:spPr>
          <a:xfrm>
            <a:off x="6457950" y="6356351"/>
            <a:ext cx="2057400" cy="365125"/>
          </a:xfrm>
          <a:prstGeom prst="rect">
            <a:avLst/>
          </a:prstGeom>
          <a:noFill/>
          <a:ln>
            <a:noFill/>
          </a:ln>
        </p:spPr>
        <p:txBody>
          <a:bodyPr spcFirstLastPara="1" wrap="square" lIns="80142" tIns="40060" rIns="80142" bIns="4006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B34F065-1154-456A-91E3-76DE8E75E17B}" type="slidenum">
              <a:rPr lang="ar-SA" smtClean="0"/>
              <a:pPr/>
              <a:t>‹#›</a:t>
            </a:fld>
            <a:endParaRPr lang="ar-SA"/>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17"/>
        <p:cNvGrpSpPr/>
        <p:nvPr/>
      </p:nvGrpSpPr>
      <p:grpSpPr>
        <a:xfrm>
          <a:off x="0" y="0"/>
          <a:ext cx="0" cy="0"/>
          <a:chOff x="0" y="0"/>
          <a:chExt cx="0" cy="0"/>
        </a:xfrm>
      </p:grpSpPr>
      <p:sp>
        <p:nvSpPr>
          <p:cNvPr id="18" name="Google Shape;18;p3"/>
          <p:cNvSpPr txBox="1">
            <a:spLocks noGrp="1"/>
          </p:cNvSpPr>
          <p:nvPr>
            <p:ph type="title"/>
          </p:nvPr>
        </p:nvSpPr>
        <p:spPr>
          <a:xfrm>
            <a:off x="628650" y="365127"/>
            <a:ext cx="7886700" cy="1325563"/>
          </a:xfrm>
          <a:prstGeom prst="rect">
            <a:avLst/>
          </a:prstGeom>
          <a:noFill/>
          <a:ln>
            <a:noFill/>
          </a:ln>
        </p:spPr>
        <p:txBody>
          <a:bodyPr spcFirstLastPara="1" wrap="square" lIns="80142" tIns="40060" rIns="80142" bIns="40060" anchor="ctr" anchorCtr="0"/>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3"/>
          <p:cNvSpPr txBox="1">
            <a:spLocks noGrp="1"/>
          </p:cNvSpPr>
          <p:nvPr>
            <p:ph type="body" idx="1"/>
          </p:nvPr>
        </p:nvSpPr>
        <p:spPr>
          <a:xfrm>
            <a:off x="628650" y="1825627"/>
            <a:ext cx="7886700" cy="4351338"/>
          </a:xfrm>
          <a:prstGeom prst="rect">
            <a:avLst/>
          </a:prstGeom>
          <a:noFill/>
          <a:ln>
            <a:noFill/>
          </a:ln>
        </p:spPr>
        <p:txBody>
          <a:bodyPr spcFirstLastPara="1" wrap="square" lIns="80142" tIns="40060" rIns="80142" bIns="40060" anchor="t" anchorCtr="0"/>
          <a:lstStyle>
            <a:lvl1pPr marL="400777" lvl="0" indent="-300583" algn="l">
              <a:lnSpc>
                <a:spcPct val="90000"/>
              </a:lnSpc>
              <a:spcBef>
                <a:spcPts val="877"/>
              </a:spcBef>
              <a:spcAft>
                <a:spcPts val="0"/>
              </a:spcAft>
              <a:buClr>
                <a:schemeClr val="dk1"/>
              </a:buClr>
              <a:buSzPts val="1800"/>
              <a:buChar char="•"/>
              <a:defRPr/>
            </a:lvl1pPr>
            <a:lvl2pPr marL="801555" lvl="1" indent="-300583" algn="l">
              <a:lnSpc>
                <a:spcPct val="90000"/>
              </a:lnSpc>
              <a:spcBef>
                <a:spcPts val="438"/>
              </a:spcBef>
              <a:spcAft>
                <a:spcPts val="0"/>
              </a:spcAft>
              <a:buClr>
                <a:schemeClr val="dk1"/>
              </a:buClr>
              <a:buSzPts val="1800"/>
              <a:buChar char="•"/>
              <a:defRPr/>
            </a:lvl2pPr>
            <a:lvl3pPr marL="1202334" lvl="2" indent="-300583" algn="l">
              <a:lnSpc>
                <a:spcPct val="90000"/>
              </a:lnSpc>
              <a:spcBef>
                <a:spcPts val="438"/>
              </a:spcBef>
              <a:spcAft>
                <a:spcPts val="0"/>
              </a:spcAft>
              <a:buClr>
                <a:schemeClr val="dk1"/>
              </a:buClr>
              <a:buSzPts val="1800"/>
              <a:buChar char="•"/>
              <a:defRPr/>
            </a:lvl3pPr>
            <a:lvl4pPr marL="1603111" lvl="3" indent="-300583" algn="l">
              <a:lnSpc>
                <a:spcPct val="90000"/>
              </a:lnSpc>
              <a:spcBef>
                <a:spcPts val="438"/>
              </a:spcBef>
              <a:spcAft>
                <a:spcPts val="0"/>
              </a:spcAft>
              <a:buClr>
                <a:schemeClr val="dk1"/>
              </a:buClr>
              <a:buSzPts val="1800"/>
              <a:buChar char="•"/>
              <a:defRPr/>
            </a:lvl4pPr>
            <a:lvl5pPr marL="2003888" lvl="4" indent="-300583" algn="l">
              <a:lnSpc>
                <a:spcPct val="90000"/>
              </a:lnSpc>
              <a:spcBef>
                <a:spcPts val="438"/>
              </a:spcBef>
              <a:spcAft>
                <a:spcPts val="0"/>
              </a:spcAft>
              <a:buClr>
                <a:schemeClr val="dk1"/>
              </a:buClr>
              <a:buSzPts val="1800"/>
              <a:buChar char="•"/>
              <a:defRPr/>
            </a:lvl5pPr>
            <a:lvl6pPr marL="2404665" lvl="5" indent="-300583" algn="l">
              <a:lnSpc>
                <a:spcPct val="90000"/>
              </a:lnSpc>
              <a:spcBef>
                <a:spcPts val="438"/>
              </a:spcBef>
              <a:spcAft>
                <a:spcPts val="0"/>
              </a:spcAft>
              <a:buClr>
                <a:schemeClr val="dk1"/>
              </a:buClr>
              <a:buSzPts val="1800"/>
              <a:buChar char="•"/>
              <a:defRPr/>
            </a:lvl6pPr>
            <a:lvl7pPr marL="2805444" lvl="6" indent="-300583" algn="l">
              <a:lnSpc>
                <a:spcPct val="90000"/>
              </a:lnSpc>
              <a:spcBef>
                <a:spcPts val="438"/>
              </a:spcBef>
              <a:spcAft>
                <a:spcPts val="0"/>
              </a:spcAft>
              <a:buClr>
                <a:schemeClr val="dk1"/>
              </a:buClr>
              <a:buSzPts val="1800"/>
              <a:buChar char="•"/>
              <a:defRPr/>
            </a:lvl7pPr>
            <a:lvl8pPr marL="3206222" lvl="7" indent="-300583" algn="l">
              <a:lnSpc>
                <a:spcPct val="90000"/>
              </a:lnSpc>
              <a:spcBef>
                <a:spcPts val="438"/>
              </a:spcBef>
              <a:spcAft>
                <a:spcPts val="0"/>
              </a:spcAft>
              <a:buClr>
                <a:schemeClr val="dk1"/>
              </a:buClr>
              <a:buSzPts val="1800"/>
              <a:buChar char="•"/>
              <a:defRPr/>
            </a:lvl8pPr>
            <a:lvl9pPr marL="3606999" lvl="8" indent="-300583" algn="l">
              <a:lnSpc>
                <a:spcPct val="90000"/>
              </a:lnSpc>
              <a:spcBef>
                <a:spcPts val="438"/>
              </a:spcBef>
              <a:spcAft>
                <a:spcPts val="0"/>
              </a:spcAft>
              <a:buClr>
                <a:schemeClr val="dk1"/>
              </a:buClr>
              <a:buSzPts val="1800"/>
              <a:buChar char="•"/>
              <a:defRPr/>
            </a:lvl9pPr>
          </a:lstStyle>
          <a:p>
            <a:endParaRPr/>
          </a:p>
        </p:txBody>
      </p:sp>
      <p:sp>
        <p:nvSpPr>
          <p:cNvPr id="20" name="Google Shape;20;p3"/>
          <p:cNvSpPr txBox="1">
            <a:spLocks noGrp="1"/>
          </p:cNvSpPr>
          <p:nvPr>
            <p:ph type="dt" idx="10"/>
          </p:nvPr>
        </p:nvSpPr>
        <p:spPr>
          <a:xfrm>
            <a:off x="628650" y="6356351"/>
            <a:ext cx="2057400" cy="365125"/>
          </a:xfrm>
          <a:prstGeom prst="rect">
            <a:avLst/>
          </a:prstGeom>
          <a:noFill/>
          <a:ln>
            <a:noFill/>
          </a:ln>
        </p:spPr>
        <p:txBody>
          <a:bodyPr spcFirstLastPara="1" wrap="square" lIns="80142" tIns="40060" rIns="80142" bIns="4006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1B8ABB09-4A1D-463E-8065-109CC2B7EFAA}" type="datetimeFigureOut">
              <a:rPr lang="ar-SA" smtClean="0"/>
              <a:pPr/>
              <a:t>30/07/1444</a:t>
            </a:fld>
            <a:endParaRPr lang="ar-SA"/>
          </a:p>
        </p:txBody>
      </p:sp>
      <p:sp>
        <p:nvSpPr>
          <p:cNvPr id="21" name="Google Shape;21;p3"/>
          <p:cNvSpPr txBox="1">
            <a:spLocks noGrp="1"/>
          </p:cNvSpPr>
          <p:nvPr>
            <p:ph type="ftr" idx="11"/>
          </p:nvPr>
        </p:nvSpPr>
        <p:spPr>
          <a:xfrm>
            <a:off x="3028952" y="6356351"/>
            <a:ext cx="3086100" cy="365125"/>
          </a:xfrm>
          <a:prstGeom prst="rect">
            <a:avLst/>
          </a:prstGeom>
          <a:noFill/>
          <a:ln>
            <a:noFill/>
          </a:ln>
        </p:spPr>
        <p:txBody>
          <a:bodyPr spcFirstLastPara="1" wrap="square" lIns="80142" tIns="40060" rIns="80142" bIns="4006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ar-SA"/>
          </a:p>
        </p:txBody>
      </p:sp>
      <p:sp>
        <p:nvSpPr>
          <p:cNvPr id="22" name="Google Shape;22;p3"/>
          <p:cNvSpPr txBox="1">
            <a:spLocks noGrp="1"/>
          </p:cNvSpPr>
          <p:nvPr>
            <p:ph type="sldNum" idx="12"/>
          </p:nvPr>
        </p:nvSpPr>
        <p:spPr>
          <a:xfrm>
            <a:off x="6457950" y="6356351"/>
            <a:ext cx="2057400" cy="365125"/>
          </a:xfrm>
          <a:prstGeom prst="rect">
            <a:avLst/>
          </a:prstGeom>
          <a:noFill/>
          <a:ln>
            <a:noFill/>
          </a:ln>
        </p:spPr>
        <p:txBody>
          <a:bodyPr spcFirstLastPara="1" wrap="square" lIns="80142" tIns="40060" rIns="80142" bIns="4006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B34F065-1154-456A-91E3-76DE8E75E17B}" type="slidenum">
              <a:rPr lang="ar-SA" smtClean="0"/>
              <a:pPr/>
              <a:t>‹#›</a:t>
            </a:fld>
            <a:endParaRPr lang="ar-SA"/>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23"/>
        <p:cNvGrpSpPr/>
        <p:nvPr/>
      </p:nvGrpSpPr>
      <p:grpSpPr>
        <a:xfrm>
          <a:off x="0" y="0"/>
          <a:ext cx="0" cy="0"/>
          <a:chOff x="0" y="0"/>
          <a:chExt cx="0" cy="0"/>
        </a:xfrm>
      </p:grpSpPr>
      <p:sp>
        <p:nvSpPr>
          <p:cNvPr id="24" name="Google Shape;24;p4"/>
          <p:cNvSpPr txBox="1">
            <a:spLocks noGrp="1"/>
          </p:cNvSpPr>
          <p:nvPr>
            <p:ph type="title"/>
          </p:nvPr>
        </p:nvSpPr>
        <p:spPr>
          <a:xfrm>
            <a:off x="623887" y="1709740"/>
            <a:ext cx="7886700" cy="2852737"/>
          </a:xfrm>
          <a:prstGeom prst="rect">
            <a:avLst/>
          </a:prstGeom>
          <a:noFill/>
          <a:ln>
            <a:noFill/>
          </a:ln>
        </p:spPr>
        <p:txBody>
          <a:bodyPr spcFirstLastPara="1" wrap="square" lIns="80142" tIns="40060" rIns="80142" bIns="40060" anchor="b" anchorCtr="0"/>
          <a:lstStyle>
            <a:lvl1pPr lvl="0" algn="l">
              <a:lnSpc>
                <a:spcPct val="90000"/>
              </a:lnSpc>
              <a:spcBef>
                <a:spcPts val="0"/>
              </a:spcBef>
              <a:spcAft>
                <a:spcPts val="0"/>
              </a:spcAft>
              <a:buClr>
                <a:schemeClr val="dk1"/>
              </a:buClr>
              <a:buSzPts val="6000"/>
              <a:buFont typeface="Calibri"/>
              <a:buNone/>
              <a:defRPr sz="53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4"/>
          <p:cNvSpPr txBox="1">
            <a:spLocks noGrp="1"/>
          </p:cNvSpPr>
          <p:nvPr>
            <p:ph type="body" idx="1"/>
          </p:nvPr>
        </p:nvSpPr>
        <p:spPr>
          <a:xfrm>
            <a:off x="623887" y="4589465"/>
            <a:ext cx="7886700" cy="1500187"/>
          </a:xfrm>
          <a:prstGeom prst="rect">
            <a:avLst/>
          </a:prstGeom>
          <a:noFill/>
          <a:ln>
            <a:noFill/>
          </a:ln>
        </p:spPr>
        <p:txBody>
          <a:bodyPr spcFirstLastPara="1" wrap="square" lIns="80142" tIns="40060" rIns="80142" bIns="40060" anchor="t" anchorCtr="0"/>
          <a:lstStyle>
            <a:lvl1pPr marL="400777" lvl="0" indent="-200389" algn="l">
              <a:lnSpc>
                <a:spcPct val="90000"/>
              </a:lnSpc>
              <a:spcBef>
                <a:spcPts val="877"/>
              </a:spcBef>
              <a:spcAft>
                <a:spcPts val="0"/>
              </a:spcAft>
              <a:buClr>
                <a:srgbClr val="888888"/>
              </a:buClr>
              <a:buSzPts val="2400"/>
              <a:buNone/>
              <a:defRPr sz="2100">
                <a:solidFill>
                  <a:srgbClr val="888888"/>
                </a:solidFill>
              </a:defRPr>
            </a:lvl1pPr>
            <a:lvl2pPr marL="801555" lvl="1" indent="-200389" algn="l">
              <a:lnSpc>
                <a:spcPct val="90000"/>
              </a:lnSpc>
              <a:spcBef>
                <a:spcPts val="438"/>
              </a:spcBef>
              <a:spcAft>
                <a:spcPts val="0"/>
              </a:spcAft>
              <a:buClr>
                <a:srgbClr val="888888"/>
              </a:buClr>
              <a:buSzPts val="2000"/>
              <a:buNone/>
              <a:defRPr sz="1800">
                <a:solidFill>
                  <a:srgbClr val="888888"/>
                </a:solidFill>
              </a:defRPr>
            </a:lvl2pPr>
            <a:lvl3pPr marL="1202334" lvl="2" indent="-200389" algn="l">
              <a:lnSpc>
                <a:spcPct val="90000"/>
              </a:lnSpc>
              <a:spcBef>
                <a:spcPts val="438"/>
              </a:spcBef>
              <a:spcAft>
                <a:spcPts val="0"/>
              </a:spcAft>
              <a:buClr>
                <a:srgbClr val="888888"/>
              </a:buClr>
              <a:buSzPts val="1800"/>
              <a:buNone/>
              <a:defRPr sz="1600">
                <a:solidFill>
                  <a:srgbClr val="888888"/>
                </a:solidFill>
              </a:defRPr>
            </a:lvl3pPr>
            <a:lvl4pPr marL="1603111" lvl="3" indent="-200389" algn="l">
              <a:lnSpc>
                <a:spcPct val="90000"/>
              </a:lnSpc>
              <a:spcBef>
                <a:spcPts val="438"/>
              </a:spcBef>
              <a:spcAft>
                <a:spcPts val="0"/>
              </a:spcAft>
              <a:buClr>
                <a:srgbClr val="888888"/>
              </a:buClr>
              <a:buSzPts val="1600"/>
              <a:buNone/>
              <a:defRPr sz="1400">
                <a:solidFill>
                  <a:srgbClr val="888888"/>
                </a:solidFill>
              </a:defRPr>
            </a:lvl4pPr>
            <a:lvl5pPr marL="2003888" lvl="4" indent="-200389" algn="l">
              <a:lnSpc>
                <a:spcPct val="90000"/>
              </a:lnSpc>
              <a:spcBef>
                <a:spcPts val="438"/>
              </a:spcBef>
              <a:spcAft>
                <a:spcPts val="0"/>
              </a:spcAft>
              <a:buClr>
                <a:srgbClr val="888888"/>
              </a:buClr>
              <a:buSzPts val="1600"/>
              <a:buNone/>
              <a:defRPr sz="1400">
                <a:solidFill>
                  <a:srgbClr val="888888"/>
                </a:solidFill>
              </a:defRPr>
            </a:lvl5pPr>
            <a:lvl6pPr marL="2404665" lvl="5" indent="-200389" algn="l">
              <a:lnSpc>
                <a:spcPct val="90000"/>
              </a:lnSpc>
              <a:spcBef>
                <a:spcPts val="438"/>
              </a:spcBef>
              <a:spcAft>
                <a:spcPts val="0"/>
              </a:spcAft>
              <a:buClr>
                <a:srgbClr val="888888"/>
              </a:buClr>
              <a:buSzPts val="1600"/>
              <a:buNone/>
              <a:defRPr sz="1400">
                <a:solidFill>
                  <a:srgbClr val="888888"/>
                </a:solidFill>
              </a:defRPr>
            </a:lvl6pPr>
            <a:lvl7pPr marL="2805444" lvl="6" indent="-200389" algn="l">
              <a:lnSpc>
                <a:spcPct val="90000"/>
              </a:lnSpc>
              <a:spcBef>
                <a:spcPts val="438"/>
              </a:spcBef>
              <a:spcAft>
                <a:spcPts val="0"/>
              </a:spcAft>
              <a:buClr>
                <a:srgbClr val="888888"/>
              </a:buClr>
              <a:buSzPts val="1600"/>
              <a:buNone/>
              <a:defRPr sz="1400">
                <a:solidFill>
                  <a:srgbClr val="888888"/>
                </a:solidFill>
              </a:defRPr>
            </a:lvl7pPr>
            <a:lvl8pPr marL="3206222" lvl="7" indent="-200389" algn="l">
              <a:lnSpc>
                <a:spcPct val="90000"/>
              </a:lnSpc>
              <a:spcBef>
                <a:spcPts val="438"/>
              </a:spcBef>
              <a:spcAft>
                <a:spcPts val="0"/>
              </a:spcAft>
              <a:buClr>
                <a:srgbClr val="888888"/>
              </a:buClr>
              <a:buSzPts val="1600"/>
              <a:buNone/>
              <a:defRPr sz="1400">
                <a:solidFill>
                  <a:srgbClr val="888888"/>
                </a:solidFill>
              </a:defRPr>
            </a:lvl8pPr>
            <a:lvl9pPr marL="3606999" lvl="8" indent="-200389" algn="l">
              <a:lnSpc>
                <a:spcPct val="90000"/>
              </a:lnSpc>
              <a:spcBef>
                <a:spcPts val="438"/>
              </a:spcBef>
              <a:spcAft>
                <a:spcPts val="0"/>
              </a:spcAft>
              <a:buClr>
                <a:srgbClr val="888888"/>
              </a:buClr>
              <a:buSzPts val="1600"/>
              <a:buNone/>
              <a:defRPr sz="1400">
                <a:solidFill>
                  <a:srgbClr val="888888"/>
                </a:solidFill>
              </a:defRPr>
            </a:lvl9pPr>
          </a:lstStyle>
          <a:p>
            <a:endParaRPr/>
          </a:p>
        </p:txBody>
      </p:sp>
      <p:sp>
        <p:nvSpPr>
          <p:cNvPr id="26" name="Google Shape;26;p4"/>
          <p:cNvSpPr txBox="1">
            <a:spLocks noGrp="1"/>
          </p:cNvSpPr>
          <p:nvPr>
            <p:ph type="dt" idx="10"/>
          </p:nvPr>
        </p:nvSpPr>
        <p:spPr>
          <a:xfrm>
            <a:off x="628650" y="6356351"/>
            <a:ext cx="2057400" cy="365125"/>
          </a:xfrm>
          <a:prstGeom prst="rect">
            <a:avLst/>
          </a:prstGeom>
          <a:noFill/>
          <a:ln>
            <a:noFill/>
          </a:ln>
        </p:spPr>
        <p:txBody>
          <a:bodyPr spcFirstLastPara="1" wrap="square" lIns="80142" tIns="40060" rIns="80142" bIns="4006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1B8ABB09-4A1D-463E-8065-109CC2B7EFAA}" type="datetimeFigureOut">
              <a:rPr lang="ar-SA" smtClean="0"/>
              <a:pPr/>
              <a:t>30/07/1444</a:t>
            </a:fld>
            <a:endParaRPr lang="ar-SA"/>
          </a:p>
        </p:txBody>
      </p:sp>
      <p:sp>
        <p:nvSpPr>
          <p:cNvPr id="27" name="Google Shape;27;p4"/>
          <p:cNvSpPr txBox="1">
            <a:spLocks noGrp="1"/>
          </p:cNvSpPr>
          <p:nvPr>
            <p:ph type="ftr" idx="11"/>
          </p:nvPr>
        </p:nvSpPr>
        <p:spPr>
          <a:xfrm>
            <a:off x="3028952" y="6356351"/>
            <a:ext cx="3086100" cy="365125"/>
          </a:xfrm>
          <a:prstGeom prst="rect">
            <a:avLst/>
          </a:prstGeom>
          <a:noFill/>
          <a:ln>
            <a:noFill/>
          </a:ln>
        </p:spPr>
        <p:txBody>
          <a:bodyPr spcFirstLastPara="1" wrap="square" lIns="80142" tIns="40060" rIns="80142" bIns="4006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ar-SA"/>
          </a:p>
        </p:txBody>
      </p:sp>
      <p:sp>
        <p:nvSpPr>
          <p:cNvPr id="28" name="Google Shape;28;p4"/>
          <p:cNvSpPr txBox="1">
            <a:spLocks noGrp="1"/>
          </p:cNvSpPr>
          <p:nvPr>
            <p:ph type="sldNum" idx="12"/>
          </p:nvPr>
        </p:nvSpPr>
        <p:spPr>
          <a:xfrm>
            <a:off x="6457950" y="6356351"/>
            <a:ext cx="2057400" cy="365125"/>
          </a:xfrm>
          <a:prstGeom prst="rect">
            <a:avLst/>
          </a:prstGeom>
          <a:noFill/>
          <a:ln>
            <a:noFill/>
          </a:ln>
        </p:spPr>
        <p:txBody>
          <a:bodyPr spcFirstLastPara="1" wrap="square" lIns="80142" tIns="40060" rIns="80142" bIns="4006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B34F065-1154-456A-91E3-76DE8E75E17B}" type="slidenum">
              <a:rPr lang="ar-SA" smtClean="0"/>
              <a:pPr/>
              <a:t>‹#›</a:t>
            </a:fld>
            <a:endParaRPr lang="ar-SA"/>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29"/>
        <p:cNvGrpSpPr/>
        <p:nvPr/>
      </p:nvGrpSpPr>
      <p:grpSpPr>
        <a:xfrm>
          <a:off x="0" y="0"/>
          <a:ext cx="0" cy="0"/>
          <a:chOff x="0" y="0"/>
          <a:chExt cx="0" cy="0"/>
        </a:xfrm>
      </p:grpSpPr>
      <p:sp>
        <p:nvSpPr>
          <p:cNvPr id="30" name="Google Shape;30;p5"/>
          <p:cNvSpPr txBox="1">
            <a:spLocks noGrp="1"/>
          </p:cNvSpPr>
          <p:nvPr>
            <p:ph type="title"/>
          </p:nvPr>
        </p:nvSpPr>
        <p:spPr>
          <a:xfrm>
            <a:off x="628650" y="365127"/>
            <a:ext cx="7886700" cy="1325563"/>
          </a:xfrm>
          <a:prstGeom prst="rect">
            <a:avLst/>
          </a:prstGeom>
          <a:noFill/>
          <a:ln>
            <a:noFill/>
          </a:ln>
        </p:spPr>
        <p:txBody>
          <a:bodyPr spcFirstLastPara="1" wrap="square" lIns="80142" tIns="40060" rIns="80142" bIns="40060" anchor="ctr" anchorCtr="0"/>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5"/>
          <p:cNvSpPr txBox="1">
            <a:spLocks noGrp="1"/>
          </p:cNvSpPr>
          <p:nvPr>
            <p:ph type="body" idx="1"/>
          </p:nvPr>
        </p:nvSpPr>
        <p:spPr>
          <a:xfrm>
            <a:off x="628650" y="1825627"/>
            <a:ext cx="3886200" cy="4351338"/>
          </a:xfrm>
          <a:prstGeom prst="rect">
            <a:avLst/>
          </a:prstGeom>
          <a:noFill/>
          <a:ln>
            <a:noFill/>
          </a:ln>
        </p:spPr>
        <p:txBody>
          <a:bodyPr spcFirstLastPara="1" wrap="square" lIns="80142" tIns="40060" rIns="80142" bIns="40060" anchor="t" anchorCtr="0"/>
          <a:lstStyle>
            <a:lvl1pPr marL="400777" lvl="0" indent="-300583" algn="l">
              <a:lnSpc>
                <a:spcPct val="90000"/>
              </a:lnSpc>
              <a:spcBef>
                <a:spcPts val="877"/>
              </a:spcBef>
              <a:spcAft>
                <a:spcPts val="0"/>
              </a:spcAft>
              <a:buClr>
                <a:schemeClr val="dk1"/>
              </a:buClr>
              <a:buSzPts val="1800"/>
              <a:buChar char="•"/>
              <a:defRPr/>
            </a:lvl1pPr>
            <a:lvl2pPr marL="801555" lvl="1" indent="-300583" algn="l">
              <a:lnSpc>
                <a:spcPct val="90000"/>
              </a:lnSpc>
              <a:spcBef>
                <a:spcPts val="438"/>
              </a:spcBef>
              <a:spcAft>
                <a:spcPts val="0"/>
              </a:spcAft>
              <a:buClr>
                <a:schemeClr val="dk1"/>
              </a:buClr>
              <a:buSzPts val="1800"/>
              <a:buChar char="•"/>
              <a:defRPr/>
            </a:lvl2pPr>
            <a:lvl3pPr marL="1202334" lvl="2" indent="-300583" algn="l">
              <a:lnSpc>
                <a:spcPct val="90000"/>
              </a:lnSpc>
              <a:spcBef>
                <a:spcPts val="438"/>
              </a:spcBef>
              <a:spcAft>
                <a:spcPts val="0"/>
              </a:spcAft>
              <a:buClr>
                <a:schemeClr val="dk1"/>
              </a:buClr>
              <a:buSzPts val="1800"/>
              <a:buChar char="•"/>
              <a:defRPr/>
            </a:lvl3pPr>
            <a:lvl4pPr marL="1603111" lvl="3" indent="-300583" algn="l">
              <a:lnSpc>
                <a:spcPct val="90000"/>
              </a:lnSpc>
              <a:spcBef>
                <a:spcPts val="438"/>
              </a:spcBef>
              <a:spcAft>
                <a:spcPts val="0"/>
              </a:spcAft>
              <a:buClr>
                <a:schemeClr val="dk1"/>
              </a:buClr>
              <a:buSzPts val="1800"/>
              <a:buChar char="•"/>
              <a:defRPr/>
            </a:lvl4pPr>
            <a:lvl5pPr marL="2003888" lvl="4" indent="-300583" algn="l">
              <a:lnSpc>
                <a:spcPct val="90000"/>
              </a:lnSpc>
              <a:spcBef>
                <a:spcPts val="438"/>
              </a:spcBef>
              <a:spcAft>
                <a:spcPts val="0"/>
              </a:spcAft>
              <a:buClr>
                <a:schemeClr val="dk1"/>
              </a:buClr>
              <a:buSzPts val="1800"/>
              <a:buChar char="•"/>
              <a:defRPr/>
            </a:lvl5pPr>
            <a:lvl6pPr marL="2404665" lvl="5" indent="-300583" algn="l">
              <a:lnSpc>
                <a:spcPct val="90000"/>
              </a:lnSpc>
              <a:spcBef>
                <a:spcPts val="438"/>
              </a:spcBef>
              <a:spcAft>
                <a:spcPts val="0"/>
              </a:spcAft>
              <a:buClr>
                <a:schemeClr val="dk1"/>
              </a:buClr>
              <a:buSzPts val="1800"/>
              <a:buChar char="•"/>
              <a:defRPr/>
            </a:lvl6pPr>
            <a:lvl7pPr marL="2805444" lvl="6" indent="-300583" algn="l">
              <a:lnSpc>
                <a:spcPct val="90000"/>
              </a:lnSpc>
              <a:spcBef>
                <a:spcPts val="438"/>
              </a:spcBef>
              <a:spcAft>
                <a:spcPts val="0"/>
              </a:spcAft>
              <a:buClr>
                <a:schemeClr val="dk1"/>
              </a:buClr>
              <a:buSzPts val="1800"/>
              <a:buChar char="•"/>
              <a:defRPr/>
            </a:lvl7pPr>
            <a:lvl8pPr marL="3206222" lvl="7" indent="-300583" algn="l">
              <a:lnSpc>
                <a:spcPct val="90000"/>
              </a:lnSpc>
              <a:spcBef>
                <a:spcPts val="438"/>
              </a:spcBef>
              <a:spcAft>
                <a:spcPts val="0"/>
              </a:spcAft>
              <a:buClr>
                <a:schemeClr val="dk1"/>
              </a:buClr>
              <a:buSzPts val="1800"/>
              <a:buChar char="•"/>
              <a:defRPr/>
            </a:lvl8pPr>
            <a:lvl9pPr marL="3606999" lvl="8" indent="-300583" algn="l">
              <a:lnSpc>
                <a:spcPct val="90000"/>
              </a:lnSpc>
              <a:spcBef>
                <a:spcPts val="438"/>
              </a:spcBef>
              <a:spcAft>
                <a:spcPts val="0"/>
              </a:spcAft>
              <a:buClr>
                <a:schemeClr val="dk1"/>
              </a:buClr>
              <a:buSzPts val="1800"/>
              <a:buChar char="•"/>
              <a:defRPr/>
            </a:lvl9pPr>
          </a:lstStyle>
          <a:p>
            <a:endParaRPr/>
          </a:p>
        </p:txBody>
      </p:sp>
      <p:sp>
        <p:nvSpPr>
          <p:cNvPr id="32" name="Google Shape;32;p5"/>
          <p:cNvSpPr txBox="1">
            <a:spLocks noGrp="1"/>
          </p:cNvSpPr>
          <p:nvPr>
            <p:ph type="body" idx="2"/>
          </p:nvPr>
        </p:nvSpPr>
        <p:spPr>
          <a:xfrm>
            <a:off x="4629150" y="1825627"/>
            <a:ext cx="3886200" cy="4351338"/>
          </a:xfrm>
          <a:prstGeom prst="rect">
            <a:avLst/>
          </a:prstGeom>
          <a:noFill/>
          <a:ln>
            <a:noFill/>
          </a:ln>
        </p:spPr>
        <p:txBody>
          <a:bodyPr spcFirstLastPara="1" wrap="square" lIns="80142" tIns="40060" rIns="80142" bIns="40060" anchor="t" anchorCtr="0"/>
          <a:lstStyle>
            <a:lvl1pPr marL="400777" lvl="0" indent="-300583" algn="l">
              <a:lnSpc>
                <a:spcPct val="90000"/>
              </a:lnSpc>
              <a:spcBef>
                <a:spcPts val="877"/>
              </a:spcBef>
              <a:spcAft>
                <a:spcPts val="0"/>
              </a:spcAft>
              <a:buClr>
                <a:schemeClr val="dk1"/>
              </a:buClr>
              <a:buSzPts val="1800"/>
              <a:buChar char="•"/>
              <a:defRPr/>
            </a:lvl1pPr>
            <a:lvl2pPr marL="801555" lvl="1" indent="-300583" algn="l">
              <a:lnSpc>
                <a:spcPct val="90000"/>
              </a:lnSpc>
              <a:spcBef>
                <a:spcPts val="438"/>
              </a:spcBef>
              <a:spcAft>
                <a:spcPts val="0"/>
              </a:spcAft>
              <a:buClr>
                <a:schemeClr val="dk1"/>
              </a:buClr>
              <a:buSzPts val="1800"/>
              <a:buChar char="•"/>
              <a:defRPr/>
            </a:lvl2pPr>
            <a:lvl3pPr marL="1202334" lvl="2" indent="-300583" algn="l">
              <a:lnSpc>
                <a:spcPct val="90000"/>
              </a:lnSpc>
              <a:spcBef>
                <a:spcPts val="438"/>
              </a:spcBef>
              <a:spcAft>
                <a:spcPts val="0"/>
              </a:spcAft>
              <a:buClr>
                <a:schemeClr val="dk1"/>
              </a:buClr>
              <a:buSzPts val="1800"/>
              <a:buChar char="•"/>
              <a:defRPr/>
            </a:lvl3pPr>
            <a:lvl4pPr marL="1603111" lvl="3" indent="-300583" algn="l">
              <a:lnSpc>
                <a:spcPct val="90000"/>
              </a:lnSpc>
              <a:spcBef>
                <a:spcPts val="438"/>
              </a:spcBef>
              <a:spcAft>
                <a:spcPts val="0"/>
              </a:spcAft>
              <a:buClr>
                <a:schemeClr val="dk1"/>
              </a:buClr>
              <a:buSzPts val="1800"/>
              <a:buChar char="•"/>
              <a:defRPr/>
            </a:lvl4pPr>
            <a:lvl5pPr marL="2003888" lvl="4" indent="-300583" algn="l">
              <a:lnSpc>
                <a:spcPct val="90000"/>
              </a:lnSpc>
              <a:spcBef>
                <a:spcPts val="438"/>
              </a:spcBef>
              <a:spcAft>
                <a:spcPts val="0"/>
              </a:spcAft>
              <a:buClr>
                <a:schemeClr val="dk1"/>
              </a:buClr>
              <a:buSzPts val="1800"/>
              <a:buChar char="•"/>
              <a:defRPr/>
            </a:lvl5pPr>
            <a:lvl6pPr marL="2404665" lvl="5" indent="-300583" algn="l">
              <a:lnSpc>
                <a:spcPct val="90000"/>
              </a:lnSpc>
              <a:spcBef>
                <a:spcPts val="438"/>
              </a:spcBef>
              <a:spcAft>
                <a:spcPts val="0"/>
              </a:spcAft>
              <a:buClr>
                <a:schemeClr val="dk1"/>
              </a:buClr>
              <a:buSzPts val="1800"/>
              <a:buChar char="•"/>
              <a:defRPr/>
            </a:lvl6pPr>
            <a:lvl7pPr marL="2805444" lvl="6" indent="-300583" algn="l">
              <a:lnSpc>
                <a:spcPct val="90000"/>
              </a:lnSpc>
              <a:spcBef>
                <a:spcPts val="438"/>
              </a:spcBef>
              <a:spcAft>
                <a:spcPts val="0"/>
              </a:spcAft>
              <a:buClr>
                <a:schemeClr val="dk1"/>
              </a:buClr>
              <a:buSzPts val="1800"/>
              <a:buChar char="•"/>
              <a:defRPr/>
            </a:lvl7pPr>
            <a:lvl8pPr marL="3206222" lvl="7" indent="-300583" algn="l">
              <a:lnSpc>
                <a:spcPct val="90000"/>
              </a:lnSpc>
              <a:spcBef>
                <a:spcPts val="438"/>
              </a:spcBef>
              <a:spcAft>
                <a:spcPts val="0"/>
              </a:spcAft>
              <a:buClr>
                <a:schemeClr val="dk1"/>
              </a:buClr>
              <a:buSzPts val="1800"/>
              <a:buChar char="•"/>
              <a:defRPr/>
            </a:lvl8pPr>
            <a:lvl9pPr marL="3606999" lvl="8" indent="-300583" algn="l">
              <a:lnSpc>
                <a:spcPct val="90000"/>
              </a:lnSpc>
              <a:spcBef>
                <a:spcPts val="438"/>
              </a:spcBef>
              <a:spcAft>
                <a:spcPts val="0"/>
              </a:spcAft>
              <a:buClr>
                <a:schemeClr val="dk1"/>
              </a:buClr>
              <a:buSzPts val="1800"/>
              <a:buChar char="•"/>
              <a:defRPr/>
            </a:lvl9pPr>
          </a:lstStyle>
          <a:p>
            <a:endParaRPr/>
          </a:p>
        </p:txBody>
      </p:sp>
      <p:sp>
        <p:nvSpPr>
          <p:cNvPr id="33" name="Google Shape;33;p5"/>
          <p:cNvSpPr txBox="1">
            <a:spLocks noGrp="1"/>
          </p:cNvSpPr>
          <p:nvPr>
            <p:ph type="dt" idx="10"/>
          </p:nvPr>
        </p:nvSpPr>
        <p:spPr>
          <a:xfrm>
            <a:off x="628650" y="6356351"/>
            <a:ext cx="2057400" cy="365125"/>
          </a:xfrm>
          <a:prstGeom prst="rect">
            <a:avLst/>
          </a:prstGeom>
          <a:noFill/>
          <a:ln>
            <a:noFill/>
          </a:ln>
        </p:spPr>
        <p:txBody>
          <a:bodyPr spcFirstLastPara="1" wrap="square" lIns="80142" tIns="40060" rIns="80142" bIns="4006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1B8ABB09-4A1D-463E-8065-109CC2B7EFAA}" type="datetimeFigureOut">
              <a:rPr lang="ar-SA" smtClean="0"/>
              <a:pPr/>
              <a:t>30/07/1444</a:t>
            </a:fld>
            <a:endParaRPr lang="ar-SA"/>
          </a:p>
        </p:txBody>
      </p:sp>
      <p:sp>
        <p:nvSpPr>
          <p:cNvPr id="34" name="Google Shape;34;p5"/>
          <p:cNvSpPr txBox="1">
            <a:spLocks noGrp="1"/>
          </p:cNvSpPr>
          <p:nvPr>
            <p:ph type="ftr" idx="11"/>
          </p:nvPr>
        </p:nvSpPr>
        <p:spPr>
          <a:xfrm>
            <a:off x="3028952" y="6356351"/>
            <a:ext cx="3086100" cy="365125"/>
          </a:xfrm>
          <a:prstGeom prst="rect">
            <a:avLst/>
          </a:prstGeom>
          <a:noFill/>
          <a:ln>
            <a:noFill/>
          </a:ln>
        </p:spPr>
        <p:txBody>
          <a:bodyPr spcFirstLastPara="1" wrap="square" lIns="80142" tIns="40060" rIns="80142" bIns="4006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ar-SA"/>
          </a:p>
        </p:txBody>
      </p:sp>
      <p:sp>
        <p:nvSpPr>
          <p:cNvPr id="35" name="Google Shape;35;p5"/>
          <p:cNvSpPr txBox="1">
            <a:spLocks noGrp="1"/>
          </p:cNvSpPr>
          <p:nvPr>
            <p:ph type="sldNum" idx="12"/>
          </p:nvPr>
        </p:nvSpPr>
        <p:spPr>
          <a:xfrm>
            <a:off x="6457950" y="6356351"/>
            <a:ext cx="2057400" cy="365125"/>
          </a:xfrm>
          <a:prstGeom prst="rect">
            <a:avLst/>
          </a:prstGeom>
          <a:noFill/>
          <a:ln>
            <a:noFill/>
          </a:ln>
        </p:spPr>
        <p:txBody>
          <a:bodyPr spcFirstLastPara="1" wrap="square" lIns="80142" tIns="40060" rIns="80142" bIns="4006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B34F065-1154-456A-91E3-76DE8E75E17B}" type="slidenum">
              <a:rPr lang="ar-SA" smtClean="0"/>
              <a:pPr/>
              <a:t>‹#›</a:t>
            </a:fld>
            <a:endParaRPr lang="ar-SA"/>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36"/>
        <p:cNvGrpSpPr/>
        <p:nvPr/>
      </p:nvGrpSpPr>
      <p:grpSpPr>
        <a:xfrm>
          <a:off x="0" y="0"/>
          <a:ext cx="0" cy="0"/>
          <a:chOff x="0" y="0"/>
          <a:chExt cx="0" cy="0"/>
        </a:xfrm>
      </p:grpSpPr>
      <p:sp>
        <p:nvSpPr>
          <p:cNvPr id="37" name="Google Shape;37;p6"/>
          <p:cNvSpPr txBox="1">
            <a:spLocks noGrp="1"/>
          </p:cNvSpPr>
          <p:nvPr>
            <p:ph type="title"/>
          </p:nvPr>
        </p:nvSpPr>
        <p:spPr>
          <a:xfrm>
            <a:off x="629841" y="365127"/>
            <a:ext cx="7886700" cy="1325563"/>
          </a:xfrm>
          <a:prstGeom prst="rect">
            <a:avLst/>
          </a:prstGeom>
          <a:noFill/>
          <a:ln>
            <a:noFill/>
          </a:ln>
        </p:spPr>
        <p:txBody>
          <a:bodyPr spcFirstLastPara="1" wrap="square" lIns="80142" tIns="40060" rIns="80142" bIns="40060" anchor="ctr" anchorCtr="0"/>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6"/>
          <p:cNvSpPr txBox="1">
            <a:spLocks noGrp="1"/>
          </p:cNvSpPr>
          <p:nvPr>
            <p:ph type="body" idx="1"/>
          </p:nvPr>
        </p:nvSpPr>
        <p:spPr>
          <a:xfrm>
            <a:off x="629842" y="1681163"/>
            <a:ext cx="3868340" cy="823912"/>
          </a:xfrm>
          <a:prstGeom prst="rect">
            <a:avLst/>
          </a:prstGeom>
          <a:noFill/>
          <a:ln>
            <a:noFill/>
          </a:ln>
        </p:spPr>
        <p:txBody>
          <a:bodyPr spcFirstLastPara="1" wrap="square" lIns="80142" tIns="40060" rIns="80142" bIns="40060" anchor="b" anchorCtr="0"/>
          <a:lstStyle>
            <a:lvl1pPr marL="400777" lvl="0" indent="-200389" algn="l">
              <a:lnSpc>
                <a:spcPct val="90000"/>
              </a:lnSpc>
              <a:spcBef>
                <a:spcPts val="877"/>
              </a:spcBef>
              <a:spcAft>
                <a:spcPts val="0"/>
              </a:spcAft>
              <a:buClr>
                <a:schemeClr val="dk1"/>
              </a:buClr>
              <a:buSzPts val="2400"/>
              <a:buNone/>
              <a:defRPr sz="2100" b="1"/>
            </a:lvl1pPr>
            <a:lvl2pPr marL="801555" lvl="1" indent="-200389" algn="l">
              <a:lnSpc>
                <a:spcPct val="90000"/>
              </a:lnSpc>
              <a:spcBef>
                <a:spcPts val="438"/>
              </a:spcBef>
              <a:spcAft>
                <a:spcPts val="0"/>
              </a:spcAft>
              <a:buClr>
                <a:schemeClr val="dk1"/>
              </a:buClr>
              <a:buSzPts val="2000"/>
              <a:buNone/>
              <a:defRPr sz="1800" b="1"/>
            </a:lvl2pPr>
            <a:lvl3pPr marL="1202334" lvl="2" indent="-200389" algn="l">
              <a:lnSpc>
                <a:spcPct val="90000"/>
              </a:lnSpc>
              <a:spcBef>
                <a:spcPts val="438"/>
              </a:spcBef>
              <a:spcAft>
                <a:spcPts val="0"/>
              </a:spcAft>
              <a:buClr>
                <a:schemeClr val="dk1"/>
              </a:buClr>
              <a:buSzPts val="1800"/>
              <a:buNone/>
              <a:defRPr sz="1600" b="1"/>
            </a:lvl3pPr>
            <a:lvl4pPr marL="1603111" lvl="3" indent="-200389" algn="l">
              <a:lnSpc>
                <a:spcPct val="90000"/>
              </a:lnSpc>
              <a:spcBef>
                <a:spcPts val="438"/>
              </a:spcBef>
              <a:spcAft>
                <a:spcPts val="0"/>
              </a:spcAft>
              <a:buClr>
                <a:schemeClr val="dk1"/>
              </a:buClr>
              <a:buSzPts val="1600"/>
              <a:buNone/>
              <a:defRPr sz="1400" b="1"/>
            </a:lvl4pPr>
            <a:lvl5pPr marL="2003888" lvl="4" indent="-200389" algn="l">
              <a:lnSpc>
                <a:spcPct val="90000"/>
              </a:lnSpc>
              <a:spcBef>
                <a:spcPts val="438"/>
              </a:spcBef>
              <a:spcAft>
                <a:spcPts val="0"/>
              </a:spcAft>
              <a:buClr>
                <a:schemeClr val="dk1"/>
              </a:buClr>
              <a:buSzPts val="1600"/>
              <a:buNone/>
              <a:defRPr sz="1400" b="1"/>
            </a:lvl5pPr>
            <a:lvl6pPr marL="2404665" lvl="5" indent="-200389" algn="l">
              <a:lnSpc>
                <a:spcPct val="90000"/>
              </a:lnSpc>
              <a:spcBef>
                <a:spcPts val="438"/>
              </a:spcBef>
              <a:spcAft>
                <a:spcPts val="0"/>
              </a:spcAft>
              <a:buClr>
                <a:schemeClr val="dk1"/>
              </a:buClr>
              <a:buSzPts val="1600"/>
              <a:buNone/>
              <a:defRPr sz="1400" b="1"/>
            </a:lvl6pPr>
            <a:lvl7pPr marL="2805444" lvl="6" indent="-200389" algn="l">
              <a:lnSpc>
                <a:spcPct val="90000"/>
              </a:lnSpc>
              <a:spcBef>
                <a:spcPts val="438"/>
              </a:spcBef>
              <a:spcAft>
                <a:spcPts val="0"/>
              </a:spcAft>
              <a:buClr>
                <a:schemeClr val="dk1"/>
              </a:buClr>
              <a:buSzPts val="1600"/>
              <a:buNone/>
              <a:defRPr sz="1400" b="1"/>
            </a:lvl7pPr>
            <a:lvl8pPr marL="3206222" lvl="7" indent="-200389" algn="l">
              <a:lnSpc>
                <a:spcPct val="90000"/>
              </a:lnSpc>
              <a:spcBef>
                <a:spcPts val="438"/>
              </a:spcBef>
              <a:spcAft>
                <a:spcPts val="0"/>
              </a:spcAft>
              <a:buClr>
                <a:schemeClr val="dk1"/>
              </a:buClr>
              <a:buSzPts val="1600"/>
              <a:buNone/>
              <a:defRPr sz="1400" b="1"/>
            </a:lvl8pPr>
            <a:lvl9pPr marL="3606999" lvl="8" indent="-200389" algn="l">
              <a:lnSpc>
                <a:spcPct val="90000"/>
              </a:lnSpc>
              <a:spcBef>
                <a:spcPts val="438"/>
              </a:spcBef>
              <a:spcAft>
                <a:spcPts val="0"/>
              </a:spcAft>
              <a:buClr>
                <a:schemeClr val="dk1"/>
              </a:buClr>
              <a:buSzPts val="1600"/>
              <a:buNone/>
              <a:defRPr sz="1400" b="1"/>
            </a:lvl9pPr>
          </a:lstStyle>
          <a:p>
            <a:endParaRPr/>
          </a:p>
        </p:txBody>
      </p:sp>
      <p:sp>
        <p:nvSpPr>
          <p:cNvPr id="39" name="Google Shape;39;p6"/>
          <p:cNvSpPr txBox="1">
            <a:spLocks noGrp="1"/>
          </p:cNvSpPr>
          <p:nvPr>
            <p:ph type="body" idx="2"/>
          </p:nvPr>
        </p:nvSpPr>
        <p:spPr>
          <a:xfrm>
            <a:off x="629842" y="2505075"/>
            <a:ext cx="3868340" cy="3684588"/>
          </a:xfrm>
          <a:prstGeom prst="rect">
            <a:avLst/>
          </a:prstGeom>
          <a:noFill/>
          <a:ln>
            <a:noFill/>
          </a:ln>
        </p:spPr>
        <p:txBody>
          <a:bodyPr spcFirstLastPara="1" wrap="square" lIns="80142" tIns="40060" rIns="80142" bIns="40060" anchor="t" anchorCtr="0"/>
          <a:lstStyle>
            <a:lvl1pPr marL="400777" lvl="0" indent="-300583" algn="l">
              <a:lnSpc>
                <a:spcPct val="90000"/>
              </a:lnSpc>
              <a:spcBef>
                <a:spcPts val="877"/>
              </a:spcBef>
              <a:spcAft>
                <a:spcPts val="0"/>
              </a:spcAft>
              <a:buClr>
                <a:schemeClr val="dk1"/>
              </a:buClr>
              <a:buSzPts val="1800"/>
              <a:buChar char="•"/>
              <a:defRPr/>
            </a:lvl1pPr>
            <a:lvl2pPr marL="801555" lvl="1" indent="-300583" algn="l">
              <a:lnSpc>
                <a:spcPct val="90000"/>
              </a:lnSpc>
              <a:spcBef>
                <a:spcPts val="438"/>
              </a:spcBef>
              <a:spcAft>
                <a:spcPts val="0"/>
              </a:spcAft>
              <a:buClr>
                <a:schemeClr val="dk1"/>
              </a:buClr>
              <a:buSzPts val="1800"/>
              <a:buChar char="•"/>
              <a:defRPr/>
            </a:lvl2pPr>
            <a:lvl3pPr marL="1202334" lvl="2" indent="-300583" algn="l">
              <a:lnSpc>
                <a:spcPct val="90000"/>
              </a:lnSpc>
              <a:spcBef>
                <a:spcPts val="438"/>
              </a:spcBef>
              <a:spcAft>
                <a:spcPts val="0"/>
              </a:spcAft>
              <a:buClr>
                <a:schemeClr val="dk1"/>
              </a:buClr>
              <a:buSzPts val="1800"/>
              <a:buChar char="•"/>
              <a:defRPr/>
            </a:lvl3pPr>
            <a:lvl4pPr marL="1603111" lvl="3" indent="-300583" algn="l">
              <a:lnSpc>
                <a:spcPct val="90000"/>
              </a:lnSpc>
              <a:spcBef>
                <a:spcPts val="438"/>
              </a:spcBef>
              <a:spcAft>
                <a:spcPts val="0"/>
              </a:spcAft>
              <a:buClr>
                <a:schemeClr val="dk1"/>
              </a:buClr>
              <a:buSzPts val="1800"/>
              <a:buChar char="•"/>
              <a:defRPr/>
            </a:lvl4pPr>
            <a:lvl5pPr marL="2003888" lvl="4" indent="-300583" algn="l">
              <a:lnSpc>
                <a:spcPct val="90000"/>
              </a:lnSpc>
              <a:spcBef>
                <a:spcPts val="438"/>
              </a:spcBef>
              <a:spcAft>
                <a:spcPts val="0"/>
              </a:spcAft>
              <a:buClr>
                <a:schemeClr val="dk1"/>
              </a:buClr>
              <a:buSzPts val="1800"/>
              <a:buChar char="•"/>
              <a:defRPr/>
            </a:lvl5pPr>
            <a:lvl6pPr marL="2404665" lvl="5" indent="-300583" algn="l">
              <a:lnSpc>
                <a:spcPct val="90000"/>
              </a:lnSpc>
              <a:spcBef>
                <a:spcPts val="438"/>
              </a:spcBef>
              <a:spcAft>
                <a:spcPts val="0"/>
              </a:spcAft>
              <a:buClr>
                <a:schemeClr val="dk1"/>
              </a:buClr>
              <a:buSzPts val="1800"/>
              <a:buChar char="•"/>
              <a:defRPr/>
            </a:lvl6pPr>
            <a:lvl7pPr marL="2805444" lvl="6" indent="-300583" algn="l">
              <a:lnSpc>
                <a:spcPct val="90000"/>
              </a:lnSpc>
              <a:spcBef>
                <a:spcPts val="438"/>
              </a:spcBef>
              <a:spcAft>
                <a:spcPts val="0"/>
              </a:spcAft>
              <a:buClr>
                <a:schemeClr val="dk1"/>
              </a:buClr>
              <a:buSzPts val="1800"/>
              <a:buChar char="•"/>
              <a:defRPr/>
            </a:lvl7pPr>
            <a:lvl8pPr marL="3206222" lvl="7" indent="-300583" algn="l">
              <a:lnSpc>
                <a:spcPct val="90000"/>
              </a:lnSpc>
              <a:spcBef>
                <a:spcPts val="438"/>
              </a:spcBef>
              <a:spcAft>
                <a:spcPts val="0"/>
              </a:spcAft>
              <a:buClr>
                <a:schemeClr val="dk1"/>
              </a:buClr>
              <a:buSzPts val="1800"/>
              <a:buChar char="•"/>
              <a:defRPr/>
            </a:lvl8pPr>
            <a:lvl9pPr marL="3606999" lvl="8" indent="-300583" algn="l">
              <a:lnSpc>
                <a:spcPct val="90000"/>
              </a:lnSpc>
              <a:spcBef>
                <a:spcPts val="438"/>
              </a:spcBef>
              <a:spcAft>
                <a:spcPts val="0"/>
              </a:spcAft>
              <a:buClr>
                <a:schemeClr val="dk1"/>
              </a:buClr>
              <a:buSzPts val="1800"/>
              <a:buChar char="•"/>
              <a:defRPr/>
            </a:lvl9pPr>
          </a:lstStyle>
          <a:p>
            <a:endParaRPr/>
          </a:p>
        </p:txBody>
      </p:sp>
      <p:sp>
        <p:nvSpPr>
          <p:cNvPr id="40" name="Google Shape;40;p6"/>
          <p:cNvSpPr txBox="1">
            <a:spLocks noGrp="1"/>
          </p:cNvSpPr>
          <p:nvPr>
            <p:ph type="body" idx="3"/>
          </p:nvPr>
        </p:nvSpPr>
        <p:spPr>
          <a:xfrm>
            <a:off x="4629151" y="1681163"/>
            <a:ext cx="3887391" cy="823912"/>
          </a:xfrm>
          <a:prstGeom prst="rect">
            <a:avLst/>
          </a:prstGeom>
          <a:noFill/>
          <a:ln>
            <a:noFill/>
          </a:ln>
        </p:spPr>
        <p:txBody>
          <a:bodyPr spcFirstLastPara="1" wrap="square" lIns="80142" tIns="40060" rIns="80142" bIns="40060" anchor="b" anchorCtr="0"/>
          <a:lstStyle>
            <a:lvl1pPr marL="400777" lvl="0" indent="-200389" algn="l">
              <a:lnSpc>
                <a:spcPct val="90000"/>
              </a:lnSpc>
              <a:spcBef>
                <a:spcPts val="877"/>
              </a:spcBef>
              <a:spcAft>
                <a:spcPts val="0"/>
              </a:spcAft>
              <a:buClr>
                <a:schemeClr val="dk1"/>
              </a:buClr>
              <a:buSzPts val="2400"/>
              <a:buNone/>
              <a:defRPr sz="2100" b="1"/>
            </a:lvl1pPr>
            <a:lvl2pPr marL="801555" lvl="1" indent="-200389" algn="l">
              <a:lnSpc>
                <a:spcPct val="90000"/>
              </a:lnSpc>
              <a:spcBef>
                <a:spcPts val="438"/>
              </a:spcBef>
              <a:spcAft>
                <a:spcPts val="0"/>
              </a:spcAft>
              <a:buClr>
                <a:schemeClr val="dk1"/>
              </a:buClr>
              <a:buSzPts val="2000"/>
              <a:buNone/>
              <a:defRPr sz="1800" b="1"/>
            </a:lvl2pPr>
            <a:lvl3pPr marL="1202334" lvl="2" indent="-200389" algn="l">
              <a:lnSpc>
                <a:spcPct val="90000"/>
              </a:lnSpc>
              <a:spcBef>
                <a:spcPts val="438"/>
              </a:spcBef>
              <a:spcAft>
                <a:spcPts val="0"/>
              </a:spcAft>
              <a:buClr>
                <a:schemeClr val="dk1"/>
              </a:buClr>
              <a:buSzPts val="1800"/>
              <a:buNone/>
              <a:defRPr sz="1600" b="1"/>
            </a:lvl3pPr>
            <a:lvl4pPr marL="1603111" lvl="3" indent="-200389" algn="l">
              <a:lnSpc>
                <a:spcPct val="90000"/>
              </a:lnSpc>
              <a:spcBef>
                <a:spcPts val="438"/>
              </a:spcBef>
              <a:spcAft>
                <a:spcPts val="0"/>
              </a:spcAft>
              <a:buClr>
                <a:schemeClr val="dk1"/>
              </a:buClr>
              <a:buSzPts val="1600"/>
              <a:buNone/>
              <a:defRPr sz="1400" b="1"/>
            </a:lvl4pPr>
            <a:lvl5pPr marL="2003888" lvl="4" indent="-200389" algn="l">
              <a:lnSpc>
                <a:spcPct val="90000"/>
              </a:lnSpc>
              <a:spcBef>
                <a:spcPts val="438"/>
              </a:spcBef>
              <a:spcAft>
                <a:spcPts val="0"/>
              </a:spcAft>
              <a:buClr>
                <a:schemeClr val="dk1"/>
              </a:buClr>
              <a:buSzPts val="1600"/>
              <a:buNone/>
              <a:defRPr sz="1400" b="1"/>
            </a:lvl5pPr>
            <a:lvl6pPr marL="2404665" lvl="5" indent="-200389" algn="l">
              <a:lnSpc>
                <a:spcPct val="90000"/>
              </a:lnSpc>
              <a:spcBef>
                <a:spcPts val="438"/>
              </a:spcBef>
              <a:spcAft>
                <a:spcPts val="0"/>
              </a:spcAft>
              <a:buClr>
                <a:schemeClr val="dk1"/>
              </a:buClr>
              <a:buSzPts val="1600"/>
              <a:buNone/>
              <a:defRPr sz="1400" b="1"/>
            </a:lvl6pPr>
            <a:lvl7pPr marL="2805444" lvl="6" indent="-200389" algn="l">
              <a:lnSpc>
                <a:spcPct val="90000"/>
              </a:lnSpc>
              <a:spcBef>
                <a:spcPts val="438"/>
              </a:spcBef>
              <a:spcAft>
                <a:spcPts val="0"/>
              </a:spcAft>
              <a:buClr>
                <a:schemeClr val="dk1"/>
              </a:buClr>
              <a:buSzPts val="1600"/>
              <a:buNone/>
              <a:defRPr sz="1400" b="1"/>
            </a:lvl7pPr>
            <a:lvl8pPr marL="3206222" lvl="7" indent="-200389" algn="l">
              <a:lnSpc>
                <a:spcPct val="90000"/>
              </a:lnSpc>
              <a:spcBef>
                <a:spcPts val="438"/>
              </a:spcBef>
              <a:spcAft>
                <a:spcPts val="0"/>
              </a:spcAft>
              <a:buClr>
                <a:schemeClr val="dk1"/>
              </a:buClr>
              <a:buSzPts val="1600"/>
              <a:buNone/>
              <a:defRPr sz="1400" b="1"/>
            </a:lvl8pPr>
            <a:lvl9pPr marL="3606999" lvl="8" indent="-200389" algn="l">
              <a:lnSpc>
                <a:spcPct val="90000"/>
              </a:lnSpc>
              <a:spcBef>
                <a:spcPts val="438"/>
              </a:spcBef>
              <a:spcAft>
                <a:spcPts val="0"/>
              </a:spcAft>
              <a:buClr>
                <a:schemeClr val="dk1"/>
              </a:buClr>
              <a:buSzPts val="1600"/>
              <a:buNone/>
              <a:defRPr sz="1400" b="1"/>
            </a:lvl9pPr>
          </a:lstStyle>
          <a:p>
            <a:endParaRPr/>
          </a:p>
        </p:txBody>
      </p:sp>
      <p:sp>
        <p:nvSpPr>
          <p:cNvPr id="41" name="Google Shape;41;p6"/>
          <p:cNvSpPr txBox="1">
            <a:spLocks noGrp="1"/>
          </p:cNvSpPr>
          <p:nvPr>
            <p:ph type="body" idx="4"/>
          </p:nvPr>
        </p:nvSpPr>
        <p:spPr>
          <a:xfrm>
            <a:off x="4629151" y="2505075"/>
            <a:ext cx="3887391" cy="3684588"/>
          </a:xfrm>
          <a:prstGeom prst="rect">
            <a:avLst/>
          </a:prstGeom>
          <a:noFill/>
          <a:ln>
            <a:noFill/>
          </a:ln>
        </p:spPr>
        <p:txBody>
          <a:bodyPr spcFirstLastPara="1" wrap="square" lIns="80142" tIns="40060" rIns="80142" bIns="40060" anchor="t" anchorCtr="0"/>
          <a:lstStyle>
            <a:lvl1pPr marL="400777" lvl="0" indent="-300583" algn="l">
              <a:lnSpc>
                <a:spcPct val="90000"/>
              </a:lnSpc>
              <a:spcBef>
                <a:spcPts val="877"/>
              </a:spcBef>
              <a:spcAft>
                <a:spcPts val="0"/>
              </a:spcAft>
              <a:buClr>
                <a:schemeClr val="dk1"/>
              </a:buClr>
              <a:buSzPts val="1800"/>
              <a:buChar char="•"/>
              <a:defRPr/>
            </a:lvl1pPr>
            <a:lvl2pPr marL="801555" lvl="1" indent="-300583" algn="l">
              <a:lnSpc>
                <a:spcPct val="90000"/>
              </a:lnSpc>
              <a:spcBef>
                <a:spcPts val="438"/>
              </a:spcBef>
              <a:spcAft>
                <a:spcPts val="0"/>
              </a:spcAft>
              <a:buClr>
                <a:schemeClr val="dk1"/>
              </a:buClr>
              <a:buSzPts val="1800"/>
              <a:buChar char="•"/>
              <a:defRPr/>
            </a:lvl2pPr>
            <a:lvl3pPr marL="1202334" lvl="2" indent="-300583" algn="l">
              <a:lnSpc>
                <a:spcPct val="90000"/>
              </a:lnSpc>
              <a:spcBef>
                <a:spcPts val="438"/>
              </a:spcBef>
              <a:spcAft>
                <a:spcPts val="0"/>
              </a:spcAft>
              <a:buClr>
                <a:schemeClr val="dk1"/>
              </a:buClr>
              <a:buSzPts val="1800"/>
              <a:buChar char="•"/>
              <a:defRPr/>
            </a:lvl3pPr>
            <a:lvl4pPr marL="1603111" lvl="3" indent="-300583" algn="l">
              <a:lnSpc>
                <a:spcPct val="90000"/>
              </a:lnSpc>
              <a:spcBef>
                <a:spcPts val="438"/>
              </a:spcBef>
              <a:spcAft>
                <a:spcPts val="0"/>
              </a:spcAft>
              <a:buClr>
                <a:schemeClr val="dk1"/>
              </a:buClr>
              <a:buSzPts val="1800"/>
              <a:buChar char="•"/>
              <a:defRPr/>
            </a:lvl4pPr>
            <a:lvl5pPr marL="2003888" lvl="4" indent="-300583" algn="l">
              <a:lnSpc>
                <a:spcPct val="90000"/>
              </a:lnSpc>
              <a:spcBef>
                <a:spcPts val="438"/>
              </a:spcBef>
              <a:spcAft>
                <a:spcPts val="0"/>
              </a:spcAft>
              <a:buClr>
                <a:schemeClr val="dk1"/>
              </a:buClr>
              <a:buSzPts val="1800"/>
              <a:buChar char="•"/>
              <a:defRPr/>
            </a:lvl5pPr>
            <a:lvl6pPr marL="2404665" lvl="5" indent="-300583" algn="l">
              <a:lnSpc>
                <a:spcPct val="90000"/>
              </a:lnSpc>
              <a:spcBef>
                <a:spcPts val="438"/>
              </a:spcBef>
              <a:spcAft>
                <a:spcPts val="0"/>
              </a:spcAft>
              <a:buClr>
                <a:schemeClr val="dk1"/>
              </a:buClr>
              <a:buSzPts val="1800"/>
              <a:buChar char="•"/>
              <a:defRPr/>
            </a:lvl6pPr>
            <a:lvl7pPr marL="2805444" lvl="6" indent="-300583" algn="l">
              <a:lnSpc>
                <a:spcPct val="90000"/>
              </a:lnSpc>
              <a:spcBef>
                <a:spcPts val="438"/>
              </a:spcBef>
              <a:spcAft>
                <a:spcPts val="0"/>
              </a:spcAft>
              <a:buClr>
                <a:schemeClr val="dk1"/>
              </a:buClr>
              <a:buSzPts val="1800"/>
              <a:buChar char="•"/>
              <a:defRPr/>
            </a:lvl7pPr>
            <a:lvl8pPr marL="3206222" lvl="7" indent="-300583" algn="l">
              <a:lnSpc>
                <a:spcPct val="90000"/>
              </a:lnSpc>
              <a:spcBef>
                <a:spcPts val="438"/>
              </a:spcBef>
              <a:spcAft>
                <a:spcPts val="0"/>
              </a:spcAft>
              <a:buClr>
                <a:schemeClr val="dk1"/>
              </a:buClr>
              <a:buSzPts val="1800"/>
              <a:buChar char="•"/>
              <a:defRPr/>
            </a:lvl8pPr>
            <a:lvl9pPr marL="3606999" lvl="8" indent="-300583" algn="l">
              <a:lnSpc>
                <a:spcPct val="90000"/>
              </a:lnSpc>
              <a:spcBef>
                <a:spcPts val="438"/>
              </a:spcBef>
              <a:spcAft>
                <a:spcPts val="0"/>
              </a:spcAft>
              <a:buClr>
                <a:schemeClr val="dk1"/>
              </a:buClr>
              <a:buSzPts val="1800"/>
              <a:buChar char="•"/>
              <a:defRPr/>
            </a:lvl9pPr>
          </a:lstStyle>
          <a:p>
            <a:endParaRPr/>
          </a:p>
        </p:txBody>
      </p:sp>
      <p:sp>
        <p:nvSpPr>
          <p:cNvPr id="42" name="Google Shape;42;p6"/>
          <p:cNvSpPr txBox="1">
            <a:spLocks noGrp="1"/>
          </p:cNvSpPr>
          <p:nvPr>
            <p:ph type="dt" idx="10"/>
          </p:nvPr>
        </p:nvSpPr>
        <p:spPr>
          <a:xfrm>
            <a:off x="628650" y="6356351"/>
            <a:ext cx="2057400" cy="365125"/>
          </a:xfrm>
          <a:prstGeom prst="rect">
            <a:avLst/>
          </a:prstGeom>
          <a:noFill/>
          <a:ln>
            <a:noFill/>
          </a:ln>
        </p:spPr>
        <p:txBody>
          <a:bodyPr spcFirstLastPara="1" wrap="square" lIns="80142" tIns="40060" rIns="80142" bIns="4006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1B8ABB09-4A1D-463E-8065-109CC2B7EFAA}" type="datetimeFigureOut">
              <a:rPr lang="ar-SA" smtClean="0"/>
              <a:pPr/>
              <a:t>30/07/1444</a:t>
            </a:fld>
            <a:endParaRPr lang="ar-SA"/>
          </a:p>
        </p:txBody>
      </p:sp>
      <p:sp>
        <p:nvSpPr>
          <p:cNvPr id="43" name="Google Shape;43;p6"/>
          <p:cNvSpPr txBox="1">
            <a:spLocks noGrp="1"/>
          </p:cNvSpPr>
          <p:nvPr>
            <p:ph type="ftr" idx="11"/>
          </p:nvPr>
        </p:nvSpPr>
        <p:spPr>
          <a:xfrm>
            <a:off x="3028952" y="6356351"/>
            <a:ext cx="3086100" cy="365125"/>
          </a:xfrm>
          <a:prstGeom prst="rect">
            <a:avLst/>
          </a:prstGeom>
          <a:noFill/>
          <a:ln>
            <a:noFill/>
          </a:ln>
        </p:spPr>
        <p:txBody>
          <a:bodyPr spcFirstLastPara="1" wrap="square" lIns="80142" tIns="40060" rIns="80142" bIns="4006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ar-SA"/>
          </a:p>
        </p:txBody>
      </p:sp>
      <p:sp>
        <p:nvSpPr>
          <p:cNvPr id="44" name="Google Shape;44;p6"/>
          <p:cNvSpPr txBox="1">
            <a:spLocks noGrp="1"/>
          </p:cNvSpPr>
          <p:nvPr>
            <p:ph type="sldNum" idx="12"/>
          </p:nvPr>
        </p:nvSpPr>
        <p:spPr>
          <a:xfrm>
            <a:off x="6457950" y="6356351"/>
            <a:ext cx="2057400" cy="365125"/>
          </a:xfrm>
          <a:prstGeom prst="rect">
            <a:avLst/>
          </a:prstGeom>
          <a:noFill/>
          <a:ln>
            <a:noFill/>
          </a:ln>
        </p:spPr>
        <p:txBody>
          <a:bodyPr spcFirstLastPara="1" wrap="square" lIns="80142" tIns="40060" rIns="80142" bIns="4006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B34F065-1154-456A-91E3-76DE8E75E17B}" type="slidenum">
              <a:rPr lang="ar-SA" smtClean="0"/>
              <a:pPr/>
              <a:t>‹#›</a:t>
            </a:fld>
            <a:endParaRPr lang="ar-SA"/>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45"/>
        <p:cNvGrpSpPr/>
        <p:nvPr/>
      </p:nvGrpSpPr>
      <p:grpSpPr>
        <a:xfrm>
          <a:off x="0" y="0"/>
          <a:ext cx="0" cy="0"/>
          <a:chOff x="0" y="0"/>
          <a:chExt cx="0" cy="0"/>
        </a:xfrm>
      </p:grpSpPr>
      <p:sp>
        <p:nvSpPr>
          <p:cNvPr id="46" name="Google Shape;46;p7"/>
          <p:cNvSpPr txBox="1">
            <a:spLocks noGrp="1"/>
          </p:cNvSpPr>
          <p:nvPr>
            <p:ph type="title"/>
          </p:nvPr>
        </p:nvSpPr>
        <p:spPr>
          <a:xfrm>
            <a:off x="628650" y="365127"/>
            <a:ext cx="7886700" cy="1325563"/>
          </a:xfrm>
          <a:prstGeom prst="rect">
            <a:avLst/>
          </a:prstGeom>
          <a:noFill/>
          <a:ln>
            <a:noFill/>
          </a:ln>
        </p:spPr>
        <p:txBody>
          <a:bodyPr spcFirstLastPara="1" wrap="square" lIns="80142" tIns="40060" rIns="80142" bIns="40060" anchor="ctr" anchorCtr="0"/>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7"/>
          <p:cNvSpPr txBox="1">
            <a:spLocks noGrp="1"/>
          </p:cNvSpPr>
          <p:nvPr>
            <p:ph type="dt" idx="10"/>
          </p:nvPr>
        </p:nvSpPr>
        <p:spPr>
          <a:xfrm>
            <a:off x="628650" y="6356351"/>
            <a:ext cx="2057400" cy="365125"/>
          </a:xfrm>
          <a:prstGeom prst="rect">
            <a:avLst/>
          </a:prstGeom>
          <a:noFill/>
          <a:ln>
            <a:noFill/>
          </a:ln>
        </p:spPr>
        <p:txBody>
          <a:bodyPr spcFirstLastPara="1" wrap="square" lIns="80142" tIns="40060" rIns="80142" bIns="4006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1B8ABB09-4A1D-463E-8065-109CC2B7EFAA}" type="datetimeFigureOut">
              <a:rPr lang="ar-SA" smtClean="0"/>
              <a:pPr/>
              <a:t>30/07/1444</a:t>
            </a:fld>
            <a:endParaRPr lang="ar-SA"/>
          </a:p>
        </p:txBody>
      </p:sp>
      <p:sp>
        <p:nvSpPr>
          <p:cNvPr id="48" name="Google Shape;48;p7"/>
          <p:cNvSpPr txBox="1">
            <a:spLocks noGrp="1"/>
          </p:cNvSpPr>
          <p:nvPr>
            <p:ph type="ftr" idx="11"/>
          </p:nvPr>
        </p:nvSpPr>
        <p:spPr>
          <a:xfrm>
            <a:off x="3028952" y="6356351"/>
            <a:ext cx="3086100" cy="365125"/>
          </a:xfrm>
          <a:prstGeom prst="rect">
            <a:avLst/>
          </a:prstGeom>
          <a:noFill/>
          <a:ln>
            <a:noFill/>
          </a:ln>
        </p:spPr>
        <p:txBody>
          <a:bodyPr spcFirstLastPara="1" wrap="square" lIns="80142" tIns="40060" rIns="80142" bIns="4006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ar-SA"/>
          </a:p>
        </p:txBody>
      </p:sp>
      <p:sp>
        <p:nvSpPr>
          <p:cNvPr id="49" name="Google Shape;49;p7"/>
          <p:cNvSpPr txBox="1">
            <a:spLocks noGrp="1"/>
          </p:cNvSpPr>
          <p:nvPr>
            <p:ph type="sldNum" idx="12"/>
          </p:nvPr>
        </p:nvSpPr>
        <p:spPr>
          <a:xfrm>
            <a:off x="6457950" y="6356351"/>
            <a:ext cx="2057400" cy="365125"/>
          </a:xfrm>
          <a:prstGeom prst="rect">
            <a:avLst/>
          </a:prstGeom>
          <a:noFill/>
          <a:ln>
            <a:noFill/>
          </a:ln>
        </p:spPr>
        <p:txBody>
          <a:bodyPr spcFirstLastPara="1" wrap="square" lIns="80142" tIns="40060" rIns="80142" bIns="4006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B34F065-1154-456A-91E3-76DE8E75E17B}" type="slidenum">
              <a:rPr lang="ar-SA" smtClean="0"/>
              <a:pPr/>
              <a:t>‹#›</a:t>
            </a:fld>
            <a:endParaRPr lang="ar-SA"/>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8"/>
          <p:cNvSpPr txBox="1">
            <a:spLocks noGrp="1"/>
          </p:cNvSpPr>
          <p:nvPr>
            <p:ph type="dt" idx="10"/>
          </p:nvPr>
        </p:nvSpPr>
        <p:spPr>
          <a:xfrm>
            <a:off x="628650" y="6356351"/>
            <a:ext cx="2057400" cy="365125"/>
          </a:xfrm>
          <a:prstGeom prst="rect">
            <a:avLst/>
          </a:prstGeom>
          <a:noFill/>
          <a:ln>
            <a:noFill/>
          </a:ln>
        </p:spPr>
        <p:txBody>
          <a:bodyPr spcFirstLastPara="1" wrap="square" lIns="80142" tIns="40060" rIns="80142" bIns="4006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1B8ABB09-4A1D-463E-8065-109CC2B7EFAA}" type="datetimeFigureOut">
              <a:rPr lang="ar-SA" smtClean="0"/>
              <a:pPr/>
              <a:t>30/07/1444</a:t>
            </a:fld>
            <a:endParaRPr lang="ar-SA"/>
          </a:p>
        </p:txBody>
      </p:sp>
      <p:sp>
        <p:nvSpPr>
          <p:cNvPr id="52" name="Google Shape;52;p8"/>
          <p:cNvSpPr txBox="1">
            <a:spLocks noGrp="1"/>
          </p:cNvSpPr>
          <p:nvPr>
            <p:ph type="ftr" idx="11"/>
          </p:nvPr>
        </p:nvSpPr>
        <p:spPr>
          <a:xfrm>
            <a:off x="3028952" y="6356351"/>
            <a:ext cx="3086100" cy="365125"/>
          </a:xfrm>
          <a:prstGeom prst="rect">
            <a:avLst/>
          </a:prstGeom>
          <a:noFill/>
          <a:ln>
            <a:noFill/>
          </a:ln>
        </p:spPr>
        <p:txBody>
          <a:bodyPr spcFirstLastPara="1" wrap="square" lIns="80142" tIns="40060" rIns="80142" bIns="4006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ar-SA"/>
          </a:p>
        </p:txBody>
      </p:sp>
      <p:sp>
        <p:nvSpPr>
          <p:cNvPr id="53" name="Google Shape;53;p8"/>
          <p:cNvSpPr txBox="1">
            <a:spLocks noGrp="1"/>
          </p:cNvSpPr>
          <p:nvPr>
            <p:ph type="sldNum" idx="12"/>
          </p:nvPr>
        </p:nvSpPr>
        <p:spPr>
          <a:xfrm>
            <a:off x="6457950" y="6356351"/>
            <a:ext cx="2057400" cy="365125"/>
          </a:xfrm>
          <a:prstGeom prst="rect">
            <a:avLst/>
          </a:prstGeom>
          <a:noFill/>
          <a:ln>
            <a:noFill/>
          </a:ln>
        </p:spPr>
        <p:txBody>
          <a:bodyPr spcFirstLastPara="1" wrap="square" lIns="80142" tIns="40060" rIns="80142" bIns="4006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B34F065-1154-456A-91E3-76DE8E75E17B}" type="slidenum">
              <a:rPr lang="ar-SA" smtClean="0"/>
              <a:pPr/>
              <a:t>‹#›</a:t>
            </a:fld>
            <a:endParaRPr lang="ar-SA"/>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54"/>
        <p:cNvGrpSpPr/>
        <p:nvPr/>
      </p:nvGrpSpPr>
      <p:grpSpPr>
        <a:xfrm>
          <a:off x="0" y="0"/>
          <a:ext cx="0" cy="0"/>
          <a:chOff x="0" y="0"/>
          <a:chExt cx="0" cy="0"/>
        </a:xfrm>
      </p:grpSpPr>
      <p:sp>
        <p:nvSpPr>
          <p:cNvPr id="55" name="Google Shape;55;p9"/>
          <p:cNvSpPr txBox="1">
            <a:spLocks noGrp="1"/>
          </p:cNvSpPr>
          <p:nvPr>
            <p:ph type="title"/>
          </p:nvPr>
        </p:nvSpPr>
        <p:spPr>
          <a:xfrm>
            <a:off x="629841" y="457200"/>
            <a:ext cx="2949178" cy="1600200"/>
          </a:xfrm>
          <a:prstGeom prst="rect">
            <a:avLst/>
          </a:prstGeom>
          <a:noFill/>
          <a:ln>
            <a:noFill/>
          </a:ln>
        </p:spPr>
        <p:txBody>
          <a:bodyPr spcFirstLastPara="1" wrap="square" lIns="80142" tIns="40060" rIns="80142" bIns="40060" anchor="b" anchorCtr="0"/>
          <a:lstStyle>
            <a:lvl1pPr lvl="0" algn="l">
              <a:lnSpc>
                <a:spcPct val="90000"/>
              </a:lnSpc>
              <a:spcBef>
                <a:spcPts val="0"/>
              </a:spcBef>
              <a:spcAft>
                <a:spcPts val="0"/>
              </a:spcAft>
              <a:buClr>
                <a:schemeClr val="dk1"/>
              </a:buClr>
              <a:buSzPts val="3200"/>
              <a:buFont typeface="Calibri"/>
              <a:buNone/>
              <a:defRPr sz="2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9"/>
          <p:cNvSpPr txBox="1">
            <a:spLocks noGrp="1"/>
          </p:cNvSpPr>
          <p:nvPr>
            <p:ph type="body" idx="1"/>
          </p:nvPr>
        </p:nvSpPr>
        <p:spPr>
          <a:xfrm>
            <a:off x="3887391" y="987427"/>
            <a:ext cx="4629150" cy="4873625"/>
          </a:xfrm>
          <a:prstGeom prst="rect">
            <a:avLst/>
          </a:prstGeom>
          <a:noFill/>
          <a:ln>
            <a:noFill/>
          </a:ln>
        </p:spPr>
        <p:txBody>
          <a:bodyPr spcFirstLastPara="1" wrap="square" lIns="80142" tIns="40060" rIns="80142" bIns="40060" anchor="t" anchorCtr="0"/>
          <a:lstStyle>
            <a:lvl1pPr marL="400777" lvl="0" indent="-378513" algn="l">
              <a:lnSpc>
                <a:spcPct val="90000"/>
              </a:lnSpc>
              <a:spcBef>
                <a:spcPts val="877"/>
              </a:spcBef>
              <a:spcAft>
                <a:spcPts val="0"/>
              </a:spcAft>
              <a:buClr>
                <a:schemeClr val="dk1"/>
              </a:buClr>
              <a:buSzPts val="3200"/>
              <a:buChar char="•"/>
              <a:defRPr sz="2800"/>
            </a:lvl1pPr>
            <a:lvl2pPr marL="801555" lvl="1" indent="-356247" algn="l">
              <a:lnSpc>
                <a:spcPct val="90000"/>
              </a:lnSpc>
              <a:spcBef>
                <a:spcPts val="438"/>
              </a:spcBef>
              <a:spcAft>
                <a:spcPts val="0"/>
              </a:spcAft>
              <a:buClr>
                <a:schemeClr val="dk1"/>
              </a:buClr>
              <a:buSzPts val="2800"/>
              <a:buChar char="•"/>
              <a:defRPr sz="2500"/>
            </a:lvl2pPr>
            <a:lvl3pPr marL="1202334" lvl="2" indent="-333981" algn="l">
              <a:lnSpc>
                <a:spcPct val="90000"/>
              </a:lnSpc>
              <a:spcBef>
                <a:spcPts val="438"/>
              </a:spcBef>
              <a:spcAft>
                <a:spcPts val="0"/>
              </a:spcAft>
              <a:buClr>
                <a:schemeClr val="dk1"/>
              </a:buClr>
              <a:buSzPts val="2400"/>
              <a:buChar char="•"/>
              <a:defRPr sz="2100"/>
            </a:lvl3pPr>
            <a:lvl4pPr marL="1603111" lvl="3" indent="-311717" algn="l">
              <a:lnSpc>
                <a:spcPct val="90000"/>
              </a:lnSpc>
              <a:spcBef>
                <a:spcPts val="438"/>
              </a:spcBef>
              <a:spcAft>
                <a:spcPts val="0"/>
              </a:spcAft>
              <a:buClr>
                <a:schemeClr val="dk1"/>
              </a:buClr>
              <a:buSzPts val="2000"/>
              <a:buChar char="•"/>
              <a:defRPr sz="1800"/>
            </a:lvl4pPr>
            <a:lvl5pPr marL="2003888" lvl="4" indent="-311717" algn="l">
              <a:lnSpc>
                <a:spcPct val="90000"/>
              </a:lnSpc>
              <a:spcBef>
                <a:spcPts val="438"/>
              </a:spcBef>
              <a:spcAft>
                <a:spcPts val="0"/>
              </a:spcAft>
              <a:buClr>
                <a:schemeClr val="dk1"/>
              </a:buClr>
              <a:buSzPts val="2000"/>
              <a:buChar char="•"/>
              <a:defRPr sz="1800"/>
            </a:lvl5pPr>
            <a:lvl6pPr marL="2404665" lvl="5" indent="-311717" algn="l">
              <a:lnSpc>
                <a:spcPct val="90000"/>
              </a:lnSpc>
              <a:spcBef>
                <a:spcPts val="438"/>
              </a:spcBef>
              <a:spcAft>
                <a:spcPts val="0"/>
              </a:spcAft>
              <a:buClr>
                <a:schemeClr val="dk1"/>
              </a:buClr>
              <a:buSzPts val="2000"/>
              <a:buChar char="•"/>
              <a:defRPr sz="1800"/>
            </a:lvl6pPr>
            <a:lvl7pPr marL="2805444" lvl="6" indent="-311717" algn="l">
              <a:lnSpc>
                <a:spcPct val="90000"/>
              </a:lnSpc>
              <a:spcBef>
                <a:spcPts val="438"/>
              </a:spcBef>
              <a:spcAft>
                <a:spcPts val="0"/>
              </a:spcAft>
              <a:buClr>
                <a:schemeClr val="dk1"/>
              </a:buClr>
              <a:buSzPts val="2000"/>
              <a:buChar char="•"/>
              <a:defRPr sz="1800"/>
            </a:lvl7pPr>
            <a:lvl8pPr marL="3206222" lvl="7" indent="-311717" algn="l">
              <a:lnSpc>
                <a:spcPct val="90000"/>
              </a:lnSpc>
              <a:spcBef>
                <a:spcPts val="438"/>
              </a:spcBef>
              <a:spcAft>
                <a:spcPts val="0"/>
              </a:spcAft>
              <a:buClr>
                <a:schemeClr val="dk1"/>
              </a:buClr>
              <a:buSzPts val="2000"/>
              <a:buChar char="•"/>
              <a:defRPr sz="1800"/>
            </a:lvl8pPr>
            <a:lvl9pPr marL="3606999" lvl="8" indent="-311717" algn="l">
              <a:lnSpc>
                <a:spcPct val="90000"/>
              </a:lnSpc>
              <a:spcBef>
                <a:spcPts val="438"/>
              </a:spcBef>
              <a:spcAft>
                <a:spcPts val="0"/>
              </a:spcAft>
              <a:buClr>
                <a:schemeClr val="dk1"/>
              </a:buClr>
              <a:buSzPts val="2000"/>
              <a:buChar char="•"/>
              <a:defRPr sz="1800"/>
            </a:lvl9pPr>
          </a:lstStyle>
          <a:p>
            <a:endParaRPr/>
          </a:p>
        </p:txBody>
      </p:sp>
      <p:sp>
        <p:nvSpPr>
          <p:cNvPr id="57" name="Google Shape;57;p9"/>
          <p:cNvSpPr txBox="1">
            <a:spLocks noGrp="1"/>
          </p:cNvSpPr>
          <p:nvPr>
            <p:ph type="body" idx="2"/>
          </p:nvPr>
        </p:nvSpPr>
        <p:spPr>
          <a:xfrm>
            <a:off x="629841" y="2057402"/>
            <a:ext cx="2949178" cy="3811588"/>
          </a:xfrm>
          <a:prstGeom prst="rect">
            <a:avLst/>
          </a:prstGeom>
          <a:noFill/>
          <a:ln>
            <a:noFill/>
          </a:ln>
        </p:spPr>
        <p:txBody>
          <a:bodyPr spcFirstLastPara="1" wrap="square" lIns="80142" tIns="40060" rIns="80142" bIns="40060" anchor="t" anchorCtr="0"/>
          <a:lstStyle>
            <a:lvl1pPr marL="400777" lvl="0" indent="-200389" algn="l">
              <a:lnSpc>
                <a:spcPct val="90000"/>
              </a:lnSpc>
              <a:spcBef>
                <a:spcPts val="877"/>
              </a:spcBef>
              <a:spcAft>
                <a:spcPts val="0"/>
              </a:spcAft>
              <a:buClr>
                <a:schemeClr val="dk1"/>
              </a:buClr>
              <a:buSzPts val="1600"/>
              <a:buNone/>
              <a:defRPr sz="1400"/>
            </a:lvl1pPr>
            <a:lvl2pPr marL="801555" lvl="1" indent="-200389" algn="l">
              <a:lnSpc>
                <a:spcPct val="90000"/>
              </a:lnSpc>
              <a:spcBef>
                <a:spcPts val="438"/>
              </a:spcBef>
              <a:spcAft>
                <a:spcPts val="0"/>
              </a:spcAft>
              <a:buClr>
                <a:schemeClr val="dk1"/>
              </a:buClr>
              <a:buSzPts val="1400"/>
              <a:buNone/>
              <a:defRPr sz="1200"/>
            </a:lvl2pPr>
            <a:lvl3pPr marL="1202334" lvl="2" indent="-200389" algn="l">
              <a:lnSpc>
                <a:spcPct val="90000"/>
              </a:lnSpc>
              <a:spcBef>
                <a:spcPts val="438"/>
              </a:spcBef>
              <a:spcAft>
                <a:spcPts val="0"/>
              </a:spcAft>
              <a:buClr>
                <a:schemeClr val="dk1"/>
              </a:buClr>
              <a:buSzPts val="1200"/>
              <a:buNone/>
              <a:defRPr sz="1100"/>
            </a:lvl3pPr>
            <a:lvl4pPr marL="1603111" lvl="3" indent="-200389" algn="l">
              <a:lnSpc>
                <a:spcPct val="90000"/>
              </a:lnSpc>
              <a:spcBef>
                <a:spcPts val="438"/>
              </a:spcBef>
              <a:spcAft>
                <a:spcPts val="0"/>
              </a:spcAft>
              <a:buClr>
                <a:schemeClr val="dk1"/>
              </a:buClr>
              <a:buSzPts val="1000"/>
              <a:buNone/>
              <a:defRPr sz="900"/>
            </a:lvl4pPr>
            <a:lvl5pPr marL="2003888" lvl="4" indent="-200389" algn="l">
              <a:lnSpc>
                <a:spcPct val="90000"/>
              </a:lnSpc>
              <a:spcBef>
                <a:spcPts val="438"/>
              </a:spcBef>
              <a:spcAft>
                <a:spcPts val="0"/>
              </a:spcAft>
              <a:buClr>
                <a:schemeClr val="dk1"/>
              </a:buClr>
              <a:buSzPts val="1000"/>
              <a:buNone/>
              <a:defRPr sz="900"/>
            </a:lvl5pPr>
            <a:lvl6pPr marL="2404665" lvl="5" indent="-200389" algn="l">
              <a:lnSpc>
                <a:spcPct val="90000"/>
              </a:lnSpc>
              <a:spcBef>
                <a:spcPts val="438"/>
              </a:spcBef>
              <a:spcAft>
                <a:spcPts val="0"/>
              </a:spcAft>
              <a:buClr>
                <a:schemeClr val="dk1"/>
              </a:buClr>
              <a:buSzPts val="1000"/>
              <a:buNone/>
              <a:defRPr sz="900"/>
            </a:lvl6pPr>
            <a:lvl7pPr marL="2805444" lvl="6" indent="-200389" algn="l">
              <a:lnSpc>
                <a:spcPct val="90000"/>
              </a:lnSpc>
              <a:spcBef>
                <a:spcPts val="438"/>
              </a:spcBef>
              <a:spcAft>
                <a:spcPts val="0"/>
              </a:spcAft>
              <a:buClr>
                <a:schemeClr val="dk1"/>
              </a:buClr>
              <a:buSzPts val="1000"/>
              <a:buNone/>
              <a:defRPr sz="900"/>
            </a:lvl7pPr>
            <a:lvl8pPr marL="3206222" lvl="7" indent="-200389" algn="l">
              <a:lnSpc>
                <a:spcPct val="90000"/>
              </a:lnSpc>
              <a:spcBef>
                <a:spcPts val="438"/>
              </a:spcBef>
              <a:spcAft>
                <a:spcPts val="0"/>
              </a:spcAft>
              <a:buClr>
                <a:schemeClr val="dk1"/>
              </a:buClr>
              <a:buSzPts val="1000"/>
              <a:buNone/>
              <a:defRPr sz="900"/>
            </a:lvl8pPr>
            <a:lvl9pPr marL="3606999" lvl="8" indent="-200389" algn="l">
              <a:lnSpc>
                <a:spcPct val="90000"/>
              </a:lnSpc>
              <a:spcBef>
                <a:spcPts val="438"/>
              </a:spcBef>
              <a:spcAft>
                <a:spcPts val="0"/>
              </a:spcAft>
              <a:buClr>
                <a:schemeClr val="dk1"/>
              </a:buClr>
              <a:buSzPts val="1000"/>
              <a:buNone/>
              <a:defRPr sz="900"/>
            </a:lvl9pPr>
          </a:lstStyle>
          <a:p>
            <a:endParaRPr/>
          </a:p>
        </p:txBody>
      </p:sp>
      <p:sp>
        <p:nvSpPr>
          <p:cNvPr id="58" name="Google Shape;58;p9"/>
          <p:cNvSpPr txBox="1">
            <a:spLocks noGrp="1"/>
          </p:cNvSpPr>
          <p:nvPr>
            <p:ph type="dt" idx="10"/>
          </p:nvPr>
        </p:nvSpPr>
        <p:spPr>
          <a:xfrm>
            <a:off x="628650" y="6356351"/>
            <a:ext cx="2057400" cy="365125"/>
          </a:xfrm>
          <a:prstGeom prst="rect">
            <a:avLst/>
          </a:prstGeom>
          <a:noFill/>
          <a:ln>
            <a:noFill/>
          </a:ln>
        </p:spPr>
        <p:txBody>
          <a:bodyPr spcFirstLastPara="1" wrap="square" lIns="80142" tIns="40060" rIns="80142" bIns="4006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1B8ABB09-4A1D-463E-8065-109CC2B7EFAA}" type="datetimeFigureOut">
              <a:rPr lang="ar-SA" smtClean="0"/>
              <a:pPr/>
              <a:t>30/07/1444</a:t>
            </a:fld>
            <a:endParaRPr lang="ar-SA"/>
          </a:p>
        </p:txBody>
      </p:sp>
      <p:sp>
        <p:nvSpPr>
          <p:cNvPr id="59" name="Google Shape;59;p9"/>
          <p:cNvSpPr txBox="1">
            <a:spLocks noGrp="1"/>
          </p:cNvSpPr>
          <p:nvPr>
            <p:ph type="ftr" idx="11"/>
          </p:nvPr>
        </p:nvSpPr>
        <p:spPr>
          <a:xfrm>
            <a:off x="3028952" y="6356351"/>
            <a:ext cx="3086100" cy="365125"/>
          </a:xfrm>
          <a:prstGeom prst="rect">
            <a:avLst/>
          </a:prstGeom>
          <a:noFill/>
          <a:ln>
            <a:noFill/>
          </a:ln>
        </p:spPr>
        <p:txBody>
          <a:bodyPr spcFirstLastPara="1" wrap="square" lIns="80142" tIns="40060" rIns="80142" bIns="4006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ar-SA"/>
          </a:p>
        </p:txBody>
      </p:sp>
      <p:sp>
        <p:nvSpPr>
          <p:cNvPr id="60" name="Google Shape;60;p9"/>
          <p:cNvSpPr txBox="1">
            <a:spLocks noGrp="1"/>
          </p:cNvSpPr>
          <p:nvPr>
            <p:ph type="sldNum" idx="12"/>
          </p:nvPr>
        </p:nvSpPr>
        <p:spPr>
          <a:xfrm>
            <a:off x="6457950" y="6356351"/>
            <a:ext cx="2057400" cy="365125"/>
          </a:xfrm>
          <a:prstGeom prst="rect">
            <a:avLst/>
          </a:prstGeom>
          <a:noFill/>
          <a:ln>
            <a:noFill/>
          </a:ln>
        </p:spPr>
        <p:txBody>
          <a:bodyPr spcFirstLastPara="1" wrap="square" lIns="80142" tIns="40060" rIns="80142" bIns="4006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B34F065-1154-456A-91E3-76DE8E75E17B}" type="slidenum">
              <a:rPr lang="ar-SA" smtClean="0"/>
              <a:pPr/>
              <a:t>‹#›</a:t>
            </a:fld>
            <a:endParaRPr lang="ar-S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17"/>
        <p:cNvGrpSpPr/>
        <p:nvPr/>
      </p:nvGrpSpPr>
      <p:grpSpPr>
        <a:xfrm>
          <a:off x="0" y="0"/>
          <a:ext cx="0" cy="0"/>
          <a:chOff x="0" y="0"/>
          <a:chExt cx="0" cy="0"/>
        </a:xfrm>
      </p:grpSpPr>
      <p:sp>
        <p:nvSpPr>
          <p:cNvPr id="18" name="Google Shape;18;p3"/>
          <p:cNvSpPr txBox="1">
            <a:spLocks noGrp="1"/>
          </p:cNvSpPr>
          <p:nvPr>
            <p:ph type="title"/>
          </p:nvPr>
        </p:nvSpPr>
        <p:spPr>
          <a:xfrm>
            <a:off x="628650" y="365127"/>
            <a:ext cx="7886700" cy="1325563"/>
          </a:xfrm>
          <a:prstGeom prst="rect">
            <a:avLst/>
          </a:prstGeom>
          <a:noFill/>
          <a:ln>
            <a:noFill/>
          </a:ln>
        </p:spPr>
        <p:txBody>
          <a:bodyPr spcFirstLastPara="1" wrap="square" lIns="80142" tIns="40060" rIns="80142" bIns="40060" anchor="ctr" anchorCtr="0"/>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3"/>
          <p:cNvSpPr txBox="1">
            <a:spLocks noGrp="1"/>
          </p:cNvSpPr>
          <p:nvPr>
            <p:ph type="body" idx="1"/>
          </p:nvPr>
        </p:nvSpPr>
        <p:spPr>
          <a:xfrm>
            <a:off x="628650" y="1825627"/>
            <a:ext cx="7886700" cy="4351338"/>
          </a:xfrm>
          <a:prstGeom prst="rect">
            <a:avLst/>
          </a:prstGeom>
          <a:noFill/>
          <a:ln>
            <a:noFill/>
          </a:ln>
        </p:spPr>
        <p:txBody>
          <a:bodyPr spcFirstLastPara="1" wrap="square" lIns="80142" tIns="40060" rIns="80142" bIns="40060" anchor="t" anchorCtr="0"/>
          <a:lstStyle>
            <a:lvl1pPr marL="400777" lvl="0" indent="-300583" algn="l">
              <a:lnSpc>
                <a:spcPct val="90000"/>
              </a:lnSpc>
              <a:spcBef>
                <a:spcPts val="877"/>
              </a:spcBef>
              <a:spcAft>
                <a:spcPts val="0"/>
              </a:spcAft>
              <a:buClr>
                <a:schemeClr val="dk1"/>
              </a:buClr>
              <a:buSzPts val="1800"/>
              <a:buChar char="•"/>
              <a:defRPr/>
            </a:lvl1pPr>
            <a:lvl2pPr marL="801555" lvl="1" indent="-300583" algn="l">
              <a:lnSpc>
                <a:spcPct val="90000"/>
              </a:lnSpc>
              <a:spcBef>
                <a:spcPts val="438"/>
              </a:spcBef>
              <a:spcAft>
                <a:spcPts val="0"/>
              </a:spcAft>
              <a:buClr>
                <a:schemeClr val="dk1"/>
              </a:buClr>
              <a:buSzPts val="1800"/>
              <a:buChar char="•"/>
              <a:defRPr/>
            </a:lvl2pPr>
            <a:lvl3pPr marL="1202334" lvl="2" indent="-300583" algn="l">
              <a:lnSpc>
                <a:spcPct val="90000"/>
              </a:lnSpc>
              <a:spcBef>
                <a:spcPts val="438"/>
              </a:spcBef>
              <a:spcAft>
                <a:spcPts val="0"/>
              </a:spcAft>
              <a:buClr>
                <a:schemeClr val="dk1"/>
              </a:buClr>
              <a:buSzPts val="1800"/>
              <a:buChar char="•"/>
              <a:defRPr/>
            </a:lvl3pPr>
            <a:lvl4pPr marL="1603111" lvl="3" indent="-300583" algn="l">
              <a:lnSpc>
                <a:spcPct val="90000"/>
              </a:lnSpc>
              <a:spcBef>
                <a:spcPts val="438"/>
              </a:spcBef>
              <a:spcAft>
                <a:spcPts val="0"/>
              </a:spcAft>
              <a:buClr>
                <a:schemeClr val="dk1"/>
              </a:buClr>
              <a:buSzPts val="1800"/>
              <a:buChar char="•"/>
              <a:defRPr/>
            </a:lvl4pPr>
            <a:lvl5pPr marL="2003888" lvl="4" indent="-300583" algn="l">
              <a:lnSpc>
                <a:spcPct val="90000"/>
              </a:lnSpc>
              <a:spcBef>
                <a:spcPts val="438"/>
              </a:spcBef>
              <a:spcAft>
                <a:spcPts val="0"/>
              </a:spcAft>
              <a:buClr>
                <a:schemeClr val="dk1"/>
              </a:buClr>
              <a:buSzPts val="1800"/>
              <a:buChar char="•"/>
              <a:defRPr/>
            </a:lvl5pPr>
            <a:lvl6pPr marL="2404665" lvl="5" indent="-300583" algn="l">
              <a:lnSpc>
                <a:spcPct val="90000"/>
              </a:lnSpc>
              <a:spcBef>
                <a:spcPts val="438"/>
              </a:spcBef>
              <a:spcAft>
                <a:spcPts val="0"/>
              </a:spcAft>
              <a:buClr>
                <a:schemeClr val="dk1"/>
              </a:buClr>
              <a:buSzPts val="1800"/>
              <a:buChar char="•"/>
              <a:defRPr/>
            </a:lvl6pPr>
            <a:lvl7pPr marL="2805444" lvl="6" indent="-300583" algn="l">
              <a:lnSpc>
                <a:spcPct val="90000"/>
              </a:lnSpc>
              <a:spcBef>
                <a:spcPts val="438"/>
              </a:spcBef>
              <a:spcAft>
                <a:spcPts val="0"/>
              </a:spcAft>
              <a:buClr>
                <a:schemeClr val="dk1"/>
              </a:buClr>
              <a:buSzPts val="1800"/>
              <a:buChar char="•"/>
              <a:defRPr/>
            </a:lvl7pPr>
            <a:lvl8pPr marL="3206222" lvl="7" indent="-300583" algn="l">
              <a:lnSpc>
                <a:spcPct val="90000"/>
              </a:lnSpc>
              <a:spcBef>
                <a:spcPts val="438"/>
              </a:spcBef>
              <a:spcAft>
                <a:spcPts val="0"/>
              </a:spcAft>
              <a:buClr>
                <a:schemeClr val="dk1"/>
              </a:buClr>
              <a:buSzPts val="1800"/>
              <a:buChar char="•"/>
              <a:defRPr/>
            </a:lvl8pPr>
            <a:lvl9pPr marL="3606999" lvl="8" indent="-300583" algn="l">
              <a:lnSpc>
                <a:spcPct val="90000"/>
              </a:lnSpc>
              <a:spcBef>
                <a:spcPts val="438"/>
              </a:spcBef>
              <a:spcAft>
                <a:spcPts val="0"/>
              </a:spcAft>
              <a:buClr>
                <a:schemeClr val="dk1"/>
              </a:buClr>
              <a:buSzPts val="1800"/>
              <a:buChar char="•"/>
              <a:defRPr/>
            </a:lvl9pPr>
          </a:lstStyle>
          <a:p>
            <a:endParaRPr/>
          </a:p>
        </p:txBody>
      </p:sp>
      <p:sp>
        <p:nvSpPr>
          <p:cNvPr id="20" name="Google Shape;20;p3"/>
          <p:cNvSpPr txBox="1">
            <a:spLocks noGrp="1"/>
          </p:cNvSpPr>
          <p:nvPr>
            <p:ph type="dt" idx="10"/>
          </p:nvPr>
        </p:nvSpPr>
        <p:spPr>
          <a:xfrm>
            <a:off x="628650" y="6356351"/>
            <a:ext cx="2057400" cy="365125"/>
          </a:xfrm>
          <a:prstGeom prst="rect">
            <a:avLst/>
          </a:prstGeom>
          <a:noFill/>
          <a:ln>
            <a:noFill/>
          </a:ln>
        </p:spPr>
        <p:txBody>
          <a:bodyPr spcFirstLastPara="1" wrap="square" lIns="80142" tIns="40060" rIns="80142" bIns="4006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1B8ABB09-4A1D-463E-8065-109CC2B7EFAA}" type="datetimeFigureOut">
              <a:rPr lang="ar-SA" smtClean="0"/>
              <a:pPr/>
              <a:t>30/07/1444</a:t>
            </a:fld>
            <a:endParaRPr lang="ar-SA"/>
          </a:p>
        </p:txBody>
      </p:sp>
      <p:sp>
        <p:nvSpPr>
          <p:cNvPr id="21" name="Google Shape;21;p3"/>
          <p:cNvSpPr txBox="1">
            <a:spLocks noGrp="1"/>
          </p:cNvSpPr>
          <p:nvPr>
            <p:ph type="ftr" idx="11"/>
          </p:nvPr>
        </p:nvSpPr>
        <p:spPr>
          <a:xfrm>
            <a:off x="3028952" y="6356351"/>
            <a:ext cx="3086100" cy="365125"/>
          </a:xfrm>
          <a:prstGeom prst="rect">
            <a:avLst/>
          </a:prstGeom>
          <a:noFill/>
          <a:ln>
            <a:noFill/>
          </a:ln>
        </p:spPr>
        <p:txBody>
          <a:bodyPr spcFirstLastPara="1" wrap="square" lIns="80142" tIns="40060" rIns="80142" bIns="4006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ar-SA"/>
          </a:p>
        </p:txBody>
      </p:sp>
      <p:sp>
        <p:nvSpPr>
          <p:cNvPr id="22" name="Google Shape;22;p3"/>
          <p:cNvSpPr txBox="1">
            <a:spLocks noGrp="1"/>
          </p:cNvSpPr>
          <p:nvPr>
            <p:ph type="sldNum" idx="12"/>
          </p:nvPr>
        </p:nvSpPr>
        <p:spPr>
          <a:xfrm>
            <a:off x="6457950" y="6356351"/>
            <a:ext cx="2057400" cy="365125"/>
          </a:xfrm>
          <a:prstGeom prst="rect">
            <a:avLst/>
          </a:prstGeom>
          <a:noFill/>
          <a:ln>
            <a:noFill/>
          </a:ln>
        </p:spPr>
        <p:txBody>
          <a:bodyPr spcFirstLastPara="1" wrap="square" lIns="80142" tIns="40060" rIns="80142" bIns="4006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B34F065-1154-456A-91E3-76DE8E75E17B}" type="slidenum">
              <a:rPr lang="ar-SA" smtClean="0"/>
              <a:pPr/>
              <a:t>‹#›</a:t>
            </a:fld>
            <a:endParaRPr lang="ar-SA"/>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61"/>
        <p:cNvGrpSpPr/>
        <p:nvPr/>
      </p:nvGrpSpPr>
      <p:grpSpPr>
        <a:xfrm>
          <a:off x="0" y="0"/>
          <a:ext cx="0" cy="0"/>
          <a:chOff x="0" y="0"/>
          <a:chExt cx="0" cy="0"/>
        </a:xfrm>
      </p:grpSpPr>
      <p:sp>
        <p:nvSpPr>
          <p:cNvPr id="62" name="Google Shape;62;p10"/>
          <p:cNvSpPr txBox="1">
            <a:spLocks noGrp="1"/>
          </p:cNvSpPr>
          <p:nvPr>
            <p:ph type="title"/>
          </p:nvPr>
        </p:nvSpPr>
        <p:spPr>
          <a:xfrm>
            <a:off x="629841" y="457200"/>
            <a:ext cx="2949178" cy="1600200"/>
          </a:xfrm>
          <a:prstGeom prst="rect">
            <a:avLst/>
          </a:prstGeom>
          <a:noFill/>
          <a:ln>
            <a:noFill/>
          </a:ln>
        </p:spPr>
        <p:txBody>
          <a:bodyPr spcFirstLastPara="1" wrap="square" lIns="80142" tIns="40060" rIns="80142" bIns="40060" anchor="b" anchorCtr="0"/>
          <a:lstStyle>
            <a:lvl1pPr lvl="0" algn="l">
              <a:lnSpc>
                <a:spcPct val="90000"/>
              </a:lnSpc>
              <a:spcBef>
                <a:spcPts val="0"/>
              </a:spcBef>
              <a:spcAft>
                <a:spcPts val="0"/>
              </a:spcAft>
              <a:buClr>
                <a:schemeClr val="dk1"/>
              </a:buClr>
              <a:buSzPts val="3200"/>
              <a:buFont typeface="Calibri"/>
              <a:buNone/>
              <a:defRPr sz="2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10"/>
          <p:cNvSpPr>
            <a:spLocks noGrp="1"/>
          </p:cNvSpPr>
          <p:nvPr>
            <p:ph type="pic" idx="2"/>
          </p:nvPr>
        </p:nvSpPr>
        <p:spPr>
          <a:xfrm>
            <a:off x="3887391" y="987427"/>
            <a:ext cx="4629150" cy="4873625"/>
          </a:xfrm>
          <a:prstGeom prst="rect">
            <a:avLst/>
          </a:prstGeom>
          <a:noFill/>
          <a:ln>
            <a:noFill/>
          </a:ln>
        </p:spPr>
        <p:txBody>
          <a:bodyPr spcFirstLastPara="1" wrap="square" lIns="80142" tIns="40060" rIns="80142" bIns="40060" anchor="t" anchorCtr="0"/>
          <a:lstStyle>
            <a:lvl1pPr marR="0" lvl="0" algn="l" rtl="0">
              <a:lnSpc>
                <a:spcPct val="90000"/>
              </a:lnSpc>
              <a:spcBef>
                <a:spcPts val="877"/>
              </a:spcBef>
              <a:spcAft>
                <a:spcPts val="0"/>
              </a:spcAft>
              <a:buClr>
                <a:schemeClr val="dk1"/>
              </a:buClr>
              <a:buSzPts val="3200"/>
              <a:buFont typeface="Arial"/>
              <a:buNone/>
              <a:defRPr sz="2800" b="0" i="0" u="none" strike="noStrike" cap="none">
                <a:solidFill>
                  <a:schemeClr val="dk1"/>
                </a:solidFill>
                <a:latin typeface="Calibri"/>
                <a:ea typeface="Calibri"/>
                <a:cs typeface="Calibri"/>
                <a:sym typeface="Calibri"/>
              </a:defRPr>
            </a:lvl1pPr>
            <a:lvl2pPr marR="0" lvl="1" algn="l" rtl="0">
              <a:lnSpc>
                <a:spcPct val="90000"/>
              </a:lnSpc>
              <a:spcBef>
                <a:spcPts val="438"/>
              </a:spcBef>
              <a:spcAft>
                <a:spcPts val="0"/>
              </a:spcAft>
              <a:buClr>
                <a:schemeClr val="dk1"/>
              </a:buClr>
              <a:buSzPts val="2800"/>
              <a:buFont typeface="Arial"/>
              <a:buNone/>
              <a:defRPr sz="2500" b="0" i="0" u="none" strike="noStrike" cap="none">
                <a:solidFill>
                  <a:schemeClr val="dk1"/>
                </a:solidFill>
                <a:latin typeface="Calibri"/>
                <a:ea typeface="Calibri"/>
                <a:cs typeface="Calibri"/>
                <a:sym typeface="Calibri"/>
              </a:defRPr>
            </a:lvl2pPr>
            <a:lvl3pPr marR="0" lvl="2" algn="l" rtl="0">
              <a:lnSpc>
                <a:spcPct val="90000"/>
              </a:lnSpc>
              <a:spcBef>
                <a:spcPts val="438"/>
              </a:spcBef>
              <a:spcAft>
                <a:spcPts val="0"/>
              </a:spcAft>
              <a:buClr>
                <a:schemeClr val="dk1"/>
              </a:buClr>
              <a:buSzPts val="2400"/>
              <a:buFont typeface="Arial"/>
              <a:buNone/>
              <a:defRPr sz="2100" b="0" i="0" u="none" strike="noStrike" cap="none">
                <a:solidFill>
                  <a:schemeClr val="dk1"/>
                </a:solidFill>
                <a:latin typeface="Calibri"/>
                <a:ea typeface="Calibri"/>
                <a:cs typeface="Calibri"/>
                <a:sym typeface="Calibri"/>
              </a:defRPr>
            </a:lvl3pPr>
            <a:lvl4pPr marR="0" lvl="3" algn="l" rtl="0">
              <a:lnSpc>
                <a:spcPct val="90000"/>
              </a:lnSpc>
              <a:spcBef>
                <a:spcPts val="438"/>
              </a:spcBef>
              <a:spcAft>
                <a:spcPts val="0"/>
              </a:spcAft>
              <a:buClr>
                <a:schemeClr val="dk1"/>
              </a:buClr>
              <a:buSzPts val="2000"/>
              <a:buFont typeface="Arial"/>
              <a:buNone/>
              <a:defRPr sz="1800" b="0" i="0" u="none" strike="noStrike" cap="none">
                <a:solidFill>
                  <a:schemeClr val="dk1"/>
                </a:solidFill>
                <a:latin typeface="Calibri"/>
                <a:ea typeface="Calibri"/>
                <a:cs typeface="Calibri"/>
                <a:sym typeface="Calibri"/>
              </a:defRPr>
            </a:lvl4pPr>
            <a:lvl5pPr marR="0" lvl="4" algn="l" rtl="0">
              <a:lnSpc>
                <a:spcPct val="90000"/>
              </a:lnSpc>
              <a:spcBef>
                <a:spcPts val="438"/>
              </a:spcBef>
              <a:spcAft>
                <a:spcPts val="0"/>
              </a:spcAft>
              <a:buClr>
                <a:schemeClr val="dk1"/>
              </a:buClr>
              <a:buSzPts val="2000"/>
              <a:buFont typeface="Arial"/>
              <a:buNone/>
              <a:defRPr sz="1800" b="0" i="0" u="none" strike="noStrike" cap="none">
                <a:solidFill>
                  <a:schemeClr val="dk1"/>
                </a:solidFill>
                <a:latin typeface="Calibri"/>
                <a:ea typeface="Calibri"/>
                <a:cs typeface="Calibri"/>
                <a:sym typeface="Calibri"/>
              </a:defRPr>
            </a:lvl5pPr>
            <a:lvl6pPr marR="0" lvl="5" algn="l" rtl="0">
              <a:lnSpc>
                <a:spcPct val="90000"/>
              </a:lnSpc>
              <a:spcBef>
                <a:spcPts val="438"/>
              </a:spcBef>
              <a:spcAft>
                <a:spcPts val="0"/>
              </a:spcAft>
              <a:buClr>
                <a:schemeClr val="dk1"/>
              </a:buClr>
              <a:buSzPts val="2000"/>
              <a:buFont typeface="Arial"/>
              <a:buNone/>
              <a:defRPr sz="1800" b="0" i="0" u="none" strike="noStrike" cap="none">
                <a:solidFill>
                  <a:schemeClr val="dk1"/>
                </a:solidFill>
                <a:latin typeface="Calibri"/>
                <a:ea typeface="Calibri"/>
                <a:cs typeface="Calibri"/>
                <a:sym typeface="Calibri"/>
              </a:defRPr>
            </a:lvl6pPr>
            <a:lvl7pPr marR="0" lvl="6" algn="l" rtl="0">
              <a:lnSpc>
                <a:spcPct val="90000"/>
              </a:lnSpc>
              <a:spcBef>
                <a:spcPts val="438"/>
              </a:spcBef>
              <a:spcAft>
                <a:spcPts val="0"/>
              </a:spcAft>
              <a:buClr>
                <a:schemeClr val="dk1"/>
              </a:buClr>
              <a:buSzPts val="2000"/>
              <a:buFont typeface="Arial"/>
              <a:buNone/>
              <a:defRPr sz="1800" b="0" i="0" u="none" strike="noStrike" cap="none">
                <a:solidFill>
                  <a:schemeClr val="dk1"/>
                </a:solidFill>
                <a:latin typeface="Calibri"/>
                <a:ea typeface="Calibri"/>
                <a:cs typeface="Calibri"/>
                <a:sym typeface="Calibri"/>
              </a:defRPr>
            </a:lvl7pPr>
            <a:lvl8pPr marR="0" lvl="7" algn="l" rtl="0">
              <a:lnSpc>
                <a:spcPct val="90000"/>
              </a:lnSpc>
              <a:spcBef>
                <a:spcPts val="438"/>
              </a:spcBef>
              <a:spcAft>
                <a:spcPts val="0"/>
              </a:spcAft>
              <a:buClr>
                <a:schemeClr val="dk1"/>
              </a:buClr>
              <a:buSzPts val="2000"/>
              <a:buFont typeface="Arial"/>
              <a:buNone/>
              <a:defRPr sz="1800" b="0" i="0" u="none" strike="noStrike" cap="none">
                <a:solidFill>
                  <a:schemeClr val="dk1"/>
                </a:solidFill>
                <a:latin typeface="Calibri"/>
                <a:ea typeface="Calibri"/>
                <a:cs typeface="Calibri"/>
                <a:sym typeface="Calibri"/>
              </a:defRPr>
            </a:lvl8pPr>
            <a:lvl9pPr marR="0" lvl="8" algn="l" rtl="0">
              <a:lnSpc>
                <a:spcPct val="90000"/>
              </a:lnSpc>
              <a:spcBef>
                <a:spcPts val="438"/>
              </a:spcBef>
              <a:spcAft>
                <a:spcPts val="0"/>
              </a:spcAft>
              <a:buClr>
                <a:schemeClr val="dk1"/>
              </a:buClr>
              <a:buSzPts val="20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64" name="Google Shape;64;p10"/>
          <p:cNvSpPr txBox="1">
            <a:spLocks noGrp="1"/>
          </p:cNvSpPr>
          <p:nvPr>
            <p:ph type="body" idx="1"/>
          </p:nvPr>
        </p:nvSpPr>
        <p:spPr>
          <a:xfrm>
            <a:off x="629841" y="2057402"/>
            <a:ext cx="2949178" cy="3811588"/>
          </a:xfrm>
          <a:prstGeom prst="rect">
            <a:avLst/>
          </a:prstGeom>
          <a:noFill/>
          <a:ln>
            <a:noFill/>
          </a:ln>
        </p:spPr>
        <p:txBody>
          <a:bodyPr spcFirstLastPara="1" wrap="square" lIns="80142" tIns="40060" rIns="80142" bIns="40060" anchor="t" anchorCtr="0"/>
          <a:lstStyle>
            <a:lvl1pPr marL="400777" lvl="0" indent="-200389" algn="l">
              <a:lnSpc>
                <a:spcPct val="90000"/>
              </a:lnSpc>
              <a:spcBef>
                <a:spcPts val="877"/>
              </a:spcBef>
              <a:spcAft>
                <a:spcPts val="0"/>
              </a:spcAft>
              <a:buClr>
                <a:schemeClr val="dk1"/>
              </a:buClr>
              <a:buSzPts val="1600"/>
              <a:buNone/>
              <a:defRPr sz="1400"/>
            </a:lvl1pPr>
            <a:lvl2pPr marL="801555" lvl="1" indent="-200389" algn="l">
              <a:lnSpc>
                <a:spcPct val="90000"/>
              </a:lnSpc>
              <a:spcBef>
                <a:spcPts val="438"/>
              </a:spcBef>
              <a:spcAft>
                <a:spcPts val="0"/>
              </a:spcAft>
              <a:buClr>
                <a:schemeClr val="dk1"/>
              </a:buClr>
              <a:buSzPts val="1400"/>
              <a:buNone/>
              <a:defRPr sz="1200"/>
            </a:lvl2pPr>
            <a:lvl3pPr marL="1202334" lvl="2" indent="-200389" algn="l">
              <a:lnSpc>
                <a:spcPct val="90000"/>
              </a:lnSpc>
              <a:spcBef>
                <a:spcPts val="438"/>
              </a:spcBef>
              <a:spcAft>
                <a:spcPts val="0"/>
              </a:spcAft>
              <a:buClr>
                <a:schemeClr val="dk1"/>
              </a:buClr>
              <a:buSzPts val="1200"/>
              <a:buNone/>
              <a:defRPr sz="1100"/>
            </a:lvl3pPr>
            <a:lvl4pPr marL="1603111" lvl="3" indent="-200389" algn="l">
              <a:lnSpc>
                <a:spcPct val="90000"/>
              </a:lnSpc>
              <a:spcBef>
                <a:spcPts val="438"/>
              </a:spcBef>
              <a:spcAft>
                <a:spcPts val="0"/>
              </a:spcAft>
              <a:buClr>
                <a:schemeClr val="dk1"/>
              </a:buClr>
              <a:buSzPts val="1000"/>
              <a:buNone/>
              <a:defRPr sz="900"/>
            </a:lvl4pPr>
            <a:lvl5pPr marL="2003888" lvl="4" indent="-200389" algn="l">
              <a:lnSpc>
                <a:spcPct val="90000"/>
              </a:lnSpc>
              <a:spcBef>
                <a:spcPts val="438"/>
              </a:spcBef>
              <a:spcAft>
                <a:spcPts val="0"/>
              </a:spcAft>
              <a:buClr>
                <a:schemeClr val="dk1"/>
              </a:buClr>
              <a:buSzPts val="1000"/>
              <a:buNone/>
              <a:defRPr sz="900"/>
            </a:lvl5pPr>
            <a:lvl6pPr marL="2404665" lvl="5" indent="-200389" algn="l">
              <a:lnSpc>
                <a:spcPct val="90000"/>
              </a:lnSpc>
              <a:spcBef>
                <a:spcPts val="438"/>
              </a:spcBef>
              <a:spcAft>
                <a:spcPts val="0"/>
              </a:spcAft>
              <a:buClr>
                <a:schemeClr val="dk1"/>
              </a:buClr>
              <a:buSzPts val="1000"/>
              <a:buNone/>
              <a:defRPr sz="900"/>
            </a:lvl6pPr>
            <a:lvl7pPr marL="2805444" lvl="6" indent="-200389" algn="l">
              <a:lnSpc>
                <a:spcPct val="90000"/>
              </a:lnSpc>
              <a:spcBef>
                <a:spcPts val="438"/>
              </a:spcBef>
              <a:spcAft>
                <a:spcPts val="0"/>
              </a:spcAft>
              <a:buClr>
                <a:schemeClr val="dk1"/>
              </a:buClr>
              <a:buSzPts val="1000"/>
              <a:buNone/>
              <a:defRPr sz="900"/>
            </a:lvl7pPr>
            <a:lvl8pPr marL="3206222" lvl="7" indent="-200389" algn="l">
              <a:lnSpc>
                <a:spcPct val="90000"/>
              </a:lnSpc>
              <a:spcBef>
                <a:spcPts val="438"/>
              </a:spcBef>
              <a:spcAft>
                <a:spcPts val="0"/>
              </a:spcAft>
              <a:buClr>
                <a:schemeClr val="dk1"/>
              </a:buClr>
              <a:buSzPts val="1000"/>
              <a:buNone/>
              <a:defRPr sz="900"/>
            </a:lvl8pPr>
            <a:lvl9pPr marL="3606999" lvl="8" indent="-200389" algn="l">
              <a:lnSpc>
                <a:spcPct val="90000"/>
              </a:lnSpc>
              <a:spcBef>
                <a:spcPts val="438"/>
              </a:spcBef>
              <a:spcAft>
                <a:spcPts val="0"/>
              </a:spcAft>
              <a:buClr>
                <a:schemeClr val="dk1"/>
              </a:buClr>
              <a:buSzPts val="1000"/>
              <a:buNone/>
              <a:defRPr sz="900"/>
            </a:lvl9pPr>
          </a:lstStyle>
          <a:p>
            <a:endParaRPr/>
          </a:p>
        </p:txBody>
      </p:sp>
      <p:sp>
        <p:nvSpPr>
          <p:cNvPr id="65" name="Google Shape;65;p10"/>
          <p:cNvSpPr txBox="1">
            <a:spLocks noGrp="1"/>
          </p:cNvSpPr>
          <p:nvPr>
            <p:ph type="dt" idx="10"/>
          </p:nvPr>
        </p:nvSpPr>
        <p:spPr>
          <a:xfrm>
            <a:off x="628650" y="6356351"/>
            <a:ext cx="2057400" cy="365125"/>
          </a:xfrm>
          <a:prstGeom prst="rect">
            <a:avLst/>
          </a:prstGeom>
          <a:noFill/>
          <a:ln>
            <a:noFill/>
          </a:ln>
        </p:spPr>
        <p:txBody>
          <a:bodyPr spcFirstLastPara="1" wrap="square" lIns="80142" tIns="40060" rIns="80142" bIns="4006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1B8ABB09-4A1D-463E-8065-109CC2B7EFAA}" type="datetimeFigureOut">
              <a:rPr lang="ar-SA" smtClean="0"/>
              <a:pPr/>
              <a:t>30/07/1444</a:t>
            </a:fld>
            <a:endParaRPr lang="ar-SA"/>
          </a:p>
        </p:txBody>
      </p:sp>
      <p:sp>
        <p:nvSpPr>
          <p:cNvPr id="66" name="Google Shape;66;p10"/>
          <p:cNvSpPr txBox="1">
            <a:spLocks noGrp="1"/>
          </p:cNvSpPr>
          <p:nvPr>
            <p:ph type="ftr" idx="11"/>
          </p:nvPr>
        </p:nvSpPr>
        <p:spPr>
          <a:xfrm>
            <a:off x="3028952" y="6356351"/>
            <a:ext cx="3086100" cy="365125"/>
          </a:xfrm>
          <a:prstGeom prst="rect">
            <a:avLst/>
          </a:prstGeom>
          <a:noFill/>
          <a:ln>
            <a:noFill/>
          </a:ln>
        </p:spPr>
        <p:txBody>
          <a:bodyPr spcFirstLastPara="1" wrap="square" lIns="80142" tIns="40060" rIns="80142" bIns="4006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ar-SA"/>
          </a:p>
        </p:txBody>
      </p:sp>
      <p:sp>
        <p:nvSpPr>
          <p:cNvPr id="67" name="Google Shape;67;p10"/>
          <p:cNvSpPr txBox="1">
            <a:spLocks noGrp="1"/>
          </p:cNvSpPr>
          <p:nvPr>
            <p:ph type="sldNum" idx="12"/>
          </p:nvPr>
        </p:nvSpPr>
        <p:spPr>
          <a:xfrm>
            <a:off x="6457950" y="6356351"/>
            <a:ext cx="2057400" cy="365125"/>
          </a:xfrm>
          <a:prstGeom prst="rect">
            <a:avLst/>
          </a:prstGeom>
          <a:noFill/>
          <a:ln>
            <a:noFill/>
          </a:ln>
        </p:spPr>
        <p:txBody>
          <a:bodyPr spcFirstLastPara="1" wrap="square" lIns="80142" tIns="40060" rIns="80142" bIns="4006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B34F065-1154-456A-91E3-76DE8E75E17B}" type="slidenum">
              <a:rPr lang="ar-SA" smtClean="0"/>
              <a:pPr/>
              <a:t>‹#›</a:t>
            </a:fld>
            <a:endParaRPr lang="ar-SA"/>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68"/>
        <p:cNvGrpSpPr/>
        <p:nvPr/>
      </p:nvGrpSpPr>
      <p:grpSpPr>
        <a:xfrm>
          <a:off x="0" y="0"/>
          <a:ext cx="0" cy="0"/>
          <a:chOff x="0" y="0"/>
          <a:chExt cx="0" cy="0"/>
        </a:xfrm>
      </p:grpSpPr>
      <p:sp>
        <p:nvSpPr>
          <p:cNvPr id="69" name="Google Shape;69;p11"/>
          <p:cNvSpPr txBox="1">
            <a:spLocks noGrp="1"/>
          </p:cNvSpPr>
          <p:nvPr>
            <p:ph type="title"/>
          </p:nvPr>
        </p:nvSpPr>
        <p:spPr>
          <a:xfrm>
            <a:off x="628650" y="365127"/>
            <a:ext cx="7886700" cy="1325563"/>
          </a:xfrm>
          <a:prstGeom prst="rect">
            <a:avLst/>
          </a:prstGeom>
          <a:noFill/>
          <a:ln>
            <a:noFill/>
          </a:ln>
        </p:spPr>
        <p:txBody>
          <a:bodyPr spcFirstLastPara="1" wrap="square" lIns="80142" tIns="40060" rIns="80142" bIns="40060" anchor="ctr" anchorCtr="0"/>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11"/>
          <p:cNvSpPr txBox="1">
            <a:spLocks noGrp="1"/>
          </p:cNvSpPr>
          <p:nvPr>
            <p:ph type="body" idx="1"/>
          </p:nvPr>
        </p:nvSpPr>
        <p:spPr>
          <a:xfrm rot="5400000">
            <a:off x="2396333" y="57944"/>
            <a:ext cx="4351338" cy="7886700"/>
          </a:xfrm>
          <a:prstGeom prst="rect">
            <a:avLst/>
          </a:prstGeom>
          <a:noFill/>
          <a:ln>
            <a:noFill/>
          </a:ln>
        </p:spPr>
        <p:txBody>
          <a:bodyPr spcFirstLastPara="1" wrap="square" lIns="80142" tIns="40060" rIns="80142" bIns="40060" anchor="t" anchorCtr="0"/>
          <a:lstStyle>
            <a:lvl1pPr marL="400777" lvl="0" indent="-300583" algn="l">
              <a:lnSpc>
                <a:spcPct val="90000"/>
              </a:lnSpc>
              <a:spcBef>
                <a:spcPts val="877"/>
              </a:spcBef>
              <a:spcAft>
                <a:spcPts val="0"/>
              </a:spcAft>
              <a:buClr>
                <a:schemeClr val="dk1"/>
              </a:buClr>
              <a:buSzPts val="1800"/>
              <a:buChar char="•"/>
              <a:defRPr/>
            </a:lvl1pPr>
            <a:lvl2pPr marL="801555" lvl="1" indent="-300583" algn="l">
              <a:lnSpc>
                <a:spcPct val="90000"/>
              </a:lnSpc>
              <a:spcBef>
                <a:spcPts val="438"/>
              </a:spcBef>
              <a:spcAft>
                <a:spcPts val="0"/>
              </a:spcAft>
              <a:buClr>
                <a:schemeClr val="dk1"/>
              </a:buClr>
              <a:buSzPts val="1800"/>
              <a:buChar char="•"/>
              <a:defRPr/>
            </a:lvl2pPr>
            <a:lvl3pPr marL="1202334" lvl="2" indent="-300583" algn="l">
              <a:lnSpc>
                <a:spcPct val="90000"/>
              </a:lnSpc>
              <a:spcBef>
                <a:spcPts val="438"/>
              </a:spcBef>
              <a:spcAft>
                <a:spcPts val="0"/>
              </a:spcAft>
              <a:buClr>
                <a:schemeClr val="dk1"/>
              </a:buClr>
              <a:buSzPts val="1800"/>
              <a:buChar char="•"/>
              <a:defRPr/>
            </a:lvl3pPr>
            <a:lvl4pPr marL="1603111" lvl="3" indent="-300583" algn="l">
              <a:lnSpc>
                <a:spcPct val="90000"/>
              </a:lnSpc>
              <a:spcBef>
                <a:spcPts val="438"/>
              </a:spcBef>
              <a:spcAft>
                <a:spcPts val="0"/>
              </a:spcAft>
              <a:buClr>
                <a:schemeClr val="dk1"/>
              </a:buClr>
              <a:buSzPts val="1800"/>
              <a:buChar char="•"/>
              <a:defRPr/>
            </a:lvl4pPr>
            <a:lvl5pPr marL="2003888" lvl="4" indent="-300583" algn="l">
              <a:lnSpc>
                <a:spcPct val="90000"/>
              </a:lnSpc>
              <a:spcBef>
                <a:spcPts val="438"/>
              </a:spcBef>
              <a:spcAft>
                <a:spcPts val="0"/>
              </a:spcAft>
              <a:buClr>
                <a:schemeClr val="dk1"/>
              </a:buClr>
              <a:buSzPts val="1800"/>
              <a:buChar char="•"/>
              <a:defRPr/>
            </a:lvl5pPr>
            <a:lvl6pPr marL="2404665" lvl="5" indent="-300583" algn="l">
              <a:lnSpc>
                <a:spcPct val="90000"/>
              </a:lnSpc>
              <a:spcBef>
                <a:spcPts val="438"/>
              </a:spcBef>
              <a:spcAft>
                <a:spcPts val="0"/>
              </a:spcAft>
              <a:buClr>
                <a:schemeClr val="dk1"/>
              </a:buClr>
              <a:buSzPts val="1800"/>
              <a:buChar char="•"/>
              <a:defRPr/>
            </a:lvl6pPr>
            <a:lvl7pPr marL="2805444" lvl="6" indent="-300583" algn="l">
              <a:lnSpc>
                <a:spcPct val="90000"/>
              </a:lnSpc>
              <a:spcBef>
                <a:spcPts val="438"/>
              </a:spcBef>
              <a:spcAft>
                <a:spcPts val="0"/>
              </a:spcAft>
              <a:buClr>
                <a:schemeClr val="dk1"/>
              </a:buClr>
              <a:buSzPts val="1800"/>
              <a:buChar char="•"/>
              <a:defRPr/>
            </a:lvl7pPr>
            <a:lvl8pPr marL="3206222" lvl="7" indent="-300583" algn="l">
              <a:lnSpc>
                <a:spcPct val="90000"/>
              </a:lnSpc>
              <a:spcBef>
                <a:spcPts val="438"/>
              </a:spcBef>
              <a:spcAft>
                <a:spcPts val="0"/>
              </a:spcAft>
              <a:buClr>
                <a:schemeClr val="dk1"/>
              </a:buClr>
              <a:buSzPts val="1800"/>
              <a:buChar char="•"/>
              <a:defRPr/>
            </a:lvl8pPr>
            <a:lvl9pPr marL="3606999" lvl="8" indent="-300583" algn="l">
              <a:lnSpc>
                <a:spcPct val="90000"/>
              </a:lnSpc>
              <a:spcBef>
                <a:spcPts val="438"/>
              </a:spcBef>
              <a:spcAft>
                <a:spcPts val="0"/>
              </a:spcAft>
              <a:buClr>
                <a:schemeClr val="dk1"/>
              </a:buClr>
              <a:buSzPts val="1800"/>
              <a:buChar char="•"/>
              <a:defRPr/>
            </a:lvl9pPr>
          </a:lstStyle>
          <a:p>
            <a:endParaRPr/>
          </a:p>
        </p:txBody>
      </p:sp>
      <p:sp>
        <p:nvSpPr>
          <p:cNvPr id="71" name="Google Shape;71;p11"/>
          <p:cNvSpPr txBox="1">
            <a:spLocks noGrp="1"/>
          </p:cNvSpPr>
          <p:nvPr>
            <p:ph type="dt" idx="10"/>
          </p:nvPr>
        </p:nvSpPr>
        <p:spPr>
          <a:xfrm>
            <a:off x="628650" y="6356351"/>
            <a:ext cx="2057400" cy="365125"/>
          </a:xfrm>
          <a:prstGeom prst="rect">
            <a:avLst/>
          </a:prstGeom>
          <a:noFill/>
          <a:ln>
            <a:noFill/>
          </a:ln>
        </p:spPr>
        <p:txBody>
          <a:bodyPr spcFirstLastPara="1" wrap="square" lIns="80142" tIns="40060" rIns="80142" bIns="4006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1B8ABB09-4A1D-463E-8065-109CC2B7EFAA}" type="datetimeFigureOut">
              <a:rPr lang="ar-SA" smtClean="0"/>
              <a:pPr/>
              <a:t>30/07/1444</a:t>
            </a:fld>
            <a:endParaRPr lang="ar-SA"/>
          </a:p>
        </p:txBody>
      </p:sp>
      <p:sp>
        <p:nvSpPr>
          <p:cNvPr id="72" name="Google Shape;72;p11"/>
          <p:cNvSpPr txBox="1">
            <a:spLocks noGrp="1"/>
          </p:cNvSpPr>
          <p:nvPr>
            <p:ph type="ftr" idx="11"/>
          </p:nvPr>
        </p:nvSpPr>
        <p:spPr>
          <a:xfrm>
            <a:off x="3028952" y="6356351"/>
            <a:ext cx="3086100" cy="365125"/>
          </a:xfrm>
          <a:prstGeom prst="rect">
            <a:avLst/>
          </a:prstGeom>
          <a:noFill/>
          <a:ln>
            <a:noFill/>
          </a:ln>
        </p:spPr>
        <p:txBody>
          <a:bodyPr spcFirstLastPara="1" wrap="square" lIns="80142" tIns="40060" rIns="80142" bIns="4006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ar-SA"/>
          </a:p>
        </p:txBody>
      </p:sp>
      <p:sp>
        <p:nvSpPr>
          <p:cNvPr id="73" name="Google Shape;73;p11"/>
          <p:cNvSpPr txBox="1">
            <a:spLocks noGrp="1"/>
          </p:cNvSpPr>
          <p:nvPr>
            <p:ph type="sldNum" idx="12"/>
          </p:nvPr>
        </p:nvSpPr>
        <p:spPr>
          <a:xfrm>
            <a:off x="6457950" y="6356351"/>
            <a:ext cx="2057400" cy="365125"/>
          </a:xfrm>
          <a:prstGeom prst="rect">
            <a:avLst/>
          </a:prstGeom>
          <a:noFill/>
          <a:ln>
            <a:noFill/>
          </a:ln>
        </p:spPr>
        <p:txBody>
          <a:bodyPr spcFirstLastPara="1" wrap="square" lIns="80142" tIns="40060" rIns="80142" bIns="4006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B34F065-1154-456A-91E3-76DE8E75E17B}" type="slidenum">
              <a:rPr lang="ar-SA" smtClean="0"/>
              <a:pPr/>
              <a:t>‹#›</a:t>
            </a:fld>
            <a:endParaRPr lang="ar-SA"/>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74"/>
        <p:cNvGrpSpPr/>
        <p:nvPr/>
      </p:nvGrpSpPr>
      <p:grpSpPr>
        <a:xfrm>
          <a:off x="0" y="0"/>
          <a:ext cx="0" cy="0"/>
          <a:chOff x="0" y="0"/>
          <a:chExt cx="0" cy="0"/>
        </a:xfrm>
      </p:grpSpPr>
      <p:sp>
        <p:nvSpPr>
          <p:cNvPr id="75" name="Google Shape;75;p12"/>
          <p:cNvSpPr txBox="1">
            <a:spLocks noGrp="1"/>
          </p:cNvSpPr>
          <p:nvPr>
            <p:ph type="title"/>
          </p:nvPr>
        </p:nvSpPr>
        <p:spPr>
          <a:xfrm rot="5400000">
            <a:off x="4623593" y="2285208"/>
            <a:ext cx="5811838" cy="1971675"/>
          </a:xfrm>
          <a:prstGeom prst="rect">
            <a:avLst/>
          </a:prstGeom>
          <a:noFill/>
          <a:ln>
            <a:noFill/>
          </a:ln>
        </p:spPr>
        <p:txBody>
          <a:bodyPr spcFirstLastPara="1" wrap="square" lIns="80142" tIns="40060" rIns="80142" bIns="40060" anchor="ctr" anchorCtr="0"/>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12"/>
          <p:cNvSpPr txBox="1">
            <a:spLocks noGrp="1"/>
          </p:cNvSpPr>
          <p:nvPr>
            <p:ph type="body" idx="1"/>
          </p:nvPr>
        </p:nvSpPr>
        <p:spPr>
          <a:xfrm rot="5400000">
            <a:off x="623093" y="370683"/>
            <a:ext cx="5811838" cy="5800725"/>
          </a:xfrm>
          <a:prstGeom prst="rect">
            <a:avLst/>
          </a:prstGeom>
          <a:noFill/>
          <a:ln>
            <a:noFill/>
          </a:ln>
        </p:spPr>
        <p:txBody>
          <a:bodyPr spcFirstLastPara="1" wrap="square" lIns="80142" tIns="40060" rIns="80142" bIns="40060" anchor="t" anchorCtr="0"/>
          <a:lstStyle>
            <a:lvl1pPr marL="400777" lvl="0" indent="-300583" algn="l">
              <a:lnSpc>
                <a:spcPct val="90000"/>
              </a:lnSpc>
              <a:spcBef>
                <a:spcPts val="877"/>
              </a:spcBef>
              <a:spcAft>
                <a:spcPts val="0"/>
              </a:spcAft>
              <a:buClr>
                <a:schemeClr val="dk1"/>
              </a:buClr>
              <a:buSzPts val="1800"/>
              <a:buChar char="•"/>
              <a:defRPr/>
            </a:lvl1pPr>
            <a:lvl2pPr marL="801555" lvl="1" indent="-300583" algn="l">
              <a:lnSpc>
                <a:spcPct val="90000"/>
              </a:lnSpc>
              <a:spcBef>
                <a:spcPts val="438"/>
              </a:spcBef>
              <a:spcAft>
                <a:spcPts val="0"/>
              </a:spcAft>
              <a:buClr>
                <a:schemeClr val="dk1"/>
              </a:buClr>
              <a:buSzPts val="1800"/>
              <a:buChar char="•"/>
              <a:defRPr/>
            </a:lvl2pPr>
            <a:lvl3pPr marL="1202334" lvl="2" indent="-300583" algn="l">
              <a:lnSpc>
                <a:spcPct val="90000"/>
              </a:lnSpc>
              <a:spcBef>
                <a:spcPts val="438"/>
              </a:spcBef>
              <a:spcAft>
                <a:spcPts val="0"/>
              </a:spcAft>
              <a:buClr>
                <a:schemeClr val="dk1"/>
              </a:buClr>
              <a:buSzPts val="1800"/>
              <a:buChar char="•"/>
              <a:defRPr/>
            </a:lvl3pPr>
            <a:lvl4pPr marL="1603111" lvl="3" indent="-300583" algn="l">
              <a:lnSpc>
                <a:spcPct val="90000"/>
              </a:lnSpc>
              <a:spcBef>
                <a:spcPts val="438"/>
              </a:spcBef>
              <a:spcAft>
                <a:spcPts val="0"/>
              </a:spcAft>
              <a:buClr>
                <a:schemeClr val="dk1"/>
              </a:buClr>
              <a:buSzPts val="1800"/>
              <a:buChar char="•"/>
              <a:defRPr/>
            </a:lvl4pPr>
            <a:lvl5pPr marL="2003888" lvl="4" indent="-300583" algn="l">
              <a:lnSpc>
                <a:spcPct val="90000"/>
              </a:lnSpc>
              <a:spcBef>
                <a:spcPts val="438"/>
              </a:spcBef>
              <a:spcAft>
                <a:spcPts val="0"/>
              </a:spcAft>
              <a:buClr>
                <a:schemeClr val="dk1"/>
              </a:buClr>
              <a:buSzPts val="1800"/>
              <a:buChar char="•"/>
              <a:defRPr/>
            </a:lvl5pPr>
            <a:lvl6pPr marL="2404665" lvl="5" indent="-300583" algn="l">
              <a:lnSpc>
                <a:spcPct val="90000"/>
              </a:lnSpc>
              <a:spcBef>
                <a:spcPts val="438"/>
              </a:spcBef>
              <a:spcAft>
                <a:spcPts val="0"/>
              </a:spcAft>
              <a:buClr>
                <a:schemeClr val="dk1"/>
              </a:buClr>
              <a:buSzPts val="1800"/>
              <a:buChar char="•"/>
              <a:defRPr/>
            </a:lvl6pPr>
            <a:lvl7pPr marL="2805444" lvl="6" indent="-300583" algn="l">
              <a:lnSpc>
                <a:spcPct val="90000"/>
              </a:lnSpc>
              <a:spcBef>
                <a:spcPts val="438"/>
              </a:spcBef>
              <a:spcAft>
                <a:spcPts val="0"/>
              </a:spcAft>
              <a:buClr>
                <a:schemeClr val="dk1"/>
              </a:buClr>
              <a:buSzPts val="1800"/>
              <a:buChar char="•"/>
              <a:defRPr/>
            </a:lvl7pPr>
            <a:lvl8pPr marL="3206222" lvl="7" indent="-300583" algn="l">
              <a:lnSpc>
                <a:spcPct val="90000"/>
              </a:lnSpc>
              <a:spcBef>
                <a:spcPts val="438"/>
              </a:spcBef>
              <a:spcAft>
                <a:spcPts val="0"/>
              </a:spcAft>
              <a:buClr>
                <a:schemeClr val="dk1"/>
              </a:buClr>
              <a:buSzPts val="1800"/>
              <a:buChar char="•"/>
              <a:defRPr/>
            </a:lvl8pPr>
            <a:lvl9pPr marL="3606999" lvl="8" indent="-300583" algn="l">
              <a:lnSpc>
                <a:spcPct val="90000"/>
              </a:lnSpc>
              <a:spcBef>
                <a:spcPts val="438"/>
              </a:spcBef>
              <a:spcAft>
                <a:spcPts val="0"/>
              </a:spcAft>
              <a:buClr>
                <a:schemeClr val="dk1"/>
              </a:buClr>
              <a:buSzPts val="1800"/>
              <a:buChar char="•"/>
              <a:defRPr/>
            </a:lvl9pPr>
          </a:lstStyle>
          <a:p>
            <a:endParaRPr/>
          </a:p>
        </p:txBody>
      </p:sp>
      <p:sp>
        <p:nvSpPr>
          <p:cNvPr id="77" name="Google Shape;77;p12"/>
          <p:cNvSpPr txBox="1">
            <a:spLocks noGrp="1"/>
          </p:cNvSpPr>
          <p:nvPr>
            <p:ph type="dt" idx="10"/>
          </p:nvPr>
        </p:nvSpPr>
        <p:spPr>
          <a:xfrm>
            <a:off x="628650" y="6356351"/>
            <a:ext cx="2057400" cy="365125"/>
          </a:xfrm>
          <a:prstGeom prst="rect">
            <a:avLst/>
          </a:prstGeom>
          <a:noFill/>
          <a:ln>
            <a:noFill/>
          </a:ln>
        </p:spPr>
        <p:txBody>
          <a:bodyPr spcFirstLastPara="1" wrap="square" lIns="80142" tIns="40060" rIns="80142" bIns="4006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1B8ABB09-4A1D-463E-8065-109CC2B7EFAA}" type="datetimeFigureOut">
              <a:rPr lang="ar-SA" smtClean="0"/>
              <a:pPr/>
              <a:t>30/07/1444</a:t>
            </a:fld>
            <a:endParaRPr lang="ar-SA"/>
          </a:p>
        </p:txBody>
      </p:sp>
      <p:sp>
        <p:nvSpPr>
          <p:cNvPr id="78" name="Google Shape;78;p12"/>
          <p:cNvSpPr txBox="1">
            <a:spLocks noGrp="1"/>
          </p:cNvSpPr>
          <p:nvPr>
            <p:ph type="ftr" idx="11"/>
          </p:nvPr>
        </p:nvSpPr>
        <p:spPr>
          <a:xfrm>
            <a:off x="3028952" y="6356351"/>
            <a:ext cx="3086100" cy="365125"/>
          </a:xfrm>
          <a:prstGeom prst="rect">
            <a:avLst/>
          </a:prstGeom>
          <a:noFill/>
          <a:ln>
            <a:noFill/>
          </a:ln>
        </p:spPr>
        <p:txBody>
          <a:bodyPr spcFirstLastPara="1" wrap="square" lIns="80142" tIns="40060" rIns="80142" bIns="4006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ar-SA"/>
          </a:p>
        </p:txBody>
      </p:sp>
      <p:sp>
        <p:nvSpPr>
          <p:cNvPr id="79" name="Google Shape;79;p12"/>
          <p:cNvSpPr txBox="1">
            <a:spLocks noGrp="1"/>
          </p:cNvSpPr>
          <p:nvPr>
            <p:ph type="sldNum" idx="12"/>
          </p:nvPr>
        </p:nvSpPr>
        <p:spPr>
          <a:xfrm>
            <a:off x="6457950" y="6356351"/>
            <a:ext cx="2057400" cy="365125"/>
          </a:xfrm>
          <a:prstGeom prst="rect">
            <a:avLst/>
          </a:prstGeom>
          <a:noFill/>
          <a:ln>
            <a:noFill/>
          </a:ln>
        </p:spPr>
        <p:txBody>
          <a:bodyPr spcFirstLastPara="1" wrap="square" lIns="80142" tIns="40060" rIns="80142" bIns="4006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B34F065-1154-456A-91E3-76DE8E75E17B}" type="slidenum">
              <a:rPr lang="ar-SA" smtClean="0"/>
              <a:pPr/>
              <a:t>‹#›</a:t>
            </a:fld>
            <a:endParaRPr lang="ar-S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23"/>
        <p:cNvGrpSpPr/>
        <p:nvPr/>
      </p:nvGrpSpPr>
      <p:grpSpPr>
        <a:xfrm>
          <a:off x="0" y="0"/>
          <a:ext cx="0" cy="0"/>
          <a:chOff x="0" y="0"/>
          <a:chExt cx="0" cy="0"/>
        </a:xfrm>
      </p:grpSpPr>
      <p:sp>
        <p:nvSpPr>
          <p:cNvPr id="24" name="Google Shape;24;p4"/>
          <p:cNvSpPr txBox="1">
            <a:spLocks noGrp="1"/>
          </p:cNvSpPr>
          <p:nvPr>
            <p:ph type="title"/>
          </p:nvPr>
        </p:nvSpPr>
        <p:spPr>
          <a:xfrm>
            <a:off x="623887" y="1709740"/>
            <a:ext cx="7886700" cy="2852737"/>
          </a:xfrm>
          <a:prstGeom prst="rect">
            <a:avLst/>
          </a:prstGeom>
          <a:noFill/>
          <a:ln>
            <a:noFill/>
          </a:ln>
        </p:spPr>
        <p:txBody>
          <a:bodyPr spcFirstLastPara="1" wrap="square" lIns="80142" tIns="40060" rIns="80142" bIns="40060" anchor="b" anchorCtr="0"/>
          <a:lstStyle>
            <a:lvl1pPr lvl="0" algn="l">
              <a:lnSpc>
                <a:spcPct val="90000"/>
              </a:lnSpc>
              <a:spcBef>
                <a:spcPts val="0"/>
              </a:spcBef>
              <a:spcAft>
                <a:spcPts val="0"/>
              </a:spcAft>
              <a:buClr>
                <a:schemeClr val="dk1"/>
              </a:buClr>
              <a:buSzPts val="6000"/>
              <a:buFont typeface="Calibri"/>
              <a:buNone/>
              <a:defRPr sz="53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4"/>
          <p:cNvSpPr txBox="1">
            <a:spLocks noGrp="1"/>
          </p:cNvSpPr>
          <p:nvPr>
            <p:ph type="body" idx="1"/>
          </p:nvPr>
        </p:nvSpPr>
        <p:spPr>
          <a:xfrm>
            <a:off x="623887" y="4589465"/>
            <a:ext cx="7886700" cy="1500187"/>
          </a:xfrm>
          <a:prstGeom prst="rect">
            <a:avLst/>
          </a:prstGeom>
          <a:noFill/>
          <a:ln>
            <a:noFill/>
          </a:ln>
        </p:spPr>
        <p:txBody>
          <a:bodyPr spcFirstLastPara="1" wrap="square" lIns="80142" tIns="40060" rIns="80142" bIns="40060" anchor="t" anchorCtr="0"/>
          <a:lstStyle>
            <a:lvl1pPr marL="400777" lvl="0" indent="-200389" algn="l">
              <a:lnSpc>
                <a:spcPct val="90000"/>
              </a:lnSpc>
              <a:spcBef>
                <a:spcPts val="877"/>
              </a:spcBef>
              <a:spcAft>
                <a:spcPts val="0"/>
              </a:spcAft>
              <a:buClr>
                <a:srgbClr val="888888"/>
              </a:buClr>
              <a:buSzPts val="2400"/>
              <a:buNone/>
              <a:defRPr sz="2100">
                <a:solidFill>
                  <a:srgbClr val="888888"/>
                </a:solidFill>
              </a:defRPr>
            </a:lvl1pPr>
            <a:lvl2pPr marL="801555" lvl="1" indent="-200389" algn="l">
              <a:lnSpc>
                <a:spcPct val="90000"/>
              </a:lnSpc>
              <a:spcBef>
                <a:spcPts val="438"/>
              </a:spcBef>
              <a:spcAft>
                <a:spcPts val="0"/>
              </a:spcAft>
              <a:buClr>
                <a:srgbClr val="888888"/>
              </a:buClr>
              <a:buSzPts val="2000"/>
              <a:buNone/>
              <a:defRPr sz="1800">
                <a:solidFill>
                  <a:srgbClr val="888888"/>
                </a:solidFill>
              </a:defRPr>
            </a:lvl2pPr>
            <a:lvl3pPr marL="1202334" lvl="2" indent="-200389" algn="l">
              <a:lnSpc>
                <a:spcPct val="90000"/>
              </a:lnSpc>
              <a:spcBef>
                <a:spcPts val="438"/>
              </a:spcBef>
              <a:spcAft>
                <a:spcPts val="0"/>
              </a:spcAft>
              <a:buClr>
                <a:srgbClr val="888888"/>
              </a:buClr>
              <a:buSzPts val="1800"/>
              <a:buNone/>
              <a:defRPr sz="1600">
                <a:solidFill>
                  <a:srgbClr val="888888"/>
                </a:solidFill>
              </a:defRPr>
            </a:lvl3pPr>
            <a:lvl4pPr marL="1603111" lvl="3" indent="-200389" algn="l">
              <a:lnSpc>
                <a:spcPct val="90000"/>
              </a:lnSpc>
              <a:spcBef>
                <a:spcPts val="438"/>
              </a:spcBef>
              <a:spcAft>
                <a:spcPts val="0"/>
              </a:spcAft>
              <a:buClr>
                <a:srgbClr val="888888"/>
              </a:buClr>
              <a:buSzPts val="1600"/>
              <a:buNone/>
              <a:defRPr sz="1400">
                <a:solidFill>
                  <a:srgbClr val="888888"/>
                </a:solidFill>
              </a:defRPr>
            </a:lvl4pPr>
            <a:lvl5pPr marL="2003888" lvl="4" indent="-200389" algn="l">
              <a:lnSpc>
                <a:spcPct val="90000"/>
              </a:lnSpc>
              <a:spcBef>
                <a:spcPts val="438"/>
              </a:spcBef>
              <a:spcAft>
                <a:spcPts val="0"/>
              </a:spcAft>
              <a:buClr>
                <a:srgbClr val="888888"/>
              </a:buClr>
              <a:buSzPts val="1600"/>
              <a:buNone/>
              <a:defRPr sz="1400">
                <a:solidFill>
                  <a:srgbClr val="888888"/>
                </a:solidFill>
              </a:defRPr>
            </a:lvl5pPr>
            <a:lvl6pPr marL="2404665" lvl="5" indent="-200389" algn="l">
              <a:lnSpc>
                <a:spcPct val="90000"/>
              </a:lnSpc>
              <a:spcBef>
                <a:spcPts val="438"/>
              </a:spcBef>
              <a:spcAft>
                <a:spcPts val="0"/>
              </a:spcAft>
              <a:buClr>
                <a:srgbClr val="888888"/>
              </a:buClr>
              <a:buSzPts val="1600"/>
              <a:buNone/>
              <a:defRPr sz="1400">
                <a:solidFill>
                  <a:srgbClr val="888888"/>
                </a:solidFill>
              </a:defRPr>
            </a:lvl6pPr>
            <a:lvl7pPr marL="2805444" lvl="6" indent="-200389" algn="l">
              <a:lnSpc>
                <a:spcPct val="90000"/>
              </a:lnSpc>
              <a:spcBef>
                <a:spcPts val="438"/>
              </a:spcBef>
              <a:spcAft>
                <a:spcPts val="0"/>
              </a:spcAft>
              <a:buClr>
                <a:srgbClr val="888888"/>
              </a:buClr>
              <a:buSzPts val="1600"/>
              <a:buNone/>
              <a:defRPr sz="1400">
                <a:solidFill>
                  <a:srgbClr val="888888"/>
                </a:solidFill>
              </a:defRPr>
            </a:lvl7pPr>
            <a:lvl8pPr marL="3206222" lvl="7" indent="-200389" algn="l">
              <a:lnSpc>
                <a:spcPct val="90000"/>
              </a:lnSpc>
              <a:spcBef>
                <a:spcPts val="438"/>
              </a:spcBef>
              <a:spcAft>
                <a:spcPts val="0"/>
              </a:spcAft>
              <a:buClr>
                <a:srgbClr val="888888"/>
              </a:buClr>
              <a:buSzPts val="1600"/>
              <a:buNone/>
              <a:defRPr sz="1400">
                <a:solidFill>
                  <a:srgbClr val="888888"/>
                </a:solidFill>
              </a:defRPr>
            </a:lvl8pPr>
            <a:lvl9pPr marL="3606999" lvl="8" indent="-200389" algn="l">
              <a:lnSpc>
                <a:spcPct val="90000"/>
              </a:lnSpc>
              <a:spcBef>
                <a:spcPts val="438"/>
              </a:spcBef>
              <a:spcAft>
                <a:spcPts val="0"/>
              </a:spcAft>
              <a:buClr>
                <a:srgbClr val="888888"/>
              </a:buClr>
              <a:buSzPts val="1600"/>
              <a:buNone/>
              <a:defRPr sz="1400">
                <a:solidFill>
                  <a:srgbClr val="888888"/>
                </a:solidFill>
              </a:defRPr>
            </a:lvl9pPr>
          </a:lstStyle>
          <a:p>
            <a:endParaRPr/>
          </a:p>
        </p:txBody>
      </p:sp>
      <p:sp>
        <p:nvSpPr>
          <p:cNvPr id="26" name="Google Shape;26;p4"/>
          <p:cNvSpPr txBox="1">
            <a:spLocks noGrp="1"/>
          </p:cNvSpPr>
          <p:nvPr>
            <p:ph type="dt" idx="10"/>
          </p:nvPr>
        </p:nvSpPr>
        <p:spPr>
          <a:xfrm>
            <a:off x="628650" y="6356351"/>
            <a:ext cx="2057400" cy="365125"/>
          </a:xfrm>
          <a:prstGeom prst="rect">
            <a:avLst/>
          </a:prstGeom>
          <a:noFill/>
          <a:ln>
            <a:noFill/>
          </a:ln>
        </p:spPr>
        <p:txBody>
          <a:bodyPr spcFirstLastPara="1" wrap="square" lIns="80142" tIns="40060" rIns="80142" bIns="4006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1B8ABB09-4A1D-463E-8065-109CC2B7EFAA}" type="datetimeFigureOut">
              <a:rPr lang="ar-SA" smtClean="0"/>
              <a:pPr/>
              <a:t>30/07/1444</a:t>
            </a:fld>
            <a:endParaRPr lang="ar-SA"/>
          </a:p>
        </p:txBody>
      </p:sp>
      <p:sp>
        <p:nvSpPr>
          <p:cNvPr id="27" name="Google Shape;27;p4"/>
          <p:cNvSpPr txBox="1">
            <a:spLocks noGrp="1"/>
          </p:cNvSpPr>
          <p:nvPr>
            <p:ph type="ftr" idx="11"/>
          </p:nvPr>
        </p:nvSpPr>
        <p:spPr>
          <a:xfrm>
            <a:off x="3028952" y="6356351"/>
            <a:ext cx="3086100" cy="365125"/>
          </a:xfrm>
          <a:prstGeom prst="rect">
            <a:avLst/>
          </a:prstGeom>
          <a:noFill/>
          <a:ln>
            <a:noFill/>
          </a:ln>
        </p:spPr>
        <p:txBody>
          <a:bodyPr spcFirstLastPara="1" wrap="square" lIns="80142" tIns="40060" rIns="80142" bIns="4006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ar-SA"/>
          </a:p>
        </p:txBody>
      </p:sp>
      <p:sp>
        <p:nvSpPr>
          <p:cNvPr id="28" name="Google Shape;28;p4"/>
          <p:cNvSpPr txBox="1">
            <a:spLocks noGrp="1"/>
          </p:cNvSpPr>
          <p:nvPr>
            <p:ph type="sldNum" idx="12"/>
          </p:nvPr>
        </p:nvSpPr>
        <p:spPr>
          <a:xfrm>
            <a:off x="6457950" y="6356351"/>
            <a:ext cx="2057400" cy="365125"/>
          </a:xfrm>
          <a:prstGeom prst="rect">
            <a:avLst/>
          </a:prstGeom>
          <a:noFill/>
          <a:ln>
            <a:noFill/>
          </a:ln>
        </p:spPr>
        <p:txBody>
          <a:bodyPr spcFirstLastPara="1" wrap="square" lIns="80142" tIns="40060" rIns="80142" bIns="4006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B34F065-1154-456A-91E3-76DE8E75E17B}" type="slidenum">
              <a:rPr lang="ar-SA" smtClean="0"/>
              <a:pPr/>
              <a:t>‹#›</a:t>
            </a:fld>
            <a:endParaRPr lang="ar-S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29"/>
        <p:cNvGrpSpPr/>
        <p:nvPr/>
      </p:nvGrpSpPr>
      <p:grpSpPr>
        <a:xfrm>
          <a:off x="0" y="0"/>
          <a:ext cx="0" cy="0"/>
          <a:chOff x="0" y="0"/>
          <a:chExt cx="0" cy="0"/>
        </a:xfrm>
      </p:grpSpPr>
      <p:sp>
        <p:nvSpPr>
          <p:cNvPr id="30" name="Google Shape;30;p5"/>
          <p:cNvSpPr txBox="1">
            <a:spLocks noGrp="1"/>
          </p:cNvSpPr>
          <p:nvPr>
            <p:ph type="title"/>
          </p:nvPr>
        </p:nvSpPr>
        <p:spPr>
          <a:xfrm>
            <a:off x="628650" y="365127"/>
            <a:ext cx="7886700" cy="1325563"/>
          </a:xfrm>
          <a:prstGeom prst="rect">
            <a:avLst/>
          </a:prstGeom>
          <a:noFill/>
          <a:ln>
            <a:noFill/>
          </a:ln>
        </p:spPr>
        <p:txBody>
          <a:bodyPr spcFirstLastPara="1" wrap="square" lIns="80142" tIns="40060" rIns="80142" bIns="40060" anchor="ctr" anchorCtr="0"/>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5"/>
          <p:cNvSpPr txBox="1">
            <a:spLocks noGrp="1"/>
          </p:cNvSpPr>
          <p:nvPr>
            <p:ph type="body" idx="1"/>
          </p:nvPr>
        </p:nvSpPr>
        <p:spPr>
          <a:xfrm>
            <a:off x="628650" y="1825627"/>
            <a:ext cx="3886200" cy="4351338"/>
          </a:xfrm>
          <a:prstGeom prst="rect">
            <a:avLst/>
          </a:prstGeom>
          <a:noFill/>
          <a:ln>
            <a:noFill/>
          </a:ln>
        </p:spPr>
        <p:txBody>
          <a:bodyPr spcFirstLastPara="1" wrap="square" lIns="80142" tIns="40060" rIns="80142" bIns="40060" anchor="t" anchorCtr="0"/>
          <a:lstStyle>
            <a:lvl1pPr marL="400777" lvl="0" indent="-300583" algn="l">
              <a:lnSpc>
                <a:spcPct val="90000"/>
              </a:lnSpc>
              <a:spcBef>
                <a:spcPts val="877"/>
              </a:spcBef>
              <a:spcAft>
                <a:spcPts val="0"/>
              </a:spcAft>
              <a:buClr>
                <a:schemeClr val="dk1"/>
              </a:buClr>
              <a:buSzPts val="1800"/>
              <a:buChar char="•"/>
              <a:defRPr/>
            </a:lvl1pPr>
            <a:lvl2pPr marL="801555" lvl="1" indent="-300583" algn="l">
              <a:lnSpc>
                <a:spcPct val="90000"/>
              </a:lnSpc>
              <a:spcBef>
                <a:spcPts val="438"/>
              </a:spcBef>
              <a:spcAft>
                <a:spcPts val="0"/>
              </a:spcAft>
              <a:buClr>
                <a:schemeClr val="dk1"/>
              </a:buClr>
              <a:buSzPts val="1800"/>
              <a:buChar char="•"/>
              <a:defRPr/>
            </a:lvl2pPr>
            <a:lvl3pPr marL="1202334" lvl="2" indent="-300583" algn="l">
              <a:lnSpc>
                <a:spcPct val="90000"/>
              </a:lnSpc>
              <a:spcBef>
                <a:spcPts val="438"/>
              </a:spcBef>
              <a:spcAft>
                <a:spcPts val="0"/>
              </a:spcAft>
              <a:buClr>
                <a:schemeClr val="dk1"/>
              </a:buClr>
              <a:buSzPts val="1800"/>
              <a:buChar char="•"/>
              <a:defRPr/>
            </a:lvl3pPr>
            <a:lvl4pPr marL="1603111" lvl="3" indent="-300583" algn="l">
              <a:lnSpc>
                <a:spcPct val="90000"/>
              </a:lnSpc>
              <a:spcBef>
                <a:spcPts val="438"/>
              </a:spcBef>
              <a:spcAft>
                <a:spcPts val="0"/>
              </a:spcAft>
              <a:buClr>
                <a:schemeClr val="dk1"/>
              </a:buClr>
              <a:buSzPts val="1800"/>
              <a:buChar char="•"/>
              <a:defRPr/>
            </a:lvl4pPr>
            <a:lvl5pPr marL="2003888" lvl="4" indent="-300583" algn="l">
              <a:lnSpc>
                <a:spcPct val="90000"/>
              </a:lnSpc>
              <a:spcBef>
                <a:spcPts val="438"/>
              </a:spcBef>
              <a:spcAft>
                <a:spcPts val="0"/>
              </a:spcAft>
              <a:buClr>
                <a:schemeClr val="dk1"/>
              </a:buClr>
              <a:buSzPts val="1800"/>
              <a:buChar char="•"/>
              <a:defRPr/>
            </a:lvl5pPr>
            <a:lvl6pPr marL="2404665" lvl="5" indent="-300583" algn="l">
              <a:lnSpc>
                <a:spcPct val="90000"/>
              </a:lnSpc>
              <a:spcBef>
                <a:spcPts val="438"/>
              </a:spcBef>
              <a:spcAft>
                <a:spcPts val="0"/>
              </a:spcAft>
              <a:buClr>
                <a:schemeClr val="dk1"/>
              </a:buClr>
              <a:buSzPts val="1800"/>
              <a:buChar char="•"/>
              <a:defRPr/>
            </a:lvl6pPr>
            <a:lvl7pPr marL="2805444" lvl="6" indent="-300583" algn="l">
              <a:lnSpc>
                <a:spcPct val="90000"/>
              </a:lnSpc>
              <a:spcBef>
                <a:spcPts val="438"/>
              </a:spcBef>
              <a:spcAft>
                <a:spcPts val="0"/>
              </a:spcAft>
              <a:buClr>
                <a:schemeClr val="dk1"/>
              </a:buClr>
              <a:buSzPts val="1800"/>
              <a:buChar char="•"/>
              <a:defRPr/>
            </a:lvl7pPr>
            <a:lvl8pPr marL="3206222" lvl="7" indent="-300583" algn="l">
              <a:lnSpc>
                <a:spcPct val="90000"/>
              </a:lnSpc>
              <a:spcBef>
                <a:spcPts val="438"/>
              </a:spcBef>
              <a:spcAft>
                <a:spcPts val="0"/>
              </a:spcAft>
              <a:buClr>
                <a:schemeClr val="dk1"/>
              </a:buClr>
              <a:buSzPts val="1800"/>
              <a:buChar char="•"/>
              <a:defRPr/>
            </a:lvl8pPr>
            <a:lvl9pPr marL="3606999" lvl="8" indent="-300583" algn="l">
              <a:lnSpc>
                <a:spcPct val="90000"/>
              </a:lnSpc>
              <a:spcBef>
                <a:spcPts val="438"/>
              </a:spcBef>
              <a:spcAft>
                <a:spcPts val="0"/>
              </a:spcAft>
              <a:buClr>
                <a:schemeClr val="dk1"/>
              </a:buClr>
              <a:buSzPts val="1800"/>
              <a:buChar char="•"/>
              <a:defRPr/>
            </a:lvl9pPr>
          </a:lstStyle>
          <a:p>
            <a:endParaRPr/>
          </a:p>
        </p:txBody>
      </p:sp>
      <p:sp>
        <p:nvSpPr>
          <p:cNvPr id="32" name="Google Shape;32;p5"/>
          <p:cNvSpPr txBox="1">
            <a:spLocks noGrp="1"/>
          </p:cNvSpPr>
          <p:nvPr>
            <p:ph type="body" idx="2"/>
          </p:nvPr>
        </p:nvSpPr>
        <p:spPr>
          <a:xfrm>
            <a:off x="4629150" y="1825627"/>
            <a:ext cx="3886200" cy="4351338"/>
          </a:xfrm>
          <a:prstGeom prst="rect">
            <a:avLst/>
          </a:prstGeom>
          <a:noFill/>
          <a:ln>
            <a:noFill/>
          </a:ln>
        </p:spPr>
        <p:txBody>
          <a:bodyPr spcFirstLastPara="1" wrap="square" lIns="80142" tIns="40060" rIns="80142" bIns="40060" anchor="t" anchorCtr="0"/>
          <a:lstStyle>
            <a:lvl1pPr marL="400777" lvl="0" indent="-300583" algn="l">
              <a:lnSpc>
                <a:spcPct val="90000"/>
              </a:lnSpc>
              <a:spcBef>
                <a:spcPts val="877"/>
              </a:spcBef>
              <a:spcAft>
                <a:spcPts val="0"/>
              </a:spcAft>
              <a:buClr>
                <a:schemeClr val="dk1"/>
              </a:buClr>
              <a:buSzPts val="1800"/>
              <a:buChar char="•"/>
              <a:defRPr/>
            </a:lvl1pPr>
            <a:lvl2pPr marL="801555" lvl="1" indent="-300583" algn="l">
              <a:lnSpc>
                <a:spcPct val="90000"/>
              </a:lnSpc>
              <a:spcBef>
                <a:spcPts val="438"/>
              </a:spcBef>
              <a:spcAft>
                <a:spcPts val="0"/>
              </a:spcAft>
              <a:buClr>
                <a:schemeClr val="dk1"/>
              </a:buClr>
              <a:buSzPts val="1800"/>
              <a:buChar char="•"/>
              <a:defRPr/>
            </a:lvl2pPr>
            <a:lvl3pPr marL="1202334" lvl="2" indent="-300583" algn="l">
              <a:lnSpc>
                <a:spcPct val="90000"/>
              </a:lnSpc>
              <a:spcBef>
                <a:spcPts val="438"/>
              </a:spcBef>
              <a:spcAft>
                <a:spcPts val="0"/>
              </a:spcAft>
              <a:buClr>
                <a:schemeClr val="dk1"/>
              </a:buClr>
              <a:buSzPts val="1800"/>
              <a:buChar char="•"/>
              <a:defRPr/>
            </a:lvl3pPr>
            <a:lvl4pPr marL="1603111" lvl="3" indent="-300583" algn="l">
              <a:lnSpc>
                <a:spcPct val="90000"/>
              </a:lnSpc>
              <a:spcBef>
                <a:spcPts val="438"/>
              </a:spcBef>
              <a:spcAft>
                <a:spcPts val="0"/>
              </a:spcAft>
              <a:buClr>
                <a:schemeClr val="dk1"/>
              </a:buClr>
              <a:buSzPts val="1800"/>
              <a:buChar char="•"/>
              <a:defRPr/>
            </a:lvl4pPr>
            <a:lvl5pPr marL="2003888" lvl="4" indent="-300583" algn="l">
              <a:lnSpc>
                <a:spcPct val="90000"/>
              </a:lnSpc>
              <a:spcBef>
                <a:spcPts val="438"/>
              </a:spcBef>
              <a:spcAft>
                <a:spcPts val="0"/>
              </a:spcAft>
              <a:buClr>
                <a:schemeClr val="dk1"/>
              </a:buClr>
              <a:buSzPts val="1800"/>
              <a:buChar char="•"/>
              <a:defRPr/>
            </a:lvl5pPr>
            <a:lvl6pPr marL="2404665" lvl="5" indent="-300583" algn="l">
              <a:lnSpc>
                <a:spcPct val="90000"/>
              </a:lnSpc>
              <a:spcBef>
                <a:spcPts val="438"/>
              </a:spcBef>
              <a:spcAft>
                <a:spcPts val="0"/>
              </a:spcAft>
              <a:buClr>
                <a:schemeClr val="dk1"/>
              </a:buClr>
              <a:buSzPts val="1800"/>
              <a:buChar char="•"/>
              <a:defRPr/>
            </a:lvl6pPr>
            <a:lvl7pPr marL="2805444" lvl="6" indent="-300583" algn="l">
              <a:lnSpc>
                <a:spcPct val="90000"/>
              </a:lnSpc>
              <a:spcBef>
                <a:spcPts val="438"/>
              </a:spcBef>
              <a:spcAft>
                <a:spcPts val="0"/>
              </a:spcAft>
              <a:buClr>
                <a:schemeClr val="dk1"/>
              </a:buClr>
              <a:buSzPts val="1800"/>
              <a:buChar char="•"/>
              <a:defRPr/>
            </a:lvl7pPr>
            <a:lvl8pPr marL="3206222" lvl="7" indent="-300583" algn="l">
              <a:lnSpc>
                <a:spcPct val="90000"/>
              </a:lnSpc>
              <a:spcBef>
                <a:spcPts val="438"/>
              </a:spcBef>
              <a:spcAft>
                <a:spcPts val="0"/>
              </a:spcAft>
              <a:buClr>
                <a:schemeClr val="dk1"/>
              </a:buClr>
              <a:buSzPts val="1800"/>
              <a:buChar char="•"/>
              <a:defRPr/>
            </a:lvl8pPr>
            <a:lvl9pPr marL="3606999" lvl="8" indent="-300583" algn="l">
              <a:lnSpc>
                <a:spcPct val="90000"/>
              </a:lnSpc>
              <a:spcBef>
                <a:spcPts val="438"/>
              </a:spcBef>
              <a:spcAft>
                <a:spcPts val="0"/>
              </a:spcAft>
              <a:buClr>
                <a:schemeClr val="dk1"/>
              </a:buClr>
              <a:buSzPts val="1800"/>
              <a:buChar char="•"/>
              <a:defRPr/>
            </a:lvl9pPr>
          </a:lstStyle>
          <a:p>
            <a:endParaRPr/>
          </a:p>
        </p:txBody>
      </p:sp>
      <p:sp>
        <p:nvSpPr>
          <p:cNvPr id="33" name="Google Shape;33;p5"/>
          <p:cNvSpPr txBox="1">
            <a:spLocks noGrp="1"/>
          </p:cNvSpPr>
          <p:nvPr>
            <p:ph type="dt" idx="10"/>
          </p:nvPr>
        </p:nvSpPr>
        <p:spPr>
          <a:xfrm>
            <a:off x="628650" y="6356351"/>
            <a:ext cx="2057400" cy="365125"/>
          </a:xfrm>
          <a:prstGeom prst="rect">
            <a:avLst/>
          </a:prstGeom>
          <a:noFill/>
          <a:ln>
            <a:noFill/>
          </a:ln>
        </p:spPr>
        <p:txBody>
          <a:bodyPr spcFirstLastPara="1" wrap="square" lIns="80142" tIns="40060" rIns="80142" bIns="4006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1B8ABB09-4A1D-463E-8065-109CC2B7EFAA}" type="datetimeFigureOut">
              <a:rPr lang="ar-SA" smtClean="0"/>
              <a:pPr/>
              <a:t>30/07/1444</a:t>
            </a:fld>
            <a:endParaRPr lang="ar-SA"/>
          </a:p>
        </p:txBody>
      </p:sp>
      <p:sp>
        <p:nvSpPr>
          <p:cNvPr id="34" name="Google Shape;34;p5"/>
          <p:cNvSpPr txBox="1">
            <a:spLocks noGrp="1"/>
          </p:cNvSpPr>
          <p:nvPr>
            <p:ph type="ftr" idx="11"/>
          </p:nvPr>
        </p:nvSpPr>
        <p:spPr>
          <a:xfrm>
            <a:off x="3028952" y="6356351"/>
            <a:ext cx="3086100" cy="365125"/>
          </a:xfrm>
          <a:prstGeom prst="rect">
            <a:avLst/>
          </a:prstGeom>
          <a:noFill/>
          <a:ln>
            <a:noFill/>
          </a:ln>
        </p:spPr>
        <p:txBody>
          <a:bodyPr spcFirstLastPara="1" wrap="square" lIns="80142" tIns="40060" rIns="80142" bIns="4006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ar-SA"/>
          </a:p>
        </p:txBody>
      </p:sp>
      <p:sp>
        <p:nvSpPr>
          <p:cNvPr id="35" name="Google Shape;35;p5"/>
          <p:cNvSpPr txBox="1">
            <a:spLocks noGrp="1"/>
          </p:cNvSpPr>
          <p:nvPr>
            <p:ph type="sldNum" idx="12"/>
          </p:nvPr>
        </p:nvSpPr>
        <p:spPr>
          <a:xfrm>
            <a:off x="6457950" y="6356351"/>
            <a:ext cx="2057400" cy="365125"/>
          </a:xfrm>
          <a:prstGeom prst="rect">
            <a:avLst/>
          </a:prstGeom>
          <a:noFill/>
          <a:ln>
            <a:noFill/>
          </a:ln>
        </p:spPr>
        <p:txBody>
          <a:bodyPr spcFirstLastPara="1" wrap="square" lIns="80142" tIns="40060" rIns="80142" bIns="4006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B34F065-1154-456A-91E3-76DE8E75E17B}" type="slidenum">
              <a:rPr lang="ar-SA" smtClean="0"/>
              <a:pPr/>
              <a:t>‹#›</a:t>
            </a:fld>
            <a:endParaRPr lang="ar-S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36"/>
        <p:cNvGrpSpPr/>
        <p:nvPr/>
      </p:nvGrpSpPr>
      <p:grpSpPr>
        <a:xfrm>
          <a:off x="0" y="0"/>
          <a:ext cx="0" cy="0"/>
          <a:chOff x="0" y="0"/>
          <a:chExt cx="0" cy="0"/>
        </a:xfrm>
      </p:grpSpPr>
      <p:sp>
        <p:nvSpPr>
          <p:cNvPr id="37" name="Google Shape;37;p6"/>
          <p:cNvSpPr txBox="1">
            <a:spLocks noGrp="1"/>
          </p:cNvSpPr>
          <p:nvPr>
            <p:ph type="title"/>
          </p:nvPr>
        </p:nvSpPr>
        <p:spPr>
          <a:xfrm>
            <a:off x="629841" y="365127"/>
            <a:ext cx="7886700" cy="1325563"/>
          </a:xfrm>
          <a:prstGeom prst="rect">
            <a:avLst/>
          </a:prstGeom>
          <a:noFill/>
          <a:ln>
            <a:noFill/>
          </a:ln>
        </p:spPr>
        <p:txBody>
          <a:bodyPr spcFirstLastPara="1" wrap="square" lIns="80142" tIns="40060" rIns="80142" bIns="40060" anchor="ctr" anchorCtr="0"/>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6"/>
          <p:cNvSpPr txBox="1">
            <a:spLocks noGrp="1"/>
          </p:cNvSpPr>
          <p:nvPr>
            <p:ph type="body" idx="1"/>
          </p:nvPr>
        </p:nvSpPr>
        <p:spPr>
          <a:xfrm>
            <a:off x="629842" y="1681163"/>
            <a:ext cx="3868340" cy="823912"/>
          </a:xfrm>
          <a:prstGeom prst="rect">
            <a:avLst/>
          </a:prstGeom>
          <a:noFill/>
          <a:ln>
            <a:noFill/>
          </a:ln>
        </p:spPr>
        <p:txBody>
          <a:bodyPr spcFirstLastPara="1" wrap="square" lIns="80142" tIns="40060" rIns="80142" bIns="40060" anchor="b" anchorCtr="0"/>
          <a:lstStyle>
            <a:lvl1pPr marL="400777" lvl="0" indent="-200389" algn="l">
              <a:lnSpc>
                <a:spcPct val="90000"/>
              </a:lnSpc>
              <a:spcBef>
                <a:spcPts val="877"/>
              </a:spcBef>
              <a:spcAft>
                <a:spcPts val="0"/>
              </a:spcAft>
              <a:buClr>
                <a:schemeClr val="dk1"/>
              </a:buClr>
              <a:buSzPts val="2400"/>
              <a:buNone/>
              <a:defRPr sz="2100" b="1"/>
            </a:lvl1pPr>
            <a:lvl2pPr marL="801555" lvl="1" indent="-200389" algn="l">
              <a:lnSpc>
                <a:spcPct val="90000"/>
              </a:lnSpc>
              <a:spcBef>
                <a:spcPts val="438"/>
              </a:spcBef>
              <a:spcAft>
                <a:spcPts val="0"/>
              </a:spcAft>
              <a:buClr>
                <a:schemeClr val="dk1"/>
              </a:buClr>
              <a:buSzPts val="2000"/>
              <a:buNone/>
              <a:defRPr sz="1800" b="1"/>
            </a:lvl2pPr>
            <a:lvl3pPr marL="1202334" lvl="2" indent="-200389" algn="l">
              <a:lnSpc>
                <a:spcPct val="90000"/>
              </a:lnSpc>
              <a:spcBef>
                <a:spcPts val="438"/>
              </a:spcBef>
              <a:spcAft>
                <a:spcPts val="0"/>
              </a:spcAft>
              <a:buClr>
                <a:schemeClr val="dk1"/>
              </a:buClr>
              <a:buSzPts val="1800"/>
              <a:buNone/>
              <a:defRPr sz="1600" b="1"/>
            </a:lvl3pPr>
            <a:lvl4pPr marL="1603111" lvl="3" indent="-200389" algn="l">
              <a:lnSpc>
                <a:spcPct val="90000"/>
              </a:lnSpc>
              <a:spcBef>
                <a:spcPts val="438"/>
              </a:spcBef>
              <a:spcAft>
                <a:spcPts val="0"/>
              </a:spcAft>
              <a:buClr>
                <a:schemeClr val="dk1"/>
              </a:buClr>
              <a:buSzPts val="1600"/>
              <a:buNone/>
              <a:defRPr sz="1400" b="1"/>
            </a:lvl4pPr>
            <a:lvl5pPr marL="2003888" lvl="4" indent="-200389" algn="l">
              <a:lnSpc>
                <a:spcPct val="90000"/>
              </a:lnSpc>
              <a:spcBef>
                <a:spcPts val="438"/>
              </a:spcBef>
              <a:spcAft>
                <a:spcPts val="0"/>
              </a:spcAft>
              <a:buClr>
                <a:schemeClr val="dk1"/>
              </a:buClr>
              <a:buSzPts val="1600"/>
              <a:buNone/>
              <a:defRPr sz="1400" b="1"/>
            </a:lvl5pPr>
            <a:lvl6pPr marL="2404665" lvl="5" indent="-200389" algn="l">
              <a:lnSpc>
                <a:spcPct val="90000"/>
              </a:lnSpc>
              <a:spcBef>
                <a:spcPts val="438"/>
              </a:spcBef>
              <a:spcAft>
                <a:spcPts val="0"/>
              </a:spcAft>
              <a:buClr>
                <a:schemeClr val="dk1"/>
              </a:buClr>
              <a:buSzPts val="1600"/>
              <a:buNone/>
              <a:defRPr sz="1400" b="1"/>
            </a:lvl6pPr>
            <a:lvl7pPr marL="2805444" lvl="6" indent="-200389" algn="l">
              <a:lnSpc>
                <a:spcPct val="90000"/>
              </a:lnSpc>
              <a:spcBef>
                <a:spcPts val="438"/>
              </a:spcBef>
              <a:spcAft>
                <a:spcPts val="0"/>
              </a:spcAft>
              <a:buClr>
                <a:schemeClr val="dk1"/>
              </a:buClr>
              <a:buSzPts val="1600"/>
              <a:buNone/>
              <a:defRPr sz="1400" b="1"/>
            </a:lvl7pPr>
            <a:lvl8pPr marL="3206222" lvl="7" indent="-200389" algn="l">
              <a:lnSpc>
                <a:spcPct val="90000"/>
              </a:lnSpc>
              <a:spcBef>
                <a:spcPts val="438"/>
              </a:spcBef>
              <a:spcAft>
                <a:spcPts val="0"/>
              </a:spcAft>
              <a:buClr>
                <a:schemeClr val="dk1"/>
              </a:buClr>
              <a:buSzPts val="1600"/>
              <a:buNone/>
              <a:defRPr sz="1400" b="1"/>
            </a:lvl8pPr>
            <a:lvl9pPr marL="3606999" lvl="8" indent="-200389" algn="l">
              <a:lnSpc>
                <a:spcPct val="90000"/>
              </a:lnSpc>
              <a:spcBef>
                <a:spcPts val="438"/>
              </a:spcBef>
              <a:spcAft>
                <a:spcPts val="0"/>
              </a:spcAft>
              <a:buClr>
                <a:schemeClr val="dk1"/>
              </a:buClr>
              <a:buSzPts val="1600"/>
              <a:buNone/>
              <a:defRPr sz="1400" b="1"/>
            </a:lvl9pPr>
          </a:lstStyle>
          <a:p>
            <a:endParaRPr/>
          </a:p>
        </p:txBody>
      </p:sp>
      <p:sp>
        <p:nvSpPr>
          <p:cNvPr id="39" name="Google Shape;39;p6"/>
          <p:cNvSpPr txBox="1">
            <a:spLocks noGrp="1"/>
          </p:cNvSpPr>
          <p:nvPr>
            <p:ph type="body" idx="2"/>
          </p:nvPr>
        </p:nvSpPr>
        <p:spPr>
          <a:xfrm>
            <a:off x="629842" y="2505075"/>
            <a:ext cx="3868340" cy="3684588"/>
          </a:xfrm>
          <a:prstGeom prst="rect">
            <a:avLst/>
          </a:prstGeom>
          <a:noFill/>
          <a:ln>
            <a:noFill/>
          </a:ln>
        </p:spPr>
        <p:txBody>
          <a:bodyPr spcFirstLastPara="1" wrap="square" lIns="80142" tIns="40060" rIns="80142" bIns="40060" anchor="t" anchorCtr="0"/>
          <a:lstStyle>
            <a:lvl1pPr marL="400777" lvl="0" indent="-300583" algn="l">
              <a:lnSpc>
                <a:spcPct val="90000"/>
              </a:lnSpc>
              <a:spcBef>
                <a:spcPts val="877"/>
              </a:spcBef>
              <a:spcAft>
                <a:spcPts val="0"/>
              </a:spcAft>
              <a:buClr>
                <a:schemeClr val="dk1"/>
              </a:buClr>
              <a:buSzPts val="1800"/>
              <a:buChar char="•"/>
              <a:defRPr/>
            </a:lvl1pPr>
            <a:lvl2pPr marL="801555" lvl="1" indent="-300583" algn="l">
              <a:lnSpc>
                <a:spcPct val="90000"/>
              </a:lnSpc>
              <a:spcBef>
                <a:spcPts val="438"/>
              </a:spcBef>
              <a:spcAft>
                <a:spcPts val="0"/>
              </a:spcAft>
              <a:buClr>
                <a:schemeClr val="dk1"/>
              </a:buClr>
              <a:buSzPts val="1800"/>
              <a:buChar char="•"/>
              <a:defRPr/>
            </a:lvl2pPr>
            <a:lvl3pPr marL="1202334" lvl="2" indent="-300583" algn="l">
              <a:lnSpc>
                <a:spcPct val="90000"/>
              </a:lnSpc>
              <a:spcBef>
                <a:spcPts val="438"/>
              </a:spcBef>
              <a:spcAft>
                <a:spcPts val="0"/>
              </a:spcAft>
              <a:buClr>
                <a:schemeClr val="dk1"/>
              </a:buClr>
              <a:buSzPts val="1800"/>
              <a:buChar char="•"/>
              <a:defRPr/>
            </a:lvl3pPr>
            <a:lvl4pPr marL="1603111" lvl="3" indent="-300583" algn="l">
              <a:lnSpc>
                <a:spcPct val="90000"/>
              </a:lnSpc>
              <a:spcBef>
                <a:spcPts val="438"/>
              </a:spcBef>
              <a:spcAft>
                <a:spcPts val="0"/>
              </a:spcAft>
              <a:buClr>
                <a:schemeClr val="dk1"/>
              </a:buClr>
              <a:buSzPts val="1800"/>
              <a:buChar char="•"/>
              <a:defRPr/>
            </a:lvl4pPr>
            <a:lvl5pPr marL="2003888" lvl="4" indent="-300583" algn="l">
              <a:lnSpc>
                <a:spcPct val="90000"/>
              </a:lnSpc>
              <a:spcBef>
                <a:spcPts val="438"/>
              </a:spcBef>
              <a:spcAft>
                <a:spcPts val="0"/>
              </a:spcAft>
              <a:buClr>
                <a:schemeClr val="dk1"/>
              </a:buClr>
              <a:buSzPts val="1800"/>
              <a:buChar char="•"/>
              <a:defRPr/>
            </a:lvl5pPr>
            <a:lvl6pPr marL="2404665" lvl="5" indent="-300583" algn="l">
              <a:lnSpc>
                <a:spcPct val="90000"/>
              </a:lnSpc>
              <a:spcBef>
                <a:spcPts val="438"/>
              </a:spcBef>
              <a:spcAft>
                <a:spcPts val="0"/>
              </a:spcAft>
              <a:buClr>
                <a:schemeClr val="dk1"/>
              </a:buClr>
              <a:buSzPts val="1800"/>
              <a:buChar char="•"/>
              <a:defRPr/>
            </a:lvl6pPr>
            <a:lvl7pPr marL="2805444" lvl="6" indent="-300583" algn="l">
              <a:lnSpc>
                <a:spcPct val="90000"/>
              </a:lnSpc>
              <a:spcBef>
                <a:spcPts val="438"/>
              </a:spcBef>
              <a:spcAft>
                <a:spcPts val="0"/>
              </a:spcAft>
              <a:buClr>
                <a:schemeClr val="dk1"/>
              </a:buClr>
              <a:buSzPts val="1800"/>
              <a:buChar char="•"/>
              <a:defRPr/>
            </a:lvl7pPr>
            <a:lvl8pPr marL="3206222" lvl="7" indent="-300583" algn="l">
              <a:lnSpc>
                <a:spcPct val="90000"/>
              </a:lnSpc>
              <a:spcBef>
                <a:spcPts val="438"/>
              </a:spcBef>
              <a:spcAft>
                <a:spcPts val="0"/>
              </a:spcAft>
              <a:buClr>
                <a:schemeClr val="dk1"/>
              </a:buClr>
              <a:buSzPts val="1800"/>
              <a:buChar char="•"/>
              <a:defRPr/>
            </a:lvl8pPr>
            <a:lvl9pPr marL="3606999" lvl="8" indent="-300583" algn="l">
              <a:lnSpc>
                <a:spcPct val="90000"/>
              </a:lnSpc>
              <a:spcBef>
                <a:spcPts val="438"/>
              </a:spcBef>
              <a:spcAft>
                <a:spcPts val="0"/>
              </a:spcAft>
              <a:buClr>
                <a:schemeClr val="dk1"/>
              </a:buClr>
              <a:buSzPts val="1800"/>
              <a:buChar char="•"/>
              <a:defRPr/>
            </a:lvl9pPr>
          </a:lstStyle>
          <a:p>
            <a:endParaRPr/>
          </a:p>
        </p:txBody>
      </p:sp>
      <p:sp>
        <p:nvSpPr>
          <p:cNvPr id="40" name="Google Shape;40;p6"/>
          <p:cNvSpPr txBox="1">
            <a:spLocks noGrp="1"/>
          </p:cNvSpPr>
          <p:nvPr>
            <p:ph type="body" idx="3"/>
          </p:nvPr>
        </p:nvSpPr>
        <p:spPr>
          <a:xfrm>
            <a:off x="4629151" y="1681163"/>
            <a:ext cx="3887391" cy="823912"/>
          </a:xfrm>
          <a:prstGeom prst="rect">
            <a:avLst/>
          </a:prstGeom>
          <a:noFill/>
          <a:ln>
            <a:noFill/>
          </a:ln>
        </p:spPr>
        <p:txBody>
          <a:bodyPr spcFirstLastPara="1" wrap="square" lIns="80142" tIns="40060" rIns="80142" bIns="40060" anchor="b" anchorCtr="0"/>
          <a:lstStyle>
            <a:lvl1pPr marL="400777" lvl="0" indent="-200389" algn="l">
              <a:lnSpc>
                <a:spcPct val="90000"/>
              </a:lnSpc>
              <a:spcBef>
                <a:spcPts val="877"/>
              </a:spcBef>
              <a:spcAft>
                <a:spcPts val="0"/>
              </a:spcAft>
              <a:buClr>
                <a:schemeClr val="dk1"/>
              </a:buClr>
              <a:buSzPts val="2400"/>
              <a:buNone/>
              <a:defRPr sz="2100" b="1"/>
            </a:lvl1pPr>
            <a:lvl2pPr marL="801555" lvl="1" indent="-200389" algn="l">
              <a:lnSpc>
                <a:spcPct val="90000"/>
              </a:lnSpc>
              <a:spcBef>
                <a:spcPts val="438"/>
              </a:spcBef>
              <a:spcAft>
                <a:spcPts val="0"/>
              </a:spcAft>
              <a:buClr>
                <a:schemeClr val="dk1"/>
              </a:buClr>
              <a:buSzPts val="2000"/>
              <a:buNone/>
              <a:defRPr sz="1800" b="1"/>
            </a:lvl2pPr>
            <a:lvl3pPr marL="1202334" lvl="2" indent="-200389" algn="l">
              <a:lnSpc>
                <a:spcPct val="90000"/>
              </a:lnSpc>
              <a:spcBef>
                <a:spcPts val="438"/>
              </a:spcBef>
              <a:spcAft>
                <a:spcPts val="0"/>
              </a:spcAft>
              <a:buClr>
                <a:schemeClr val="dk1"/>
              </a:buClr>
              <a:buSzPts val="1800"/>
              <a:buNone/>
              <a:defRPr sz="1600" b="1"/>
            </a:lvl3pPr>
            <a:lvl4pPr marL="1603111" lvl="3" indent="-200389" algn="l">
              <a:lnSpc>
                <a:spcPct val="90000"/>
              </a:lnSpc>
              <a:spcBef>
                <a:spcPts val="438"/>
              </a:spcBef>
              <a:spcAft>
                <a:spcPts val="0"/>
              </a:spcAft>
              <a:buClr>
                <a:schemeClr val="dk1"/>
              </a:buClr>
              <a:buSzPts val="1600"/>
              <a:buNone/>
              <a:defRPr sz="1400" b="1"/>
            </a:lvl4pPr>
            <a:lvl5pPr marL="2003888" lvl="4" indent="-200389" algn="l">
              <a:lnSpc>
                <a:spcPct val="90000"/>
              </a:lnSpc>
              <a:spcBef>
                <a:spcPts val="438"/>
              </a:spcBef>
              <a:spcAft>
                <a:spcPts val="0"/>
              </a:spcAft>
              <a:buClr>
                <a:schemeClr val="dk1"/>
              </a:buClr>
              <a:buSzPts val="1600"/>
              <a:buNone/>
              <a:defRPr sz="1400" b="1"/>
            </a:lvl5pPr>
            <a:lvl6pPr marL="2404665" lvl="5" indent="-200389" algn="l">
              <a:lnSpc>
                <a:spcPct val="90000"/>
              </a:lnSpc>
              <a:spcBef>
                <a:spcPts val="438"/>
              </a:spcBef>
              <a:spcAft>
                <a:spcPts val="0"/>
              </a:spcAft>
              <a:buClr>
                <a:schemeClr val="dk1"/>
              </a:buClr>
              <a:buSzPts val="1600"/>
              <a:buNone/>
              <a:defRPr sz="1400" b="1"/>
            </a:lvl6pPr>
            <a:lvl7pPr marL="2805444" lvl="6" indent="-200389" algn="l">
              <a:lnSpc>
                <a:spcPct val="90000"/>
              </a:lnSpc>
              <a:spcBef>
                <a:spcPts val="438"/>
              </a:spcBef>
              <a:spcAft>
                <a:spcPts val="0"/>
              </a:spcAft>
              <a:buClr>
                <a:schemeClr val="dk1"/>
              </a:buClr>
              <a:buSzPts val="1600"/>
              <a:buNone/>
              <a:defRPr sz="1400" b="1"/>
            </a:lvl7pPr>
            <a:lvl8pPr marL="3206222" lvl="7" indent="-200389" algn="l">
              <a:lnSpc>
                <a:spcPct val="90000"/>
              </a:lnSpc>
              <a:spcBef>
                <a:spcPts val="438"/>
              </a:spcBef>
              <a:spcAft>
                <a:spcPts val="0"/>
              </a:spcAft>
              <a:buClr>
                <a:schemeClr val="dk1"/>
              </a:buClr>
              <a:buSzPts val="1600"/>
              <a:buNone/>
              <a:defRPr sz="1400" b="1"/>
            </a:lvl8pPr>
            <a:lvl9pPr marL="3606999" lvl="8" indent="-200389" algn="l">
              <a:lnSpc>
                <a:spcPct val="90000"/>
              </a:lnSpc>
              <a:spcBef>
                <a:spcPts val="438"/>
              </a:spcBef>
              <a:spcAft>
                <a:spcPts val="0"/>
              </a:spcAft>
              <a:buClr>
                <a:schemeClr val="dk1"/>
              </a:buClr>
              <a:buSzPts val="1600"/>
              <a:buNone/>
              <a:defRPr sz="1400" b="1"/>
            </a:lvl9pPr>
          </a:lstStyle>
          <a:p>
            <a:endParaRPr/>
          </a:p>
        </p:txBody>
      </p:sp>
      <p:sp>
        <p:nvSpPr>
          <p:cNvPr id="41" name="Google Shape;41;p6"/>
          <p:cNvSpPr txBox="1">
            <a:spLocks noGrp="1"/>
          </p:cNvSpPr>
          <p:nvPr>
            <p:ph type="body" idx="4"/>
          </p:nvPr>
        </p:nvSpPr>
        <p:spPr>
          <a:xfrm>
            <a:off x="4629151" y="2505075"/>
            <a:ext cx="3887391" cy="3684588"/>
          </a:xfrm>
          <a:prstGeom prst="rect">
            <a:avLst/>
          </a:prstGeom>
          <a:noFill/>
          <a:ln>
            <a:noFill/>
          </a:ln>
        </p:spPr>
        <p:txBody>
          <a:bodyPr spcFirstLastPara="1" wrap="square" lIns="80142" tIns="40060" rIns="80142" bIns="40060" anchor="t" anchorCtr="0"/>
          <a:lstStyle>
            <a:lvl1pPr marL="400777" lvl="0" indent="-300583" algn="l">
              <a:lnSpc>
                <a:spcPct val="90000"/>
              </a:lnSpc>
              <a:spcBef>
                <a:spcPts val="877"/>
              </a:spcBef>
              <a:spcAft>
                <a:spcPts val="0"/>
              </a:spcAft>
              <a:buClr>
                <a:schemeClr val="dk1"/>
              </a:buClr>
              <a:buSzPts val="1800"/>
              <a:buChar char="•"/>
              <a:defRPr/>
            </a:lvl1pPr>
            <a:lvl2pPr marL="801555" lvl="1" indent="-300583" algn="l">
              <a:lnSpc>
                <a:spcPct val="90000"/>
              </a:lnSpc>
              <a:spcBef>
                <a:spcPts val="438"/>
              </a:spcBef>
              <a:spcAft>
                <a:spcPts val="0"/>
              </a:spcAft>
              <a:buClr>
                <a:schemeClr val="dk1"/>
              </a:buClr>
              <a:buSzPts val="1800"/>
              <a:buChar char="•"/>
              <a:defRPr/>
            </a:lvl2pPr>
            <a:lvl3pPr marL="1202334" lvl="2" indent="-300583" algn="l">
              <a:lnSpc>
                <a:spcPct val="90000"/>
              </a:lnSpc>
              <a:spcBef>
                <a:spcPts val="438"/>
              </a:spcBef>
              <a:spcAft>
                <a:spcPts val="0"/>
              </a:spcAft>
              <a:buClr>
                <a:schemeClr val="dk1"/>
              </a:buClr>
              <a:buSzPts val="1800"/>
              <a:buChar char="•"/>
              <a:defRPr/>
            </a:lvl3pPr>
            <a:lvl4pPr marL="1603111" lvl="3" indent="-300583" algn="l">
              <a:lnSpc>
                <a:spcPct val="90000"/>
              </a:lnSpc>
              <a:spcBef>
                <a:spcPts val="438"/>
              </a:spcBef>
              <a:spcAft>
                <a:spcPts val="0"/>
              </a:spcAft>
              <a:buClr>
                <a:schemeClr val="dk1"/>
              </a:buClr>
              <a:buSzPts val="1800"/>
              <a:buChar char="•"/>
              <a:defRPr/>
            </a:lvl4pPr>
            <a:lvl5pPr marL="2003888" lvl="4" indent="-300583" algn="l">
              <a:lnSpc>
                <a:spcPct val="90000"/>
              </a:lnSpc>
              <a:spcBef>
                <a:spcPts val="438"/>
              </a:spcBef>
              <a:spcAft>
                <a:spcPts val="0"/>
              </a:spcAft>
              <a:buClr>
                <a:schemeClr val="dk1"/>
              </a:buClr>
              <a:buSzPts val="1800"/>
              <a:buChar char="•"/>
              <a:defRPr/>
            </a:lvl5pPr>
            <a:lvl6pPr marL="2404665" lvl="5" indent="-300583" algn="l">
              <a:lnSpc>
                <a:spcPct val="90000"/>
              </a:lnSpc>
              <a:spcBef>
                <a:spcPts val="438"/>
              </a:spcBef>
              <a:spcAft>
                <a:spcPts val="0"/>
              </a:spcAft>
              <a:buClr>
                <a:schemeClr val="dk1"/>
              </a:buClr>
              <a:buSzPts val="1800"/>
              <a:buChar char="•"/>
              <a:defRPr/>
            </a:lvl6pPr>
            <a:lvl7pPr marL="2805444" lvl="6" indent="-300583" algn="l">
              <a:lnSpc>
                <a:spcPct val="90000"/>
              </a:lnSpc>
              <a:spcBef>
                <a:spcPts val="438"/>
              </a:spcBef>
              <a:spcAft>
                <a:spcPts val="0"/>
              </a:spcAft>
              <a:buClr>
                <a:schemeClr val="dk1"/>
              </a:buClr>
              <a:buSzPts val="1800"/>
              <a:buChar char="•"/>
              <a:defRPr/>
            </a:lvl7pPr>
            <a:lvl8pPr marL="3206222" lvl="7" indent="-300583" algn="l">
              <a:lnSpc>
                <a:spcPct val="90000"/>
              </a:lnSpc>
              <a:spcBef>
                <a:spcPts val="438"/>
              </a:spcBef>
              <a:spcAft>
                <a:spcPts val="0"/>
              </a:spcAft>
              <a:buClr>
                <a:schemeClr val="dk1"/>
              </a:buClr>
              <a:buSzPts val="1800"/>
              <a:buChar char="•"/>
              <a:defRPr/>
            </a:lvl8pPr>
            <a:lvl9pPr marL="3606999" lvl="8" indent="-300583" algn="l">
              <a:lnSpc>
                <a:spcPct val="90000"/>
              </a:lnSpc>
              <a:spcBef>
                <a:spcPts val="438"/>
              </a:spcBef>
              <a:spcAft>
                <a:spcPts val="0"/>
              </a:spcAft>
              <a:buClr>
                <a:schemeClr val="dk1"/>
              </a:buClr>
              <a:buSzPts val="1800"/>
              <a:buChar char="•"/>
              <a:defRPr/>
            </a:lvl9pPr>
          </a:lstStyle>
          <a:p>
            <a:endParaRPr/>
          </a:p>
        </p:txBody>
      </p:sp>
      <p:sp>
        <p:nvSpPr>
          <p:cNvPr id="42" name="Google Shape;42;p6"/>
          <p:cNvSpPr txBox="1">
            <a:spLocks noGrp="1"/>
          </p:cNvSpPr>
          <p:nvPr>
            <p:ph type="dt" idx="10"/>
          </p:nvPr>
        </p:nvSpPr>
        <p:spPr>
          <a:xfrm>
            <a:off x="628650" y="6356351"/>
            <a:ext cx="2057400" cy="365125"/>
          </a:xfrm>
          <a:prstGeom prst="rect">
            <a:avLst/>
          </a:prstGeom>
          <a:noFill/>
          <a:ln>
            <a:noFill/>
          </a:ln>
        </p:spPr>
        <p:txBody>
          <a:bodyPr spcFirstLastPara="1" wrap="square" lIns="80142" tIns="40060" rIns="80142" bIns="4006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1B8ABB09-4A1D-463E-8065-109CC2B7EFAA}" type="datetimeFigureOut">
              <a:rPr lang="ar-SA" smtClean="0"/>
              <a:pPr/>
              <a:t>30/07/1444</a:t>
            </a:fld>
            <a:endParaRPr lang="ar-SA"/>
          </a:p>
        </p:txBody>
      </p:sp>
      <p:sp>
        <p:nvSpPr>
          <p:cNvPr id="43" name="Google Shape;43;p6"/>
          <p:cNvSpPr txBox="1">
            <a:spLocks noGrp="1"/>
          </p:cNvSpPr>
          <p:nvPr>
            <p:ph type="ftr" idx="11"/>
          </p:nvPr>
        </p:nvSpPr>
        <p:spPr>
          <a:xfrm>
            <a:off x="3028952" y="6356351"/>
            <a:ext cx="3086100" cy="365125"/>
          </a:xfrm>
          <a:prstGeom prst="rect">
            <a:avLst/>
          </a:prstGeom>
          <a:noFill/>
          <a:ln>
            <a:noFill/>
          </a:ln>
        </p:spPr>
        <p:txBody>
          <a:bodyPr spcFirstLastPara="1" wrap="square" lIns="80142" tIns="40060" rIns="80142" bIns="4006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ar-SA"/>
          </a:p>
        </p:txBody>
      </p:sp>
      <p:sp>
        <p:nvSpPr>
          <p:cNvPr id="44" name="Google Shape;44;p6"/>
          <p:cNvSpPr txBox="1">
            <a:spLocks noGrp="1"/>
          </p:cNvSpPr>
          <p:nvPr>
            <p:ph type="sldNum" idx="12"/>
          </p:nvPr>
        </p:nvSpPr>
        <p:spPr>
          <a:xfrm>
            <a:off x="6457950" y="6356351"/>
            <a:ext cx="2057400" cy="365125"/>
          </a:xfrm>
          <a:prstGeom prst="rect">
            <a:avLst/>
          </a:prstGeom>
          <a:noFill/>
          <a:ln>
            <a:noFill/>
          </a:ln>
        </p:spPr>
        <p:txBody>
          <a:bodyPr spcFirstLastPara="1" wrap="square" lIns="80142" tIns="40060" rIns="80142" bIns="4006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B34F065-1154-456A-91E3-76DE8E75E17B}" type="slidenum">
              <a:rPr lang="ar-SA" smtClean="0"/>
              <a:pPr/>
              <a:t>‹#›</a:t>
            </a:fld>
            <a:endParaRPr lang="ar-S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45"/>
        <p:cNvGrpSpPr/>
        <p:nvPr/>
      </p:nvGrpSpPr>
      <p:grpSpPr>
        <a:xfrm>
          <a:off x="0" y="0"/>
          <a:ext cx="0" cy="0"/>
          <a:chOff x="0" y="0"/>
          <a:chExt cx="0" cy="0"/>
        </a:xfrm>
      </p:grpSpPr>
      <p:sp>
        <p:nvSpPr>
          <p:cNvPr id="46" name="Google Shape;46;p7"/>
          <p:cNvSpPr txBox="1">
            <a:spLocks noGrp="1"/>
          </p:cNvSpPr>
          <p:nvPr>
            <p:ph type="title"/>
          </p:nvPr>
        </p:nvSpPr>
        <p:spPr>
          <a:xfrm>
            <a:off x="628650" y="365127"/>
            <a:ext cx="7886700" cy="1325563"/>
          </a:xfrm>
          <a:prstGeom prst="rect">
            <a:avLst/>
          </a:prstGeom>
          <a:noFill/>
          <a:ln>
            <a:noFill/>
          </a:ln>
        </p:spPr>
        <p:txBody>
          <a:bodyPr spcFirstLastPara="1" wrap="square" lIns="80142" tIns="40060" rIns="80142" bIns="40060" anchor="ctr" anchorCtr="0"/>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7"/>
          <p:cNvSpPr txBox="1">
            <a:spLocks noGrp="1"/>
          </p:cNvSpPr>
          <p:nvPr>
            <p:ph type="dt" idx="10"/>
          </p:nvPr>
        </p:nvSpPr>
        <p:spPr>
          <a:xfrm>
            <a:off x="628650" y="6356351"/>
            <a:ext cx="2057400" cy="365125"/>
          </a:xfrm>
          <a:prstGeom prst="rect">
            <a:avLst/>
          </a:prstGeom>
          <a:noFill/>
          <a:ln>
            <a:noFill/>
          </a:ln>
        </p:spPr>
        <p:txBody>
          <a:bodyPr spcFirstLastPara="1" wrap="square" lIns="80142" tIns="40060" rIns="80142" bIns="4006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1B8ABB09-4A1D-463E-8065-109CC2B7EFAA}" type="datetimeFigureOut">
              <a:rPr lang="ar-SA" smtClean="0"/>
              <a:pPr/>
              <a:t>30/07/1444</a:t>
            </a:fld>
            <a:endParaRPr lang="ar-SA"/>
          </a:p>
        </p:txBody>
      </p:sp>
      <p:sp>
        <p:nvSpPr>
          <p:cNvPr id="48" name="Google Shape;48;p7"/>
          <p:cNvSpPr txBox="1">
            <a:spLocks noGrp="1"/>
          </p:cNvSpPr>
          <p:nvPr>
            <p:ph type="ftr" idx="11"/>
          </p:nvPr>
        </p:nvSpPr>
        <p:spPr>
          <a:xfrm>
            <a:off x="3028952" y="6356351"/>
            <a:ext cx="3086100" cy="365125"/>
          </a:xfrm>
          <a:prstGeom prst="rect">
            <a:avLst/>
          </a:prstGeom>
          <a:noFill/>
          <a:ln>
            <a:noFill/>
          </a:ln>
        </p:spPr>
        <p:txBody>
          <a:bodyPr spcFirstLastPara="1" wrap="square" lIns="80142" tIns="40060" rIns="80142" bIns="4006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ar-SA"/>
          </a:p>
        </p:txBody>
      </p:sp>
      <p:sp>
        <p:nvSpPr>
          <p:cNvPr id="49" name="Google Shape;49;p7"/>
          <p:cNvSpPr txBox="1">
            <a:spLocks noGrp="1"/>
          </p:cNvSpPr>
          <p:nvPr>
            <p:ph type="sldNum" idx="12"/>
          </p:nvPr>
        </p:nvSpPr>
        <p:spPr>
          <a:xfrm>
            <a:off x="6457950" y="6356351"/>
            <a:ext cx="2057400" cy="365125"/>
          </a:xfrm>
          <a:prstGeom prst="rect">
            <a:avLst/>
          </a:prstGeom>
          <a:noFill/>
          <a:ln>
            <a:noFill/>
          </a:ln>
        </p:spPr>
        <p:txBody>
          <a:bodyPr spcFirstLastPara="1" wrap="square" lIns="80142" tIns="40060" rIns="80142" bIns="4006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B34F065-1154-456A-91E3-76DE8E75E17B}" type="slidenum">
              <a:rPr lang="ar-SA" smtClean="0"/>
              <a:pPr/>
              <a:t>‹#›</a:t>
            </a:fld>
            <a:endParaRPr lang="ar-S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8"/>
          <p:cNvSpPr txBox="1">
            <a:spLocks noGrp="1"/>
          </p:cNvSpPr>
          <p:nvPr>
            <p:ph type="dt" idx="10"/>
          </p:nvPr>
        </p:nvSpPr>
        <p:spPr>
          <a:xfrm>
            <a:off x="628650" y="6356351"/>
            <a:ext cx="2057400" cy="365125"/>
          </a:xfrm>
          <a:prstGeom prst="rect">
            <a:avLst/>
          </a:prstGeom>
          <a:noFill/>
          <a:ln>
            <a:noFill/>
          </a:ln>
        </p:spPr>
        <p:txBody>
          <a:bodyPr spcFirstLastPara="1" wrap="square" lIns="80142" tIns="40060" rIns="80142" bIns="4006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1B8ABB09-4A1D-463E-8065-109CC2B7EFAA}" type="datetimeFigureOut">
              <a:rPr lang="ar-SA" smtClean="0"/>
              <a:pPr/>
              <a:t>30/07/1444</a:t>
            </a:fld>
            <a:endParaRPr lang="ar-SA"/>
          </a:p>
        </p:txBody>
      </p:sp>
      <p:sp>
        <p:nvSpPr>
          <p:cNvPr id="52" name="Google Shape;52;p8"/>
          <p:cNvSpPr txBox="1">
            <a:spLocks noGrp="1"/>
          </p:cNvSpPr>
          <p:nvPr>
            <p:ph type="ftr" idx="11"/>
          </p:nvPr>
        </p:nvSpPr>
        <p:spPr>
          <a:xfrm>
            <a:off x="3028952" y="6356351"/>
            <a:ext cx="3086100" cy="365125"/>
          </a:xfrm>
          <a:prstGeom prst="rect">
            <a:avLst/>
          </a:prstGeom>
          <a:noFill/>
          <a:ln>
            <a:noFill/>
          </a:ln>
        </p:spPr>
        <p:txBody>
          <a:bodyPr spcFirstLastPara="1" wrap="square" lIns="80142" tIns="40060" rIns="80142" bIns="4006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ar-SA"/>
          </a:p>
        </p:txBody>
      </p:sp>
      <p:sp>
        <p:nvSpPr>
          <p:cNvPr id="53" name="Google Shape;53;p8"/>
          <p:cNvSpPr txBox="1">
            <a:spLocks noGrp="1"/>
          </p:cNvSpPr>
          <p:nvPr>
            <p:ph type="sldNum" idx="12"/>
          </p:nvPr>
        </p:nvSpPr>
        <p:spPr>
          <a:xfrm>
            <a:off x="6457950" y="6356351"/>
            <a:ext cx="2057400" cy="365125"/>
          </a:xfrm>
          <a:prstGeom prst="rect">
            <a:avLst/>
          </a:prstGeom>
          <a:noFill/>
          <a:ln>
            <a:noFill/>
          </a:ln>
        </p:spPr>
        <p:txBody>
          <a:bodyPr spcFirstLastPara="1" wrap="square" lIns="80142" tIns="40060" rIns="80142" bIns="4006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B34F065-1154-456A-91E3-76DE8E75E17B}" type="slidenum">
              <a:rPr lang="ar-SA" smtClean="0"/>
              <a:pPr/>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54"/>
        <p:cNvGrpSpPr/>
        <p:nvPr/>
      </p:nvGrpSpPr>
      <p:grpSpPr>
        <a:xfrm>
          <a:off x="0" y="0"/>
          <a:ext cx="0" cy="0"/>
          <a:chOff x="0" y="0"/>
          <a:chExt cx="0" cy="0"/>
        </a:xfrm>
      </p:grpSpPr>
      <p:sp>
        <p:nvSpPr>
          <p:cNvPr id="55" name="Google Shape;55;p9"/>
          <p:cNvSpPr txBox="1">
            <a:spLocks noGrp="1"/>
          </p:cNvSpPr>
          <p:nvPr>
            <p:ph type="title"/>
          </p:nvPr>
        </p:nvSpPr>
        <p:spPr>
          <a:xfrm>
            <a:off x="629841" y="457200"/>
            <a:ext cx="2949178" cy="1600200"/>
          </a:xfrm>
          <a:prstGeom prst="rect">
            <a:avLst/>
          </a:prstGeom>
          <a:noFill/>
          <a:ln>
            <a:noFill/>
          </a:ln>
        </p:spPr>
        <p:txBody>
          <a:bodyPr spcFirstLastPara="1" wrap="square" lIns="80142" tIns="40060" rIns="80142" bIns="40060" anchor="b" anchorCtr="0"/>
          <a:lstStyle>
            <a:lvl1pPr lvl="0" algn="l">
              <a:lnSpc>
                <a:spcPct val="90000"/>
              </a:lnSpc>
              <a:spcBef>
                <a:spcPts val="0"/>
              </a:spcBef>
              <a:spcAft>
                <a:spcPts val="0"/>
              </a:spcAft>
              <a:buClr>
                <a:schemeClr val="dk1"/>
              </a:buClr>
              <a:buSzPts val="3200"/>
              <a:buFont typeface="Calibri"/>
              <a:buNone/>
              <a:defRPr sz="2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9"/>
          <p:cNvSpPr txBox="1">
            <a:spLocks noGrp="1"/>
          </p:cNvSpPr>
          <p:nvPr>
            <p:ph type="body" idx="1"/>
          </p:nvPr>
        </p:nvSpPr>
        <p:spPr>
          <a:xfrm>
            <a:off x="3887391" y="987427"/>
            <a:ext cx="4629150" cy="4873625"/>
          </a:xfrm>
          <a:prstGeom prst="rect">
            <a:avLst/>
          </a:prstGeom>
          <a:noFill/>
          <a:ln>
            <a:noFill/>
          </a:ln>
        </p:spPr>
        <p:txBody>
          <a:bodyPr spcFirstLastPara="1" wrap="square" lIns="80142" tIns="40060" rIns="80142" bIns="40060" anchor="t" anchorCtr="0"/>
          <a:lstStyle>
            <a:lvl1pPr marL="400777" lvl="0" indent="-378513" algn="l">
              <a:lnSpc>
                <a:spcPct val="90000"/>
              </a:lnSpc>
              <a:spcBef>
                <a:spcPts val="877"/>
              </a:spcBef>
              <a:spcAft>
                <a:spcPts val="0"/>
              </a:spcAft>
              <a:buClr>
                <a:schemeClr val="dk1"/>
              </a:buClr>
              <a:buSzPts val="3200"/>
              <a:buChar char="•"/>
              <a:defRPr sz="2800"/>
            </a:lvl1pPr>
            <a:lvl2pPr marL="801555" lvl="1" indent="-356247" algn="l">
              <a:lnSpc>
                <a:spcPct val="90000"/>
              </a:lnSpc>
              <a:spcBef>
                <a:spcPts val="438"/>
              </a:spcBef>
              <a:spcAft>
                <a:spcPts val="0"/>
              </a:spcAft>
              <a:buClr>
                <a:schemeClr val="dk1"/>
              </a:buClr>
              <a:buSzPts val="2800"/>
              <a:buChar char="•"/>
              <a:defRPr sz="2500"/>
            </a:lvl2pPr>
            <a:lvl3pPr marL="1202334" lvl="2" indent="-333981" algn="l">
              <a:lnSpc>
                <a:spcPct val="90000"/>
              </a:lnSpc>
              <a:spcBef>
                <a:spcPts val="438"/>
              </a:spcBef>
              <a:spcAft>
                <a:spcPts val="0"/>
              </a:spcAft>
              <a:buClr>
                <a:schemeClr val="dk1"/>
              </a:buClr>
              <a:buSzPts val="2400"/>
              <a:buChar char="•"/>
              <a:defRPr sz="2100"/>
            </a:lvl3pPr>
            <a:lvl4pPr marL="1603111" lvl="3" indent="-311717" algn="l">
              <a:lnSpc>
                <a:spcPct val="90000"/>
              </a:lnSpc>
              <a:spcBef>
                <a:spcPts val="438"/>
              </a:spcBef>
              <a:spcAft>
                <a:spcPts val="0"/>
              </a:spcAft>
              <a:buClr>
                <a:schemeClr val="dk1"/>
              </a:buClr>
              <a:buSzPts val="2000"/>
              <a:buChar char="•"/>
              <a:defRPr sz="1800"/>
            </a:lvl4pPr>
            <a:lvl5pPr marL="2003888" lvl="4" indent="-311717" algn="l">
              <a:lnSpc>
                <a:spcPct val="90000"/>
              </a:lnSpc>
              <a:spcBef>
                <a:spcPts val="438"/>
              </a:spcBef>
              <a:spcAft>
                <a:spcPts val="0"/>
              </a:spcAft>
              <a:buClr>
                <a:schemeClr val="dk1"/>
              </a:buClr>
              <a:buSzPts val="2000"/>
              <a:buChar char="•"/>
              <a:defRPr sz="1800"/>
            </a:lvl5pPr>
            <a:lvl6pPr marL="2404665" lvl="5" indent="-311717" algn="l">
              <a:lnSpc>
                <a:spcPct val="90000"/>
              </a:lnSpc>
              <a:spcBef>
                <a:spcPts val="438"/>
              </a:spcBef>
              <a:spcAft>
                <a:spcPts val="0"/>
              </a:spcAft>
              <a:buClr>
                <a:schemeClr val="dk1"/>
              </a:buClr>
              <a:buSzPts val="2000"/>
              <a:buChar char="•"/>
              <a:defRPr sz="1800"/>
            </a:lvl6pPr>
            <a:lvl7pPr marL="2805444" lvl="6" indent="-311717" algn="l">
              <a:lnSpc>
                <a:spcPct val="90000"/>
              </a:lnSpc>
              <a:spcBef>
                <a:spcPts val="438"/>
              </a:spcBef>
              <a:spcAft>
                <a:spcPts val="0"/>
              </a:spcAft>
              <a:buClr>
                <a:schemeClr val="dk1"/>
              </a:buClr>
              <a:buSzPts val="2000"/>
              <a:buChar char="•"/>
              <a:defRPr sz="1800"/>
            </a:lvl7pPr>
            <a:lvl8pPr marL="3206222" lvl="7" indent="-311717" algn="l">
              <a:lnSpc>
                <a:spcPct val="90000"/>
              </a:lnSpc>
              <a:spcBef>
                <a:spcPts val="438"/>
              </a:spcBef>
              <a:spcAft>
                <a:spcPts val="0"/>
              </a:spcAft>
              <a:buClr>
                <a:schemeClr val="dk1"/>
              </a:buClr>
              <a:buSzPts val="2000"/>
              <a:buChar char="•"/>
              <a:defRPr sz="1800"/>
            </a:lvl8pPr>
            <a:lvl9pPr marL="3606999" lvl="8" indent="-311717" algn="l">
              <a:lnSpc>
                <a:spcPct val="90000"/>
              </a:lnSpc>
              <a:spcBef>
                <a:spcPts val="438"/>
              </a:spcBef>
              <a:spcAft>
                <a:spcPts val="0"/>
              </a:spcAft>
              <a:buClr>
                <a:schemeClr val="dk1"/>
              </a:buClr>
              <a:buSzPts val="2000"/>
              <a:buChar char="•"/>
              <a:defRPr sz="1800"/>
            </a:lvl9pPr>
          </a:lstStyle>
          <a:p>
            <a:endParaRPr/>
          </a:p>
        </p:txBody>
      </p:sp>
      <p:sp>
        <p:nvSpPr>
          <p:cNvPr id="57" name="Google Shape;57;p9"/>
          <p:cNvSpPr txBox="1">
            <a:spLocks noGrp="1"/>
          </p:cNvSpPr>
          <p:nvPr>
            <p:ph type="body" idx="2"/>
          </p:nvPr>
        </p:nvSpPr>
        <p:spPr>
          <a:xfrm>
            <a:off x="629841" y="2057402"/>
            <a:ext cx="2949178" cy="3811588"/>
          </a:xfrm>
          <a:prstGeom prst="rect">
            <a:avLst/>
          </a:prstGeom>
          <a:noFill/>
          <a:ln>
            <a:noFill/>
          </a:ln>
        </p:spPr>
        <p:txBody>
          <a:bodyPr spcFirstLastPara="1" wrap="square" lIns="80142" tIns="40060" rIns="80142" bIns="40060" anchor="t" anchorCtr="0"/>
          <a:lstStyle>
            <a:lvl1pPr marL="400777" lvl="0" indent="-200389" algn="l">
              <a:lnSpc>
                <a:spcPct val="90000"/>
              </a:lnSpc>
              <a:spcBef>
                <a:spcPts val="877"/>
              </a:spcBef>
              <a:spcAft>
                <a:spcPts val="0"/>
              </a:spcAft>
              <a:buClr>
                <a:schemeClr val="dk1"/>
              </a:buClr>
              <a:buSzPts val="1600"/>
              <a:buNone/>
              <a:defRPr sz="1400"/>
            </a:lvl1pPr>
            <a:lvl2pPr marL="801555" lvl="1" indent="-200389" algn="l">
              <a:lnSpc>
                <a:spcPct val="90000"/>
              </a:lnSpc>
              <a:spcBef>
                <a:spcPts val="438"/>
              </a:spcBef>
              <a:spcAft>
                <a:spcPts val="0"/>
              </a:spcAft>
              <a:buClr>
                <a:schemeClr val="dk1"/>
              </a:buClr>
              <a:buSzPts val="1400"/>
              <a:buNone/>
              <a:defRPr sz="1200"/>
            </a:lvl2pPr>
            <a:lvl3pPr marL="1202334" lvl="2" indent="-200389" algn="l">
              <a:lnSpc>
                <a:spcPct val="90000"/>
              </a:lnSpc>
              <a:spcBef>
                <a:spcPts val="438"/>
              </a:spcBef>
              <a:spcAft>
                <a:spcPts val="0"/>
              </a:spcAft>
              <a:buClr>
                <a:schemeClr val="dk1"/>
              </a:buClr>
              <a:buSzPts val="1200"/>
              <a:buNone/>
              <a:defRPr sz="1100"/>
            </a:lvl3pPr>
            <a:lvl4pPr marL="1603111" lvl="3" indent="-200389" algn="l">
              <a:lnSpc>
                <a:spcPct val="90000"/>
              </a:lnSpc>
              <a:spcBef>
                <a:spcPts val="438"/>
              </a:spcBef>
              <a:spcAft>
                <a:spcPts val="0"/>
              </a:spcAft>
              <a:buClr>
                <a:schemeClr val="dk1"/>
              </a:buClr>
              <a:buSzPts val="1000"/>
              <a:buNone/>
              <a:defRPr sz="900"/>
            </a:lvl4pPr>
            <a:lvl5pPr marL="2003888" lvl="4" indent="-200389" algn="l">
              <a:lnSpc>
                <a:spcPct val="90000"/>
              </a:lnSpc>
              <a:spcBef>
                <a:spcPts val="438"/>
              </a:spcBef>
              <a:spcAft>
                <a:spcPts val="0"/>
              </a:spcAft>
              <a:buClr>
                <a:schemeClr val="dk1"/>
              </a:buClr>
              <a:buSzPts val="1000"/>
              <a:buNone/>
              <a:defRPr sz="900"/>
            </a:lvl5pPr>
            <a:lvl6pPr marL="2404665" lvl="5" indent="-200389" algn="l">
              <a:lnSpc>
                <a:spcPct val="90000"/>
              </a:lnSpc>
              <a:spcBef>
                <a:spcPts val="438"/>
              </a:spcBef>
              <a:spcAft>
                <a:spcPts val="0"/>
              </a:spcAft>
              <a:buClr>
                <a:schemeClr val="dk1"/>
              </a:buClr>
              <a:buSzPts val="1000"/>
              <a:buNone/>
              <a:defRPr sz="900"/>
            </a:lvl6pPr>
            <a:lvl7pPr marL="2805444" lvl="6" indent="-200389" algn="l">
              <a:lnSpc>
                <a:spcPct val="90000"/>
              </a:lnSpc>
              <a:spcBef>
                <a:spcPts val="438"/>
              </a:spcBef>
              <a:spcAft>
                <a:spcPts val="0"/>
              </a:spcAft>
              <a:buClr>
                <a:schemeClr val="dk1"/>
              </a:buClr>
              <a:buSzPts val="1000"/>
              <a:buNone/>
              <a:defRPr sz="900"/>
            </a:lvl7pPr>
            <a:lvl8pPr marL="3206222" lvl="7" indent="-200389" algn="l">
              <a:lnSpc>
                <a:spcPct val="90000"/>
              </a:lnSpc>
              <a:spcBef>
                <a:spcPts val="438"/>
              </a:spcBef>
              <a:spcAft>
                <a:spcPts val="0"/>
              </a:spcAft>
              <a:buClr>
                <a:schemeClr val="dk1"/>
              </a:buClr>
              <a:buSzPts val="1000"/>
              <a:buNone/>
              <a:defRPr sz="900"/>
            </a:lvl8pPr>
            <a:lvl9pPr marL="3606999" lvl="8" indent="-200389" algn="l">
              <a:lnSpc>
                <a:spcPct val="90000"/>
              </a:lnSpc>
              <a:spcBef>
                <a:spcPts val="438"/>
              </a:spcBef>
              <a:spcAft>
                <a:spcPts val="0"/>
              </a:spcAft>
              <a:buClr>
                <a:schemeClr val="dk1"/>
              </a:buClr>
              <a:buSzPts val="1000"/>
              <a:buNone/>
              <a:defRPr sz="900"/>
            </a:lvl9pPr>
          </a:lstStyle>
          <a:p>
            <a:endParaRPr/>
          </a:p>
        </p:txBody>
      </p:sp>
      <p:sp>
        <p:nvSpPr>
          <p:cNvPr id="58" name="Google Shape;58;p9"/>
          <p:cNvSpPr txBox="1">
            <a:spLocks noGrp="1"/>
          </p:cNvSpPr>
          <p:nvPr>
            <p:ph type="dt" idx="10"/>
          </p:nvPr>
        </p:nvSpPr>
        <p:spPr>
          <a:xfrm>
            <a:off x="628650" y="6356351"/>
            <a:ext cx="2057400" cy="365125"/>
          </a:xfrm>
          <a:prstGeom prst="rect">
            <a:avLst/>
          </a:prstGeom>
          <a:noFill/>
          <a:ln>
            <a:noFill/>
          </a:ln>
        </p:spPr>
        <p:txBody>
          <a:bodyPr spcFirstLastPara="1" wrap="square" lIns="80142" tIns="40060" rIns="80142" bIns="4006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1B8ABB09-4A1D-463E-8065-109CC2B7EFAA}" type="datetimeFigureOut">
              <a:rPr lang="ar-SA" smtClean="0"/>
              <a:pPr/>
              <a:t>30/07/1444</a:t>
            </a:fld>
            <a:endParaRPr lang="ar-SA"/>
          </a:p>
        </p:txBody>
      </p:sp>
      <p:sp>
        <p:nvSpPr>
          <p:cNvPr id="59" name="Google Shape;59;p9"/>
          <p:cNvSpPr txBox="1">
            <a:spLocks noGrp="1"/>
          </p:cNvSpPr>
          <p:nvPr>
            <p:ph type="ftr" idx="11"/>
          </p:nvPr>
        </p:nvSpPr>
        <p:spPr>
          <a:xfrm>
            <a:off x="3028952" y="6356351"/>
            <a:ext cx="3086100" cy="365125"/>
          </a:xfrm>
          <a:prstGeom prst="rect">
            <a:avLst/>
          </a:prstGeom>
          <a:noFill/>
          <a:ln>
            <a:noFill/>
          </a:ln>
        </p:spPr>
        <p:txBody>
          <a:bodyPr spcFirstLastPara="1" wrap="square" lIns="80142" tIns="40060" rIns="80142" bIns="4006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ar-SA"/>
          </a:p>
        </p:txBody>
      </p:sp>
      <p:sp>
        <p:nvSpPr>
          <p:cNvPr id="60" name="Google Shape;60;p9"/>
          <p:cNvSpPr txBox="1">
            <a:spLocks noGrp="1"/>
          </p:cNvSpPr>
          <p:nvPr>
            <p:ph type="sldNum" idx="12"/>
          </p:nvPr>
        </p:nvSpPr>
        <p:spPr>
          <a:xfrm>
            <a:off x="6457950" y="6356351"/>
            <a:ext cx="2057400" cy="365125"/>
          </a:xfrm>
          <a:prstGeom prst="rect">
            <a:avLst/>
          </a:prstGeom>
          <a:noFill/>
          <a:ln>
            <a:noFill/>
          </a:ln>
        </p:spPr>
        <p:txBody>
          <a:bodyPr spcFirstLastPara="1" wrap="square" lIns="80142" tIns="40060" rIns="80142" bIns="4006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B34F065-1154-456A-91E3-76DE8E75E17B}" type="slidenum">
              <a:rPr lang="ar-SA" smtClean="0"/>
              <a:pPr/>
              <a:t>‹#›</a:t>
            </a:fld>
            <a:endParaRPr lang="ar-S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61"/>
        <p:cNvGrpSpPr/>
        <p:nvPr/>
      </p:nvGrpSpPr>
      <p:grpSpPr>
        <a:xfrm>
          <a:off x="0" y="0"/>
          <a:ext cx="0" cy="0"/>
          <a:chOff x="0" y="0"/>
          <a:chExt cx="0" cy="0"/>
        </a:xfrm>
      </p:grpSpPr>
      <p:sp>
        <p:nvSpPr>
          <p:cNvPr id="62" name="Google Shape;62;p10"/>
          <p:cNvSpPr txBox="1">
            <a:spLocks noGrp="1"/>
          </p:cNvSpPr>
          <p:nvPr>
            <p:ph type="title"/>
          </p:nvPr>
        </p:nvSpPr>
        <p:spPr>
          <a:xfrm>
            <a:off x="629841" y="457200"/>
            <a:ext cx="2949178" cy="1600200"/>
          </a:xfrm>
          <a:prstGeom prst="rect">
            <a:avLst/>
          </a:prstGeom>
          <a:noFill/>
          <a:ln>
            <a:noFill/>
          </a:ln>
        </p:spPr>
        <p:txBody>
          <a:bodyPr spcFirstLastPara="1" wrap="square" lIns="80142" tIns="40060" rIns="80142" bIns="40060" anchor="b" anchorCtr="0"/>
          <a:lstStyle>
            <a:lvl1pPr lvl="0" algn="l">
              <a:lnSpc>
                <a:spcPct val="90000"/>
              </a:lnSpc>
              <a:spcBef>
                <a:spcPts val="0"/>
              </a:spcBef>
              <a:spcAft>
                <a:spcPts val="0"/>
              </a:spcAft>
              <a:buClr>
                <a:schemeClr val="dk1"/>
              </a:buClr>
              <a:buSzPts val="3200"/>
              <a:buFont typeface="Calibri"/>
              <a:buNone/>
              <a:defRPr sz="2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10"/>
          <p:cNvSpPr>
            <a:spLocks noGrp="1"/>
          </p:cNvSpPr>
          <p:nvPr>
            <p:ph type="pic" idx="2"/>
          </p:nvPr>
        </p:nvSpPr>
        <p:spPr>
          <a:xfrm>
            <a:off x="3887391" y="987427"/>
            <a:ext cx="4629150" cy="4873625"/>
          </a:xfrm>
          <a:prstGeom prst="rect">
            <a:avLst/>
          </a:prstGeom>
          <a:noFill/>
          <a:ln>
            <a:noFill/>
          </a:ln>
        </p:spPr>
        <p:txBody>
          <a:bodyPr spcFirstLastPara="1" wrap="square" lIns="80142" tIns="40060" rIns="80142" bIns="40060" anchor="t" anchorCtr="0"/>
          <a:lstStyle>
            <a:lvl1pPr marR="0" lvl="0" algn="l" rtl="0">
              <a:lnSpc>
                <a:spcPct val="90000"/>
              </a:lnSpc>
              <a:spcBef>
                <a:spcPts val="877"/>
              </a:spcBef>
              <a:spcAft>
                <a:spcPts val="0"/>
              </a:spcAft>
              <a:buClr>
                <a:schemeClr val="dk1"/>
              </a:buClr>
              <a:buSzPts val="3200"/>
              <a:buFont typeface="Arial"/>
              <a:buNone/>
              <a:defRPr sz="2800" b="0" i="0" u="none" strike="noStrike" cap="none">
                <a:solidFill>
                  <a:schemeClr val="dk1"/>
                </a:solidFill>
                <a:latin typeface="Calibri"/>
                <a:ea typeface="Calibri"/>
                <a:cs typeface="Calibri"/>
                <a:sym typeface="Calibri"/>
              </a:defRPr>
            </a:lvl1pPr>
            <a:lvl2pPr marR="0" lvl="1" algn="l" rtl="0">
              <a:lnSpc>
                <a:spcPct val="90000"/>
              </a:lnSpc>
              <a:spcBef>
                <a:spcPts val="438"/>
              </a:spcBef>
              <a:spcAft>
                <a:spcPts val="0"/>
              </a:spcAft>
              <a:buClr>
                <a:schemeClr val="dk1"/>
              </a:buClr>
              <a:buSzPts val="2800"/>
              <a:buFont typeface="Arial"/>
              <a:buNone/>
              <a:defRPr sz="2500" b="0" i="0" u="none" strike="noStrike" cap="none">
                <a:solidFill>
                  <a:schemeClr val="dk1"/>
                </a:solidFill>
                <a:latin typeface="Calibri"/>
                <a:ea typeface="Calibri"/>
                <a:cs typeface="Calibri"/>
                <a:sym typeface="Calibri"/>
              </a:defRPr>
            </a:lvl2pPr>
            <a:lvl3pPr marR="0" lvl="2" algn="l" rtl="0">
              <a:lnSpc>
                <a:spcPct val="90000"/>
              </a:lnSpc>
              <a:spcBef>
                <a:spcPts val="438"/>
              </a:spcBef>
              <a:spcAft>
                <a:spcPts val="0"/>
              </a:spcAft>
              <a:buClr>
                <a:schemeClr val="dk1"/>
              </a:buClr>
              <a:buSzPts val="2400"/>
              <a:buFont typeface="Arial"/>
              <a:buNone/>
              <a:defRPr sz="2100" b="0" i="0" u="none" strike="noStrike" cap="none">
                <a:solidFill>
                  <a:schemeClr val="dk1"/>
                </a:solidFill>
                <a:latin typeface="Calibri"/>
                <a:ea typeface="Calibri"/>
                <a:cs typeface="Calibri"/>
                <a:sym typeface="Calibri"/>
              </a:defRPr>
            </a:lvl3pPr>
            <a:lvl4pPr marR="0" lvl="3" algn="l" rtl="0">
              <a:lnSpc>
                <a:spcPct val="90000"/>
              </a:lnSpc>
              <a:spcBef>
                <a:spcPts val="438"/>
              </a:spcBef>
              <a:spcAft>
                <a:spcPts val="0"/>
              </a:spcAft>
              <a:buClr>
                <a:schemeClr val="dk1"/>
              </a:buClr>
              <a:buSzPts val="2000"/>
              <a:buFont typeface="Arial"/>
              <a:buNone/>
              <a:defRPr sz="1800" b="0" i="0" u="none" strike="noStrike" cap="none">
                <a:solidFill>
                  <a:schemeClr val="dk1"/>
                </a:solidFill>
                <a:latin typeface="Calibri"/>
                <a:ea typeface="Calibri"/>
                <a:cs typeface="Calibri"/>
                <a:sym typeface="Calibri"/>
              </a:defRPr>
            </a:lvl4pPr>
            <a:lvl5pPr marR="0" lvl="4" algn="l" rtl="0">
              <a:lnSpc>
                <a:spcPct val="90000"/>
              </a:lnSpc>
              <a:spcBef>
                <a:spcPts val="438"/>
              </a:spcBef>
              <a:spcAft>
                <a:spcPts val="0"/>
              </a:spcAft>
              <a:buClr>
                <a:schemeClr val="dk1"/>
              </a:buClr>
              <a:buSzPts val="2000"/>
              <a:buFont typeface="Arial"/>
              <a:buNone/>
              <a:defRPr sz="1800" b="0" i="0" u="none" strike="noStrike" cap="none">
                <a:solidFill>
                  <a:schemeClr val="dk1"/>
                </a:solidFill>
                <a:latin typeface="Calibri"/>
                <a:ea typeface="Calibri"/>
                <a:cs typeface="Calibri"/>
                <a:sym typeface="Calibri"/>
              </a:defRPr>
            </a:lvl5pPr>
            <a:lvl6pPr marR="0" lvl="5" algn="l" rtl="0">
              <a:lnSpc>
                <a:spcPct val="90000"/>
              </a:lnSpc>
              <a:spcBef>
                <a:spcPts val="438"/>
              </a:spcBef>
              <a:spcAft>
                <a:spcPts val="0"/>
              </a:spcAft>
              <a:buClr>
                <a:schemeClr val="dk1"/>
              </a:buClr>
              <a:buSzPts val="2000"/>
              <a:buFont typeface="Arial"/>
              <a:buNone/>
              <a:defRPr sz="1800" b="0" i="0" u="none" strike="noStrike" cap="none">
                <a:solidFill>
                  <a:schemeClr val="dk1"/>
                </a:solidFill>
                <a:latin typeface="Calibri"/>
                <a:ea typeface="Calibri"/>
                <a:cs typeface="Calibri"/>
                <a:sym typeface="Calibri"/>
              </a:defRPr>
            </a:lvl6pPr>
            <a:lvl7pPr marR="0" lvl="6" algn="l" rtl="0">
              <a:lnSpc>
                <a:spcPct val="90000"/>
              </a:lnSpc>
              <a:spcBef>
                <a:spcPts val="438"/>
              </a:spcBef>
              <a:spcAft>
                <a:spcPts val="0"/>
              </a:spcAft>
              <a:buClr>
                <a:schemeClr val="dk1"/>
              </a:buClr>
              <a:buSzPts val="2000"/>
              <a:buFont typeface="Arial"/>
              <a:buNone/>
              <a:defRPr sz="1800" b="0" i="0" u="none" strike="noStrike" cap="none">
                <a:solidFill>
                  <a:schemeClr val="dk1"/>
                </a:solidFill>
                <a:latin typeface="Calibri"/>
                <a:ea typeface="Calibri"/>
                <a:cs typeface="Calibri"/>
                <a:sym typeface="Calibri"/>
              </a:defRPr>
            </a:lvl7pPr>
            <a:lvl8pPr marR="0" lvl="7" algn="l" rtl="0">
              <a:lnSpc>
                <a:spcPct val="90000"/>
              </a:lnSpc>
              <a:spcBef>
                <a:spcPts val="438"/>
              </a:spcBef>
              <a:spcAft>
                <a:spcPts val="0"/>
              </a:spcAft>
              <a:buClr>
                <a:schemeClr val="dk1"/>
              </a:buClr>
              <a:buSzPts val="2000"/>
              <a:buFont typeface="Arial"/>
              <a:buNone/>
              <a:defRPr sz="1800" b="0" i="0" u="none" strike="noStrike" cap="none">
                <a:solidFill>
                  <a:schemeClr val="dk1"/>
                </a:solidFill>
                <a:latin typeface="Calibri"/>
                <a:ea typeface="Calibri"/>
                <a:cs typeface="Calibri"/>
                <a:sym typeface="Calibri"/>
              </a:defRPr>
            </a:lvl8pPr>
            <a:lvl9pPr marR="0" lvl="8" algn="l" rtl="0">
              <a:lnSpc>
                <a:spcPct val="90000"/>
              </a:lnSpc>
              <a:spcBef>
                <a:spcPts val="438"/>
              </a:spcBef>
              <a:spcAft>
                <a:spcPts val="0"/>
              </a:spcAft>
              <a:buClr>
                <a:schemeClr val="dk1"/>
              </a:buClr>
              <a:buSzPts val="20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64" name="Google Shape;64;p10"/>
          <p:cNvSpPr txBox="1">
            <a:spLocks noGrp="1"/>
          </p:cNvSpPr>
          <p:nvPr>
            <p:ph type="body" idx="1"/>
          </p:nvPr>
        </p:nvSpPr>
        <p:spPr>
          <a:xfrm>
            <a:off x="629841" y="2057402"/>
            <a:ext cx="2949178" cy="3811588"/>
          </a:xfrm>
          <a:prstGeom prst="rect">
            <a:avLst/>
          </a:prstGeom>
          <a:noFill/>
          <a:ln>
            <a:noFill/>
          </a:ln>
        </p:spPr>
        <p:txBody>
          <a:bodyPr spcFirstLastPara="1" wrap="square" lIns="80142" tIns="40060" rIns="80142" bIns="40060" anchor="t" anchorCtr="0"/>
          <a:lstStyle>
            <a:lvl1pPr marL="400777" lvl="0" indent="-200389" algn="l">
              <a:lnSpc>
                <a:spcPct val="90000"/>
              </a:lnSpc>
              <a:spcBef>
                <a:spcPts val="877"/>
              </a:spcBef>
              <a:spcAft>
                <a:spcPts val="0"/>
              </a:spcAft>
              <a:buClr>
                <a:schemeClr val="dk1"/>
              </a:buClr>
              <a:buSzPts val="1600"/>
              <a:buNone/>
              <a:defRPr sz="1400"/>
            </a:lvl1pPr>
            <a:lvl2pPr marL="801555" lvl="1" indent="-200389" algn="l">
              <a:lnSpc>
                <a:spcPct val="90000"/>
              </a:lnSpc>
              <a:spcBef>
                <a:spcPts val="438"/>
              </a:spcBef>
              <a:spcAft>
                <a:spcPts val="0"/>
              </a:spcAft>
              <a:buClr>
                <a:schemeClr val="dk1"/>
              </a:buClr>
              <a:buSzPts val="1400"/>
              <a:buNone/>
              <a:defRPr sz="1200"/>
            </a:lvl2pPr>
            <a:lvl3pPr marL="1202334" lvl="2" indent="-200389" algn="l">
              <a:lnSpc>
                <a:spcPct val="90000"/>
              </a:lnSpc>
              <a:spcBef>
                <a:spcPts val="438"/>
              </a:spcBef>
              <a:spcAft>
                <a:spcPts val="0"/>
              </a:spcAft>
              <a:buClr>
                <a:schemeClr val="dk1"/>
              </a:buClr>
              <a:buSzPts val="1200"/>
              <a:buNone/>
              <a:defRPr sz="1100"/>
            </a:lvl3pPr>
            <a:lvl4pPr marL="1603111" lvl="3" indent="-200389" algn="l">
              <a:lnSpc>
                <a:spcPct val="90000"/>
              </a:lnSpc>
              <a:spcBef>
                <a:spcPts val="438"/>
              </a:spcBef>
              <a:spcAft>
                <a:spcPts val="0"/>
              </a:spcAft>
              <a:buClr>
                <a:schemeClr val="dk1"/>
              </a:buClr>
              <a:buSzPts val="1000"/>
              <a:buNone/>
              <a:defRPr sz="900"/>
            </a:lvl4pPr>
            <a:lvl5pPr marL="2003888" lvl="4" indent="-200389" algn="l">
              <a:lnSpc>
                <a:spcPct val="90000"/>
              </a:lnSpc>
              <a:spcBef>
                <a:spcPts val="438"/>
              </a:spcBef>
              <a:spcAft>
                <a:spcPts val="0"/>
              </a:spcAft>
              <a:buClr>
                <a:schemeClr val="dk1"/>
              </a:buClr>
              <a:buSzPts val="1000"/>
              <a:buNone/>
              <a:defRPr sz="900"/>
            </a:lvl5pPr>
            <a:lvl6pPr marL="2404665" lvl="5" indent="-200389" algn="l">
              <a:lnSpc>
                <a:spcPct val="90000"/>
              </a:lnSpc>
              <a:spcBef>
                <a:spcPts val="438"/>
              </a:spcBef>
              <a:spcAft>
                <a:spcPts val="0"/>
              </a:spcAft>
              <a:buClr>
                <a:schemeClr val="dk1"/>
              </a:buClr>
              <a:buSzPts val="1000"/>
              <a:buNone/>
              <a:defRPr sz="900"/>
            </a:lvl6pPr>
            <a:lvl7pPr marL="2805444" lvl="6" indent="-200389" algn="l">
              <a:lnSpc>
                <a:spcPct val="90000"/>
              </a:lnSpc>
              <a:spcBef>
                <a:spcPts val="438"/>
              </a:spcBef>
              <a:spcAft>
                <a:spcPts val="0"/>
              </a:spcAft>
              <a:buClr>
                <a:schemeClr val="dk1"/>
              </a:buClr>
              <a:buSzPts val="1000"/>
              <a:buNone/>
              <a:defRPr sz="900"/>
            </a:lvl7pPr>
            <a:lvl8pPr marL="3206222" lvl="7" indent="-200389" algn="l">
              <a:lnSpc>
                <a:spcPct val="90000"/>
              </a:lnSpc>
              <a:spcBef>
                <a:spcPts val="438"/>
              </a:spcBef>
              <a:spcAft>
                <a:spcPts val="0"/>
              </a:spcAft>
              <a:buClr>
                <a:schemeClr val="dk1"/>
              </a:buClr>
              <a:buSzPts val="1000"/>
              <a:buNone/>
              <a:defRPr sz="900"/>
            </a:lvl8pPr>
            <a:lvl9pPr marL="3606999" lvl="8" indent="-200389" algn="l">
              <a:lnSpc>
                <a:spcPct val="90000"/>
              </a:lnSpc>
              <a:spcBef>
                <a:spcPts val="438"/>
              </a:spcBef>
              <a:spcAft>
                <a:spcPts val="0"/>
              </a:spcAft>
              <a:buClr>
                <a:schemeClr val="dk1"/>
              </a:buClr>
              <a:buSzPts val="1000"/>
              <a:buNone/>
              <a:defRPr sz="900"/>
            </a:lvl9pPr>
          </a:lstStyle>
          <a:p>
            <a:endParaRPr/>
          </a:p>
        </p:txBody>
      </p:sp>
      <p:sp>
        <p:nvSpPr>
          <p:cNvPr id="65" name="Google Shape;65;p10"/>
          <p:cNvSpPr txBox="1">
            <a:spLocks noGrp="1"/>
          </p:cNvSpPr>
          <p:nvPr>
            <p:ph type="dt" idx="10"/>
          </p:nvPr>
        </p:nvSpPr>
        <p:spPr>
          <a:xfrm>
            <a:off x="628650" y="6356351"/>
            <a:ext cx="2057400" cy="365125"/>
          </a:xfrm>
          <a:prstGeom prst="rect">
            <a:avLst/>
          </a:prstGeom>
          <a:noFill/>
          <a:ln>
            <a:noFill/>
          </a:ln>
        </p:spPr>
        <p:txBody>
          <a:bodyPr spcFirstLastPara="1" wrap="square" lIns="80142" tIns="40060" rIns="80142" bIns="4006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1B8ABB09-4A1D-463E-8065-109CC2B7EFAA}" type="datetimeFigureOut">
              <a:rPr lang="ar-SA" smtClean="0"/>
              <a:pPr/>
              <a:t>30/07/1444</a:t>
            </a:fld>
            <a:endParaRPr lang="ar-SA"/>
          </a:p>
        </p:txBody>
      </p:sp>
      <p:sp>
        <p:nvSpPr>
          <p:cNvPr id="66" name="Google Shape;66;p10"/>
          <p:cNvSpPr txBox="1">
            <a:spLocks noGrp="1"/>
          </p:cNvSpPr>
          <p:nvPr>
            <p:ph type="ftr" idx="11"/>
          </p:nvPr>
        </p:nvSpPr>
        <p:spPr>
          <a:xfrm>
            <a:off x="3028952" y="6356351"/>
            <a:ext cx="3086100" cy="365125"/>
          </a:xfrm>
          <a:prstGeom prst="rect">
            <a:avLst/>
          </a:prstGeom>
          <a:noFill/>
          <a:ln>
            <a:noFill/>
          </a:ln>
        </p:spPr>
        <p:txBody>
          <a:bodyPr spcFirstLastPara="1" wrap="square" lIns="80142" tIns="40060" rIns="80142" bIns="4006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ar-SA"/>
          </a:p>
        </p:txBody>
      </p:sp>
      <p:sp>
        <p:nvSpPr>
          <p:cNvPr id="67" name="Google Shape;67;p10"/>
          <p:cNvSpPr txBox="1">
            <a:spLocks noGrp="1"/>
          </p:cNvSpPr>
          <p:nvPr>
            <p:ph type="sldNum" idx="12"/>
          </p:nvPr>
        </p:nvSpPr>
        <p:spPr>
          <a:xfrm>
            <a:off x="6457950" y="6356351"/>
            <a:ext cx="2057400" cy="365125"/>
          </a:xfrm>
          <a:prstGeom prst="rect">
            <a:avLst/>
          </a:prstGeom>
          <a:noFill/>
          <a:ln>
            <a:noFill/>
          </a:ln>
        </p:spPr>
        <p:txBody>
          <a:bodyPr spcFirstLastPara="1" wrap="square" lIns="80142" tIns="40060" rIns="80142" bIns="4006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B34F065-1154-456A-91E3-76DE8E75E17B}" type="slidenum">
              <a:rPr lang="ar-SA" smtClean="0"/>
              <a:pPr/>
              <a:t>‹#›</a:t>
            </a:fld>
            <a:endParaRPr lang="ar-S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628650" y="365127"/>
            <a:ext cx="7886700" cy="1325563"/>
          </a:xfrm>
          <a:prstGeom prst="rect">
            <a:avLst/>
          </a:prstGeom>
          <a:noFill/>
          <a:ln>
            <a:noFill/>
          </a:ln>
        </p:spPr>
        <p:txBody>
          <a:bodyPr spcFirstLastPara="1" wrap="square" lIns="80142" tIns="40060" rIns="80142" bIns="40060"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
          <p:cNvSpPr txBox="1">
            <a:spLocks noGrp="1"/>
          </p:cNvSpPr>
          <p:nvPr>
            <p:ph type="body" idx="1"/>
          </p:nvPr>
        </p:nvSpPr>
        <p:spPr>
          <a:xfrm>
            <a:off x="628650" y="1825627"/>
            <a:ext cx="7886700" cy="4351338"/>
          </a:xfrm>
          <a:prstGeom prst="rect">
            <a:avLst/>
          </a:prstGeom>
          <a:noFill/>
          <a:ln>
            <a:noFill/>
          </a:ln>
        </p:spPr>
        <p:txBody>
          <a:bodyPr spcFirstLastPara="1" wrap="square" lIns="80142" tIns="40060" rIns="80142" bIns="40060"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
          <p:cNvSpPr txBox="1">
            <a:spLocks noGrp="1"/>
          </p:cNvSpPr>
          <p:nvPr>
            <p:ph type="dt" idx="10"/>
          </p:nvPr>
        </p:nvSpPr>
        <p:spPr>
          <a:xfrm>
            <a:off x="628650" y="6356351"/>
            <a:ext cx="2057400" cy="365125"/>
          </a:xfrm>
          <a:prstGeom prst="rect">
            <a:avLst/>
          </a:prstGeom>
          <a:noFill/>
          <a:ln>
            <a:noFill/>
          </a:ln>
        </p:spPr>
        <p:txBody>
          <a:bodyPr spcFirstLastPara="1" wrap="square" lIns="80142" tIns="40060" rIns="80142" bIns="40060" anchor="ctr" anchorCtr="0"/>
          <a:lstStyle>
            <a:lvl1pPr marR="0" lvl="0" algn="l" rtl="0">
              <a:spcBef>
                <a:spcPts val="0"/>
              </a:spcBef>
              <a:spcAft>
                <a:spcPts val="0"/>
              </a:spcAft>
              <a:buSzPts val="1400"/>
              <a:buNone/>
              <a:defRPr sz="11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6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6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6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6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6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6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6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600" b="0" i="0" u="none" strike="noStrike" cap="none">
                <a:solidFill>
                  <a:schemeClr val="dk1"/>
                </a:solidFill>
                <a:latin typeface="Calibri"/>
                <a:ea typeface="Calibri"/>
                <a:cs typeface="Calibri"/>
                <a:sym typeface="Calibri"/>
              </a:defRPr>
            </a:lvl9pPr>
          </a:lstStyle>
          <a:p>
            <a:fld id="{1B8ABB09-4A1D-463E-8065-109CC2B7EFAA}" type="datetimeFigureOut">
              <a:rPr lang="ar-SA" smtClean="0"/>
              <a:pPr/>
              <a:t>30/07/1444</a:t>
            </a:fld>
            <a:endParaRPr lang="ar-SA"/>
          </a:p>
        </p:txBody>
      </p:sp>
      <p:sp>
        <p:nvSpPr>
          <p:cNvPr id="9" name="Google Shape;9;p1"/>
          <p:cNvSpPr txBox="1">
            <a:spLocks noGrp="1"/>
          </p:cNvSpPr>
          <p:nvPr>
            <p:ph type="ftr" idx="11"/>
          </p:nvPr>
        </p:nvSpPr>
        <p:spPr>
          <a:xfrm>
            <a:off x="3028952" y="6356351"/>
            <a:ext cx="3086100" cy="365125"/>
          </a:xfrm>
          <a:prstGeom prst="rect">
            <a:avLst/>
          </a:prstGeom>
          <a:noFill/>
          <a:ln>
            <a:noFill/>
          </a:ln>
        </p:spPr>
        <p:txBody>
          <a:bodyPr spcFirstLastPara="1" wrap="square" lIns="80142" tIns="40060" rIns="80142" bIns="40060" anchor="ctr" anchorCtr="0"/>
          <a:lstStyle>
            <a:lvl1pPr marR="0" lvl="0" algn="ctr" rtl="0">
              <a:spcBef>
                <a:spcPts val="0"/>
              </a:spcBef>
              <a:spcAft>
                <a:spcPts val="0"/>
              </a:spcAft>
              <a:buSzPts val="1400"/>
              <a:buNone/>
              <a:defRPr sz="11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6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6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6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6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6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6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6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600" b="0" i="0" u="none" strike="noStrike" cap="none">
                <a:solidFill>
                  <a:schemeClr val="dk1"/>
                </a:solidFill>
                <a:latin typeface="Calibri"/>
                <a:ea typeface="Calibri"/>
                <a:cs typeface="Calibri"/>
                <a:sym typeface="Calibri"/>
              </a:defRPr>
            </a:lvl9pPr>
          </a:lstStyle>
          <a:p>
            <a:endParaRPr lang="ar-SA"/>
          </a:p>
        </p:txBody>
      </p:sp>
      <p:sp>
        <p:nvSpPr>
          <p:cNvPr id="10" name="Google Shape;10;p1"/>
          <p:cNvSpPr txBox="1">
            <a:spLocks noGrp="1"/>
          </p:cNvSpPr>
          <p:nvPr>
            <p:ph type="sldNum" idx="12"/>
          </p:nvPr>
        </p:nvSpPr>
        <p:spPr>
          <a:xfrm>
            <a:off x="6457950" y="6356351"/>
            <a:ext cx="2057400" cy="365125"/>
          </a:xfrm>
          <a:prstGeom prst="rect">
            <a:avLst/>
          </a:prstGeom>
          <a:noFill/>
          <a:ln>
            <a:noFill/>
          </a:ln>
        </p:spPr>
        <p:txBody>
          <a:bodyPr spcFirstLastPara="1" wrap="square" lIns="80142" tIns="40060" rIns="80142" bIns="40060" anchor="ctr" anchorCtr="0">
            <a:noAutofit/>
          </a:bodyPr>
          <a:lstStyle>
            <a:lvl1pPr marL="0" marR="0" lvl="0" indent="0" algn="r" rtl="0">
              <a:spcBef>
                <a:spcPts val="0"/>
              </a:spcBef>
              <a:buNone/>
              <a:defRPr sz="1100" b="0" i="0" u="none" strike="noStrike" cap="none">
                <a:solidFill>
                  <a:srgbClr val="888888"/>
                </a:solidFill>
                <a:latin typeface="Calibri"/>
                <a:ea typeface="Calibri"/>
                <a:cs typeface="Calibri"/>
                <a:sym typeface="Calibri"/>
              </a:defRPr>
            </a:lvl1pPr>
            <a:lvl2pPr marL="0" marR="0" lvl="1" indent="0" algn="r" rtl="0">
              <a:spcBef>
                <a:spcPts val="0"/>
              </a:spcBef>
              <a:buNone/>
              <a:defRPr sz="1100" b="0" i="0" u="none" strike="noStrike" cap="none">
                <a:solidFill>
                  <a:srgbClr val="888888"/>
                </a:solidFill>
                <a:latin typeface="Calibri"/>
                <a:ea typeface="Calibri"/>
                <a:cs typeface="Calibri"/>
                <a:sym typeface="Calibri"/>
              </a:defRPr>
            </a:lvl2pPr>
            <a:lvl3pPr marL="0" marR="0" lvl="2" indent="0" algn="r" rtl="0">
              <a:spcBef>
                <a:spcPts val="0"/>
              </a:spcBef>
              <a:buNone/>
              <a:defRPr sz="1100" b="0" i="0" u="none" strike="noStrike" cap="none">
                <a:solidFill>
                  <a:srgbClr val="888888"/>
                </a:solidFill>
                <a:latin typeface="Calibri"/>
                <a:ea typeface="Calibri"/>
                <a:cs typeface="Calibri"/>
                <a:sym typeface="Calibri"/>
              </a:defRPr>
            </a:lvl3pPr>
            <a:lvl4pPr marL="0" marR="0" lvl="3" indent="0" algn="r" rtl="0">
              <a:spcBef>
                <a:spcPts val="0"/>
              </a:spcBef>
              <a:buNone/>
              <a:defRPr sz="1100" b="0" i="0" u="none" strike="noStrike" cap="none">
                <a:solidFill>
                  <a:srgbClr val="888888"/>
                </a:solidFill>
                <a:latin typeface="Calibri"/>
                <a:ea typeface="Calibri"/>
                <a:cs typeface="Calibri"/>
                <a:sym typeface="Calibri"/>
              </a:defRPr>
            </a:lvl4pPr>
            <a:lvl5pPr marL="0" marR="0" lvl="4" indent="0" algn="r" rtl="0">
              <a:spcBef>
                <a:spcPts val="0"/>
              </a:spcBef>
              <a:buNone/>
              <a:defRPr sz="1100" b="0" i="0" u="none" strike="noStrike" cap="none">
                <a:solidFill>
                  <a:srgbClr val="888888"/>
                </a:solidFill>
                <a:latin typeface="Calibri"/>
                <a:ea typeface="Calibri"/>
                <a:cs typeface="Calibri"/>
                <a:sym typeface="Calibri"/>
              </a:defRPr>
            </a:lvl5pPr>
            <a:lvl6pPr marL="0" marR="0" lvl="5" indent="0" algn="r" rtl="0">
              <a:spcBef>
                <a:spcPts val="0"/>
              </a:spcBef>
              <a:buNone/>
              <a:defRPr sz="1100" b="0" i="0" u="none" strike="noStrike" cap="none">
                <a:solidFill>
                  <a:srgbClr val="888888"/>
                </a:solidFill>
                <a:latin typeface="Calibri"/>
                <a:ea typeface="Calibri"/>
                <a:cs typeface="Calibri"/>
                <a:sym typeface="Calibri"/>
              </a:defRPr>
            </a:lvl6pPr>
            <a:lvl7pPr marL="0" marR="0" lvl="6" indent="0" algn="r" rtl="0">
              <a:spcBef>
                <a:spcPts val="0"/>
              </a:spcBef>
              <a:buNone/>
              <a:defRPr sz="1100" b="0" i="0" u="none" strike="noStrike" cap="none">
                <a:solidFill>
                  <a:srgbClr val="888888"/>
                </a:solidFill>
                <a:latin typeface="Calibri"/>
                <a:ea typeface="Calibri"/>
                <a:cs typeface="Calibri"/>
                <a:sym typeface="Calibri"/>
              </a:defRPr>
            </a:lvl7pPr>
            <a:lvl8pPr marL="0" marR="0" lvl="7" indent="0" algn="r" rtl="0">
              <a:spcBef>
                <a:spcPts val="0"/>
              </a:spcBef>
              <a:buNone/>
              <a:defRPr sz="1100" b="0" i="0" u="none" strike="noStrike" cap="none">
                <a:solidFill>
                  <a:srgbClr val="888888"/>
                </a:solidFill>
                <a:latin typeface="Calibri"/>
                <a:ea typeface="Calibri"/>
                <a:cs typeface="Calibri"/>
                <a:sym typeface="Calibri"/>
              </a:defRPr>
            </a:lvl8pPr>
            <a:lvl9pPr marL="0" marR="0" lvl="8" indent="0" algn="r" rtl="0">
              <a:spcBef>
                <a:spcPts val="0"/>
              </a:spcBef>
              <a:buNone/>
              <a:defRPr sz="1100" b="0" i="0" u="none" strike="noStrike" cap="none">
                <a:solidFill>
                  <a:srgbClr val="888888"/>
                </a:solidFill>
                <a:latin typeface="Calibri"/>
                <a:ea typeface="Calibri"/>
                <a:cs typeface="Calibri"/>
                <a:sym typeface="Calibri"/>
              </a:defRPr>
            </a:lvl9pPr>
          </a:lstStyle>
          <a:p>
            <a:fld id="{0B34F065-1154-456A-91E3-76DE8E75E17B}" type="slidenum">
              <a:rPr lang="ar-SA" smtClean="0"/>
              <a:pPr/>
              <a:t>‹#›</a:t>
            </a:fld>
            <a:endParaRPr lang="ar-SA"/>
          </a:p>
        </p:txBody>
      </p:sp>
    </p:spTree>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2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2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2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2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2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2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2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2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2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2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2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2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2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2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2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2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2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2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2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2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2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2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2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2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2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2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2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628650" y="365127"/>
            <a:ext cx="7886700" cy="1325563"/>
          </a:xfrm>
          <a:prstGeom prst="rect">
            <a:avLst/>
          </a:prstGeom>
          <a:noFill/>
          <a:ln>
            <a:noFill/>
          </a:ln>
        </p:spPr>
        <p:txBody>
          <a:bodyPr spcFirstLastPara="1" wrap="square" lIns="80142" tIns="40060" rIns="80142" bIns="40060"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
          <p:cNvSpPr txBox="1">
            <a:spLocks noGrp="1"/>
          </p:cNvSpPr>
          <p:nvPr>
            <p:ph type="body" idx="1"/>
          </p:nvPr>
        </p:nvSpPr>
        <p:spPr>
          <a:xfrm>
            <a:off x="628650" y="1825627"/>
            <a:ext cx="7886700" cy="4351338"/>
          </a:xfrm>
          <a:prstGeom prst="rect">
            <a:avLst/>
          </a:prstGeom>
          <a:noFill/>
          <a:ln>
            <a:noFill/>
          </a:ln>
        </p:spPr>
        <p:txBody>
          <a:bodyPr spcFirstLastPara="1" wrap="square" lIns="80142" tIns="40060" rIns="80142" bIns="40060"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
          <p:cNvSpPr txBox="1">
            <a:spLocks noGrp="1"/>
          </p:cNvSpPr>
          <p:nvPr>
            <p:ph type="dt" idx="10"/>
          </p:nvPr>
        </p:nvSpPr>
        <p:spPr>
          <a:xfrm>
            <a:off x="628650" y="6356351"/>
            <a:ext cx="2057400" cy="365125"/>
          </a:xfrm>
          <a:prstGeom prst="rect">
            <a:avLst/>
          </a:prstGeom>
          <a:noFill/>
          <a:ln>
            <a:noFill/>
          </a:ln>
        </p:spPr>
        <p:txBody>
          <a:bodyPr spcFirstLastPara="1" wrap="square" lIns="80142" tIns="40060" rIns="80142" bIns="40060" anchor="ctr" anchorCtr="0"/>
          <a:lstStyle>
            <a:lvl1pPr marR="0" lvl="0" algn="l" rtl="0">
              <a:spcBef>
                <a:spcPts val="0"/>
              </a:spcBef>
              <a:spcAft>
                <a:spcPts val="0"/>
              </a:spcAft>
              <a:buSzPts val="1400"/>
              <a:buNone/>
              <a:defRPr sz="11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6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6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6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6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6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6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6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600" b="0" i="0" u="none" strike="noStrike" cap="none">
                <a:solidFill>
                  <a:schemeClr val="dk1"/>
                </a:solidFill>
                <a:latin typeface="Calibri"/>
                <a:ea typeface="Calibri"/>
                <a:cs typeface="Calibri"/>
                <a:sym typeface="Calibri"/>
              </a:defRPr>
            </a:lvl9pPr>
          </a:lstStyle>
          <a:p>
            <a:fld id="{1B8ABB09-4A1D-463E-8065-109CC2B7EFAA}" type="datetimeFigureOut">
              <a:rPr lang="ar-SA" smtClean="0"/>
              <a:pPr/>
              <a:t>30/07/1444</a:t>
            </a:fld>
            <a:endParaRPr lang="ar-SA"/>
          </a:p>
        </p:txBody>
      </p:sp>
      <p:sp>
        <p:nvSpPr>
          <p:cNvPr id="9" name="Google Shape;9;p1"/>
          <p:cNvSpPr txBox="1">
            <a:spLocks noGrp="1"/>
          </p:cNvSpPr>
          <p:nvPr>
            <p:ph type="ftr" idx="11"/>
          </p:nvPr>
        </p:nvSpPr>
        <p:spPr>
          <a:xfrm>
            <a:off x="3028952" y="6356351"/>
            <a:ext cx="3086100" cy="365125"/>
          </a:xfrm>
          <a:prstGeom prst="rect">
            <a:avLst/>
          </a:prstGeom>
          <a:noFill/>
          <a:ln>
            <a:noFill/>
          </a:ln>
        </p:spPr>
        <p:txBody>
          <a:bodyPr spcFirstLastPara="1" wrap="square" lIns="80142" tIns="40060" rIns="80142" bIns="40060" anchor="ctr" anchorCtr="0"/>
          <a:lstStyle>
            <a:lvl1pPr marR="0" lvl="0" algn="ctr" rtl="0">
              <a:spcBef>
                <a:spcPts val="0"/>
              </a:spcBef>
              <a:spcAft>
                <a:spcPts val="0"/>
              </a:spcAft>
              <a:buSzPts val="1400"/>
              <a:buNone/>
              <a:defRPr sz="11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6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6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6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6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6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6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6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600" b="0" i="0" u="none" strike="noStrike" cap="none">
                <a:solidFill>
                  <a:schemeClr val="dk1"/>
                </a:solidFill>
                <a:latin typeface="Calibri"/>
                <a:ea typeface="Calibri"/>
                <a:cs typeface="Calibri"/>
                <a:sym typeface="Calibri"/>
              </a:defRPr>
            </a:lvl9pPr>
          </a:lstStyle>
          <a:p>
            <a:endParaRPr lang="ar-SA"/>
          </a:p>
        </p:txBody>
      </p:sp>
      <p:sp>
        <p:nvSpPr>
          <p:cNvPr id="10" name="Google Shape;10;p1"/>
          <p:cNvSpPr txBox="1">
            <a:spLocks noGrp="1"/>
          </p:cNvSpPr>
          <p:nvPr>
            <p:ph type="sldNum" idx="12"/>
          </p:nvPr>
        </p:nvSpPr>
        <p:spPr>
          <a:xfrm>
            <a:off x="6457950" y="6356351"/>
            <a:ext cx="2057400" cy="365125"/>
          </a:xfrm>
          <a:prstGeom prst="rect">
            <a:avLst/>
          </a:prstGeom>
          <a:noFill/>
          <a:ln>
            <a:noFill/>
          </a:ln>
        </p:spPr>
        <p:txBody>
          <a:bodyPr spcFirstLastPara="1" wrap="square" lIns="80142" tIns="40060" rIns="80142" bIns="40060" anchor="ctr" anchorCtr="0">
            <a:noAutofit/>
          </a:bodyPr>
          <a:lstStyle>
            <a:lvl1pPr marL="0" marR="0" lvl="0" indent="0" algn="r" rtl="0">
              <a:spcBef>
                <a:spcPts val="0"/>
              </a:spcBef>
              <a:buNone/>
              <a:defRPr sz="1100" b="0" i="0" u="none" strike="noStrike" cap="none">
                <a:solidFill>
                  <a:srgbClr val="888888"/>
                </a:solidFill>
                <a:latin typeface="Calibri"/>
                <a:ea typeface="Calibri"/>
                <a:cs typeface="Calibri"/>
                <a:sym typeface="Calibri"/>
              </a:defRPr>
            </a:lvl1pPr>
            <a:lvl2pPr marL="0" marR="0" lvl="1" indent="0" algn="r" rtl="0">
              <a:spcBef>
                <a:spcPts val="0"/>
              </a:spcBef>
              <a:buNone/>
              <a:defRPr sz="1100" b="0" i="0" u="none" strike="noStrike" cap="none">
                <a:solidFill>
                  <a:srgbClr val="888888"/>
                </a:solidFill>
                <a:latin typeface="Calibri"/>
                <a:ea typeface="Calibri"/>
                <a:cs typeface="Calibri"/>
                <a:sym typeface="Calibri"/>
              </a:defRPr>
            </a:lvl2pPr>
            <a:lvl3pPr marL="0" marR="0" lvl="2" indent="0" algn="r" rtl="0">
              <a:spcBef>
                <a:spcPts val="0"/>
              </a:spcBef>
              <a:buNone/>
              <a:defRPr sz="1100" b="0" i="0" u="none" strike="noStrike" cap="none">
                <a:solidFill>
                  <a:srgbClr val="888888"/>
                </a:solidFill>
                <a:latin typeface="Calibri"/>
                <a:ea typeface="Calibri"/>
                <a:cs typeface="Calibri"/>
                <a:sym typeface="Calibri"/>
              </a:defRPr>
            </a:lvl3pPr>
            <a:lvl4pPr marL="0" marR="0" lvl="3" indent="0" algn="r" rtl="0">
              <a:spcBef>
                <a:spcPts val="0"/>
              </a:spcBef>
              <a:buNone/>
              <a:defRPr sz="1100" b="0" i="0" u="none" strike="noStrike" cap="none">
                <a:solidFill>
                  <a:srgbClr val="888888"/>
                </a:solidFill>
                <a:latin typeface="Calibri"/>
                <a:ea typeface="Calibri"/>
                <a:cs typeface="Calibri"/>
                <a:sym typeface="Calibri"/>
              </a:defRPr>
            </a:lvl4pPr>
            <a:lvl5pPr marL="0" marR="0" lvl="4" indent="0" algn="r" rtl="0">
              <a:spcBef>
                <a:spcPts val="0"/>
              </a:spcBef>
              <a:buNone/>
              <a:defRPr sz="1100" b="0" i="0" u="none" strike="noStrike" cap="none">
                <a:solidFill>
                  <a:srgbClr val="888888"/>
                </a:solidFill>
                <a:latin typeface="Calibri"/>
                <a:ea typeface="Calibri"/>
                <a:cs typeface="Calibri"/>
                <a:sym typeface="Calibri"/>
              </a:defRPr>
            </a:lvl5pPr>
            <a:lvl6pPr marL="0" marR="0" lvl="5" indent="0" algn="r" rtl="0">
              <a:spcBef>
                <a:spcPts val="0"/>
              </a:spcBef>
              <a:buNone/>
              <a:defRPr sz="1100" b="0" i="0" u="none" strike="noStrike" cap="none">
                <a:solidFill>
                  <a:srgbClr val="888888"/>
                </a:solidFill>
                <a:latin typeface="Calibri"/>
                <a:ea typeface="Calibri"/>
                <a:cs typeface="Calibri"/>
                <a:sym typeface="Calibri"/>
              </a:defRPr>
            </a:lvl6pPr>
            <a:lvl7pPr marL="0" marR="0" lvl="6" indent="0" algn="r" rtl="0">
              <a:spcBef>
                <a:spcPts val="0"/>
              </a:spcBef>
              <a:buNone/>
              <a:defRPr sz="1100" b="0" i="0" u="none" strike="noStrike" cap="none">
                <a:solidFill>
                  <a:srgbClr val="888888"/>
                </a:solidFill>
                <a:latin typeface="Calibri"/>
                <a:ea typeface="Calibri"/>
                <a:cs typeface="Calibri"/>
                <a:sym typeface="Calibri"/>
              </a:defRPr>
            </a:lvl7pPr>
            <a:lvl8pPr marL="0" marR="0" lvl="7" indent="0" algn="r" rtl="0">
              <a:spcBef>
                <a:spcPts val="0"/>
              </a:spcBef>
              <a:buNone/>
              <a:defRPr sz="1100" b="0" i="0" u="none" strike="noStrike" cap="none">
                <a:solidFill>
                  <a:srgbClr val="888888"/>
                </a:solidFill>
                <a:latin typeface="Calibri"/>
                <a:ea typeface="Calibri"/>
                <a:cs typeface="Calibri"/>
                <a:sym typeface="Calibri"/>
              </a:defRPr>
            </a:lvl8pPr>
            <a:lvl9pPr marL="0" marR="0" lvl="8" indent="0" algn="r" rtl="0">
              <a:spcBef>
                <a:spcPts val="0"/>
              </a:spcBef>
              <a:buNone/>
              <a:defRPr sz="1100" b="0" i="0" u="none" strike="noStrike" cap="none">
                <a:solidFill>
                  <a:srgbClr val="888888"/>
                </a:solidFill>
                <a:latin typeface="Calibri"/>
                <a:ea typeface="Calibri"/>
                <a:cs typeface="Calibri"/>
                <a:sym typeface="Calibri"/>
              </a:defRPr>
            </a:lvl9pPr>
          </a:lstStyle>
          <a:p>
            <a:fld id="{0B34F065-1154-456A-91E3-76DE8E75E17B}" type="slidenum">
              <a:rPr lang="ar-SA" smtClean="0"/>
              <a:pPr/>
              <a:t>‹#›</a:t>
            </a:fld>
            <a:endParaRPr lang="ar-SA"/>
          </a:p>
        </p:txBody>
      </p:sp>
    </p:spTree>
  </p:cSld>
  <p:clrMap bg1="lt1" tx1="dk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2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2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2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2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2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2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2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2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2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2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2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2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2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2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2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2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2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2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2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2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2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2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2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2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2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2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2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13.xml"/><Relationship Id="rId1" Type="http://schemas.openxmlformats.org/officeDocument/2006/relationships/themeOverride" Target="../theme/themeOverride10.xml"/><Relationship Id="rId4" Type="http://schemas.openxmlformats.org/officeDocument/2006/relationships/image" Target="../media/image4.jpeg"/></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13.xml"/><Relationship Id="rId1" Type="http://schemas.openxmlformats.org/officeDocument/2006/relationships/themeOverride" Target="../theme/themeOverride11.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13.xml"/><Relationship Id="rId1" Type="http://schemas.openxmlformats.org/officeDocument/2006/relationships/themeOverride" Target="../theme/themeOverride12.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13.xml"/><Relationship Id="rId1" Type="http://schemas.openxmlformats.org/officeDocument/2006/relationships/themeOverride" Target="../theme/themeOverride13.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13.xml"/><Relationship Id="rId1" Type="http://schemas.openxmlformats.org/officeDocument/2006/relationships/themeOverride" Target="../theme/themeOverride14.xm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13.xml"/><Relationship Id="rId1" Type="http://schemas.openxmlformats.org/officeDocument/2006/relationships/themeOverride" Target="../theme/themeOverride15.xml"/></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13.xml"/><Relationship Id="rId1" Type="http://schemas.openxmlformats.org/officeDocument/2006/relationships/themeOverride" Target="../theme/themeOverride16.xml"/></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13.xml"/><Relationship Id="rId1" Type="http://schemas.openxmlformats.org/officeDocument/2006/relationships/themeOverride" Target="../theme/themeOverride17.xml"/></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13.xml"/><Relationship Id="rId1" Type="http://schemas.openxmlformats.org/officeDocument/2006/relationships/themeOverride" Target="../theme/themeOverride18.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13.xml"/><Relationship Id="rId1" Type="http://schemas.openxmlformats.org/officeDocument/2006/relationships/themeOverride" Target="../theme/themeOverride2.xml"/></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13.xml"/><Relationship Id="rId1" Type="http://schemas.openxmlformats.org/officeDocument/2006/relationships/themeOverride" Target="../theme/themeOverride19.xml"/></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13.xml"/><Relationship Id="rId1" Type="http://schemas.openxmlformats.org/officeDocument/2006/relationships/themeOverride" Target="../theme/themeOverride20.xml"/></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13.xml"/><Relationship Id="rId1" Type="http://schemas.openxmlformats.org/officeDocument/2006/relationships/themeOverride" Target="../theme/themeOverride21.xml"/></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13.xml"/><Relationship Id="rId1" Type="http://schemas.openxmlformats.org/officeDocument/2006/relationships/themeOverride" Target="../theme/themeOverride22.xml"/></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13.xml"/><Relationship Id="rId1" Type="http://schemas.openxmlformats.org/officeDocument/2006/relationships/themeOverride" Target="../theme/themeOverride23.xml"/><Relationship Id="rId4" Type="http://schemas.openxmlformats.org/officeDocument/2006/relationships/image" Target="../media/image5.png"/></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13.xml"/><Relationship Id="rId1" Type="http://schemas.openxmlformats.org/officeDocument/2006/relationships/themeOverride" Target="../theme/themeOverride24.xml"/></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13.xml"/><Relationship Id="rId1" Type="http://schemas.openxmlformats.org/officeDocument/2006/relationships/themeOverride" Target="../theme/themeOverride25.xml"/></Relationships>
</file>

<file path=ppt/slides/_rels/slide2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13.xml"/><Relationship Id="rId1" Type="http://schemas.openxmlformats.org/officeDocument/2006/relationships/themeOverride" Target="../theme/themeOverride26.xml"/></Relationships>
</file>

<file path=ppt/slides/_rels/slide2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13.xml"/><Relationship Id="rId1" Type="http://schemas.openxmlformats.org/officeDocument/2006/relationships/themeOverride" Target="../theme/themeOverride27.xml"/></Relationships>
</file>

<file path=ppt/slides/_rels/slide2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13.xml"/><Relationship Id="rId1" Type="http://schemas.openxmlformats.org/officeDocument/2006/relationships/themeOverride" Target="../theme/themeOverride28.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13.xml"/><Relationship Id="rId1" Type="http://schemas.openxmlformats.org/officeDocument/2006/relationships/themeOverride" Target="../theme/themeOverride3.xml"/></Relationships>
</file>

<file path=ppt/slides/_rels/slide3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13.xml"/><Relationship Id="rId1" Type="http://schemas.openxmlformats.org/officeDocument/2006/relationships/themeOverride" Target="../theme/themeOverride29.xml"/></Relationships>
</file>

<file path=ppt/slides/_rels/slide3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13.xml"/><Relationship Id="rId1" Type="http://schemas.openxmlformats.org/officeDocument/2006/relationships/themeOverride" Target="../theme/themeOverride30.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13.xml"/><Relationship Id="rId1" Type="http://schemas.openxmlformats.org/officeDocument/2006/relationships/themeOverride" Target="../theme/themeOverride4.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13.xml"/><Relationship Id="rId1" Type="http://schemas.openxmlformats.org/officeDocument/2006/relationships/themeOverride" Target="../theme/themeOverride5.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13.xml"/><Relationship Id="rId1" Type="http://schemas.openxmlformats.org/officeDocument/2006/relationships/themeOverride" Target="../theme/themeOverride6.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13.xml"/><Relationship Id="rId1" Type="http://schemas.openxmlformats.org/officeDocument/2006/relationships/themeOverride" Target="../theme/themeOverride7.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13.xml"/><Relationship Id="rId1" Type="http://schemas.openxmlformats.org/officeDocument/2006/relationships/themeOverride" Target="../theme/themeOverride8.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13.xml"/><Relationship Id="rId1" Type="http://schemas.openxmlformats.org/officeDocument/2006/relationships/themeOverride" Target="../theme/themeOverride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srcRect/>
          <a:stretch>
            <a:fillRect/>
          </a:stretch>
        </a:blipFill>
        <a:effectLst/>
      </p:bgPr>
    </p:bg>
    <p:spTree>
      <p:nvGrpSpPr>
        <p:cNvPr id="1" name=""/>
        <p:cNvGrpSpPr/>
        <p:nvPr/>
      </p:nvGrpSpPr>
      <p:grpSpPr>
        <a:xfrm>
          <a:off x="0" y="0"/>
          <a:ext cx="0" cy="0"/>
          <a:chOff x="0" y="0"/>
          <a:chExt cx="0" cy="0"/>
        </a:xfrm>
      </p:grpSpPr>
      <p:sp>
        <p:nvSpPr>
          <p:cNvPr id="2" name="عنوان 1"/>
          <p:cNvSpPr>
            <a:spLocks noGrp="1"/>
          </p:cNvSpPr>
          <p:nvPr>
            <p:ph type="ctrTitle"/>
          </p:nvPr>
        </p:nvSpPr>
        <p:spPr>
          <a:xfrm>
            <a:off x="1403648" y="3140968"/>
            <a:ext cx="6858000" cy="1305099"/>
          </a:xfrm>
        </p:spPr>
        <p:txBody>
          <a:bodyPr/>
          <a:lstStyle/>
          <a:p>
            <a:pPr algn="r"/>
            <a:r>
              <a:rPr lang="ar-IQ" sz="4400" b="1" dirty="0">
                <a:solidFill>
                  <a:srgbClr val="FF0000"/>
                </a:solidFill>
                <a:latin typeface="Cairo"/>
                <a:ea typeface="Cairo"/>
                <a:cs typeface="PT Bold Heading" pitchFamily="2" charset="-78"/>
              </a:rPr>
              <a:t>المرونة </a:t>
            </a:r>
            <a:r>
              <a:rPr lang="ar-IQ" sz="4400" b="1" dirty="0" smtClean="0">
                <a:solidFill>
                  <a:srgbClr val="FF0000"/>
                </a:solidFill>
                <a:latin typeface="Cairo"/>
                <a:ea typeface="Cairo"/>
                <a:cs typeface="PT Bold Heading" pitchFamily="2" charset="-78"/>
              </a:rPr>
              <a:t>العقلية</a:t>
            </a:r>
            <a:r>
              <a:rPr lang="ar-IQ" sz="4400" b="1" dirty="0">
                <a:solidFill>
                  <a:srgbClr val="FF0000"/>
                </a:solidFill>
                <a:latin typeface="Cairo"/>
                <a:ea typeface="Cairo"/>
                <a:cs typeface="PT Bold Heading" pitchFamily="2" charset="-78"/>
              </a:rPr>
              <a:t/>
            </a:r>
            <a:br>
              <a:rPr lang="ar-IQ" sz="4400" b="1" dirty="0">
                <a:solidFill>
                  <a:srgbClr val="FF0000"/>
                </a:solidFill>
                <a:latin typeface="Cairo"/>
                <a:ea typeface="Cairo"/>
                <a:cs typeface="PT Bold Heading" pitchFamily="2" charset="-78"/>
              </a:rPr>
            </a:br>
            <a:r>
              <a:rPr lang="ar-IQ" sz="4400" b="1" dirty="0" smtClean="0">
                <a:solidFill>
                  <a:srgbClr val="FF0000"/>
                </a:solidFill>
                <a:latin typeface="Cairo"/>
                <a:ea typeface="Cairo"/>
                <a:cs typeface="PT Bold Heading" pitchFamily="2" charset="-78"/>
              </a:rPr>
              <a:t>                    ونظريات </a:t>
            </a:r>
            <a:r>
              <a:rPr lang="ar-IQ" sz="4400" b="1" dirty="0">
                <a:solidFill>
                  <a:srgbClr val="FF0000"/>
                </a:solidFill>
                <a:latin typeface="Cairo"/>
                <a:ea typeface="Cairo"/>
                <a:cs typeface="PT Bold Heading" pitchFamily="2" charset="-78"/>
              </a:rPr>
              <a:t>التحفيز</a:t>
            </a:r>
            <a:endParaRPr lang="en-US" sz="4400" b="1" dirty="0">
              <a:solidFill>
                <a:srgbClr val="FF0000"/>
              </a:solidFill>
              <a:latin typeface="Cairo"/>
              <a:ea typeface="Cairo"/>
              <a:cs typeface="PT Bold Heading" pitchFamily="2" charset="-78"/>
            </a:endParaRPr>
          </a:p>
        </p:txBody>
      </p:sp>
      <p:sp>
        <p:nvSpPr>
          <p:cNvPr id="3" name="عنوان فرعي 2"/>
          <p:cNvSpPr>
            <a:spLocks noGrp="1"/>
          </p:cNvSpPr>
          <p:nvPr>
            <p:ph type="subTitle" idx="1"/>
          </p:nvPr>
        </p:nvSpPr>
        <p:spPr>
          <a:xfrm>
            <a:off x="4788024" y="4941168"/>
            <a:ext cx="4121696" cy="892696"/>
          </a:xfrm>
        </p:spPr>
        <p:txBody>
          <a:bodyPr/>
          <a:lstStyle/>
          <a:p>
            <a:pPr algn="r"/>
            <a:r>
              <a:rPr lang="ar-IQ" sz="2400" b="1" dirty="0" err="1">
                <a:solidFill>
                  <a:schemeClr val="tx1"/>
                </a:solidFill>
                <a:latin typeface="Cairo"/>
                <a:ea typeface="Cairo"/>
                <a:cs typeface="PT Bold Heading" pitchFamily="2" charset="-78"/>
                <a:sym typeface="Cairo"/>
              </a:rPr>
              <a:t>أ.م.د</a:t>
            </a:r>
            <a:r>
              <a:rPr lang="ar-IQ" sz="2400" b="1" dirty="0">
                <a:solidFill>
                  <a:schemeClr val="tx1"/>
                </a:solidFill>
                <a:latin typeface="Cairo"/>
                <a:ea typeface="Cairo"/>
                <a:cs typeface="PT Bold Heading" pitchFamily="2" charset="-78"/>
                <a:sym typeface="Cairo"/>
              </a:rPr>
              <a:t>. سالم حميد الجبوري</a:t>
            </a:r>
          </a:p>
          <a:p>
            <a:pPr algn="r"/>
            <a:r>
              <a:rPr lang="en-US" sz="2400" b="1" dirty="0">
                <a:solidFill>
                  <a:schemeClr val="tx1"/>
                </a:solidFill>
                <a:latin typeface="Cairo"/>
                <a:ea typeface="Cairo"/>
                <a:cs typeface="PT Bold Heading" pitchFamily="2" charset="-78"/>
                <a:sym typeface="Cairo"/>
              </a:rPr>
              <a:t>Dr.salim.uob@gmail.com</a:t>
            </a:r>
          </a:p>
          <a:p>
            <a:endParaRPr lang="en-US" dirty="0"/>
          </a:p>
        </p:txBody>
      </p:sp>
    </p:spTree>
    <p:extLst>
      <p:ext uri="{BB962C8B-B14F-4D97-AF65-F5344CB8AC3E}">
        <p14:creationId xmlns:p14="http://schemas.microsoft.com/office/powerpoint/2010/main" val="1285527804"/>
      </p:ext>
    </p:extLst>
  </p:cSld>
  <p:clrMapOvr>
    <a:overrideClrMapping bg1="lt1" tx1="dk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نص 2"/>
          <p:cNvSpPr>
            <a:spLocks noGrp="1"/>
          </p:cNvSpPr>
          <p:nvPr>
            <p:ph type="body" idx="1"/>
          </p:nvPr>
        </p:nvSpPr>
        <p:spPr/>
        <p:txBody>
          <a:bodyPr/>
          <a:lstStyle/>
          <a:p>
            <a:pPr algn="r">
              <a:buNone/>
            </a:pPr>
            <a:r>
              <a:rPr lang="ar-IQ" b="1" dirty="0" smtClean="0"/>
              <a:t>الخرائط الذهنية - وهي طريقة لترتيب المعلومات سواءً كانت معلومات جديدة تحتاج إلى حفظها عن ظهر قلب، أو معلومات سابقة في عقلك تحتاج إلى ترتيبها بشكل منهجي فعّال. حيث تعدّ الخرائط الذهنية إحدى الأساليب الإبداعية والمنطقية لتدوين الملاحظات، والتي تعمل على رسم </a:t>
            </a:r>
            <a:r>
              <a:rPr lang="ar-IQ" b="1" dirty="0" smtClean="0"/>
              <a:t>أفكارك بالمعنى </a:t>
            </a:r>
            <a:r>
              <a:rPr lang="ar-IQ" b="1" dirty="0" smtClean="0"/>
              <a:t>الحرفي. </a:t>
            </a:r>
            <a:r>
              <a:rPr lang="en-US" b="1" dirty="0" smtClean="0"/>
              <a:t> </a:t>
            </a:r>
            <a:r>
              <a:rPr lang="ar-IQ" b="1" dirty="0" smtClean="0"/>
              <a:t> </a:t>
            </a:r>
            <a:r>
              <a:rPr lang="en-US" b="1" dirty="0" smtClean="0"/>
              <a:t> </a:t>
            </a:r>
            <a:endParaRPr lang="ar-IQ" b="1"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3" name="عنصر نائب للنص 2"/>
          <p:cNvSpPr>
            <a:spLocks noGrp="1"/>
          </p:cNvSpPr>
          <p:nvPr>
            <p:ph type="body" idx="1"/>
          </p:nvPr>
        </p:nvSpPr>
        <p:spPr>
          <a:xfrm>
            <a:off x="628650" y="1825627"/>
            <a:ext cx="7886700" cy="3960827"/>
          </a:xfrm>
        </p:spPr>
        <p:txBody>
          <a:bodyPr/>
          <a:lstStyle/>
          <a:p>
            <a:pPr>
              <a:buNone/>
            </a:pPr>
            <a:endParaRPr lang="ar-IQ" dirty="0"/>
          </a:p>
        </p:txBody>
      </p:sp>
      <p:pic>
        <p:nvPicPr>
          <p:cNvPr id="4" name="Picture 2" descr="خرائط ذهنية - خمسات"/>
          <p:cNvPicPr>
            <a:picLocks noChangeAspect="1" noChangeArrowheads="1"/>
          </p:cNvPicPr>
          <p:nvPr/>
        </p:nvPicPr>
        <p:blipFill>
          <a:blip r:embed="rId4"/>
          <a:srcRect/>
          <a:stretch>
            <a:fillRect/>
          </a:stretch>
        </p:blipFill>
        <p:spPr bwMode="auto">
          <a:xfrm>
            <a:off x="785786" y="1142985"/>
            <a:ext cx="7620000" cy="4214842"/>
          </a:xfrm>
          <a:prstGeom prst="rect">
            <a:avLst/>
          </a:prstGeom>
          <a:noFill/>
        </p:spPr>
      </p:pic>
    </p:spTree>
  </p:cSld>
  <p:clrMapOvr>
    <a:overrideClrMapping bg1="lt1" tx1="dk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عنوان 1"/>
          <p:cNvSpPr>
            <a:spLocks noGrp="1"/>
          </p:cNvSpPr>
          <p:nvPr>
            <p:ph type="title"/>
          </p:nvPr>
        </p:nvSpPr>
        <p:spPr>
          <a:xfrm>
            <a:off x="628650" y="332657"/>
            <a:ext cx="7886700" cy="864096"/>
          </a:xfrm>
        </p:spPr>
        <p:style>
          <a:lnRef idx="1">
            <a:schemeClr val="accent2"/>
          </a:lnRef>
          <a:fillRef idx="2">
            <a:schemeClr val="accent2"/>
          </a:fillRef>
          <a:effectRef idx="1">
            <a:schemeClr val="accent2"/>
          </a:effectRef>
          <a:fontRef idx="minor">
            <a:schemeClr val="dk1"/>
          </a:fontRef>
        </p:style>
        <p:txBody>
          <a:bodyPr/>
          <a:lstStyle/>
          <a:p>
            <a:pPr algn="r"/>
            <a:r>
              <a:rPr lang="ar-IQ" dirty="0" smtClean="0"/>
              <a:t> تصنيف المرونة العقلية</a:t>
            </a:r>
            <a:endParaRPr lang="en-US" dirty="0"/>
          </a:p>
        </p:txBody>
      </p:sp>
      <p:sp>
        <p:nvSpPr>
          <p:cNvPr id="3" name="عنصر نائب للنص 2"/>
          <p:cNvSpPr>
            <a:spLocks noGrp="1"/>
          </p:cNvSpPr>
          <p:nvPr>
            <p:ph type="body" idx="1"/>
          </p:nvPr>
        </p:nvSpPr>
        <p:spPr/>
        <p:txBody>
          <a:bodyPr/>
          <a:lstStyle/>
          <a:p>
            <a:pPr marL="100194" indent="0" algn="r">
              <a:buNone/>
            </a:pPr>
            <a:r>
              <a:rPr lang="ar-IQ" dirty="0" smtClean="0"/>
              <a:t> تعد </a:t>
            </a:r>
            <a:r>
              <a:rPr lang="ar-IQ" dirty="0" smtClean="0"/>
              <a:t>المرونة العقلية مكون </a:t>
            </a:r>
            <a:r>
              <a:rPr lang="ar-IQ" dirty="0" smtClean="0"/>
              <a:t>اساس من التفكير الابداعي </a:t>
            </a:r>
            <a:r>
              <a:rPr lang="ar-IQ" dirty="0" smtClean="0"/>
              <a:t>ذو </a:t>
            </a:r>
            <a:r>
              <a:rPr lang="ar-IQ" dirty="0" smtClean="0"/>
              <a:t>المستوى العالي </a:t>
            </a:r>
            <a:r>
              <a:rPr lang="ar-IQ" dirty="0" smtClean="0"/>
              <a:t>التي تتضمن </a:t>
            </a:r>
            <a:r>
              <a:rPr lang="ar-IQ" dirty="0" smtClean="0"/>
              <a:t>اصدار الاحكام او تقديم </a:t>
            </a:r>
            <a:r>
              <a:rPr lang="ar-IQ" dirty="0" err="1" smtClean="0"/>
              <a:t>الاراء</a:t>
            </a:r>
            <a:r>
              <a:rPr lang="ar-IQ" dirty="0" smtClean="0"/>
              <a:t> وتؤسس لمعنى </a:t>
            </a:r>
            <a:r>
              <a:rPr lang="ar-IQ" smtClean="0"/>
              <a:t>معين </a:t>
            </a:r>
            <a:r>
              <a:rPr lang="ar-IQ" smtClean="0"/>
              <a:t> امام </a:t>
            </a:r>
            <a:r>
              <a:rPr lang="ar-IQ" dirty="0" smtClean="0"/>
              <a:t>كيفية حدوثه </a:t>
            </a:r>
          </a:p>
          <a:p>
            <a:pPr marL="100194" indent="0" algn="r">
              <a:buNone/>
            </a:pPr>
            <a:r>
              <a:rPr lang="ar-IQ" dirty="0" smtClean="0"/>
              <a:t>تنطلق المرونة العقلية من عمليات التفكير العليا التي تتحكم في توجيه وادارة الموقف او نشاطات حل المشكلة  انطلاقا من وجود وعي لدى المدرب لذاته اثناء القيام بمهمات التدريب بهدف معالجة موقف او مشكلة</a:t>
            </a:r>
            <a:endParaRPr lang="en-US" dirty="0"/>
          </a:p>
        </p:txBody>
      </p:sp>
    </p:spTree>
    <p:extLst>
      <p:ext uri="{BB962C8B-B14F-4D97-AF65-F5344CB8AC3E}">
        <p14:creationId xmlns:p14="http://schemas.microsoft.com/office/powerpoint/2010/main" val="3400470544"/>
      </p:ext>
    </p:extLst>
  </p:cSld>
  <p:clrMapOvr>
    <a:overrideClrMapping bg1="lt1" tx1="dk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نص 2"/>
          <p:cNvSpPr>
            <a:spLocks noGrp="1"/>
          </p:cNvSpPr>
          <p:nvPr>
            <p:ph type="body" idx="1"/>
          </p:nvPr>
        </p:nvSpPr>
        <p:spPr/>
        <p:txBody>
          <a:bodyPr/>
          <a:lstStyle/>
          <a:p>
            <a:pPr marL="100194" indent="0" algn="r">
              <a:buNone/>
            </a:pPr>
            <a:r>
              <a:rPr lang="ar-IQ" b="1" dirty="0" smtClean="0"/>
              <a:t> تعد المرونة العقلية   نوعا من الحديث مع الذات او التفكير حول التفكير عن طريق الاستعداد </a:t>
            </a:r>
            <a:r>
              <a:rPr lang="ar-IQ" b="1" dirty="0" err="1" smtClean="0"/>
              <a:t>للاداء</a:t>
            </a:r>
            <a:r>
              <a:rPr lang="ar-IQ" b="1" dirty="0" smtClean="0"/>
              <a:t>  ومراقبة تنفيذ البرنامج التدريب وتقييم اداء فقراته</a:t>
            </a:r>
          </a:p>
          <a:p>
            <a:pPr marL="100194" indent="0" algn="r">
              <a:buNone/>
            </a:pPr>
            <a:r>
              <a:rPr lang="ar-IQ" b="1" dirty="0" smtClean="0"/>
              <a:t>تمثل اي المرونة العقلية التفكير ماوراء المعرفة  بما في ذلك التفكير في التفكير او معرفة المعرفة او المعرفة حول ظواهر المعرفة فضلا عن القدرة على مراقبة الافكار الخاصة بالمدرب والافتراضات والمضامين التي يشكلها نشاطه التدريبي</a:t>
            </a:r>
            <a:endParaRPr lang="en-US" b="1" dirty="0"/>
          </a:p>
        </p:txBody>
      </p:sp>
    </p:spTree>
    <p:extLst>
      <p:ext uri="{BB962C8B-B14F-4D97-AF65-F5344CB8AC3E}">
        <p14:creationId xmlns:p14="http://schemas.microsoft.com/office/powerpoint/2010/main" val="1390649134"/>
      </p:ext>
    </p:extLst>
  </p:cSld>
  <p:clrMapOvr>
    <a:overrideClrMapping bg1="lt1" tx1="dk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11560" y="692696"/>
            <a:ext cx="7886700" cy="1047649"/>
          </a:xfrm>
        </p:spPr>
        <p:style>
          <a:lnRef idx="2">
            <a:schemeClr val="accent4">
              <a:shade val="50000"/>
            </a:schemeClr>
          </a:lnRef>
          <a:fillRef idx="1">
            <a:schemeClr val="accent4"/>
          </a:fillRef>
          <a:effectRef idx="0">
            <a:schemeClr val="accent4"/>
          </a:effectRef>
          <a:fontRef idx="minor">
            <a:schemeClr val="lt1"/>
          </a:fontRef>
        </p:style>
        <p:txBody>
          <a:bodyPr/>
          <a:lstStyle/>
          <a:p>
            <a:pPr algn="r"/>
            <a:r>
              <a:rPr lang="ar-IQ" b="1" dirty="0" smtClean="0"/>
              <a:t>الوعي بما وراء المعرفة</a:t>
            </a:r>
            <a:endParaRPr lang="en-US" b="1" dirty="0"/>
          </a:p>
        </p:txBody>
      </p:sp>
      <p:sp>
        <p:nvSpPr>
          <p:cNvPr id="3" name="Text Placeholder 2"/>
          <p:cNvSpPr>
            <a:spLocks noGrp="1"/>
          </p:cNvSpPr>
          <p:nvPr>
            <p:ph type="body" idx="1"/>
          </p:nvPr>
        </p:nvSpPr>
        <p:spPr>
          <a:xfrm>
            <a:off x="628650" y="1844823"/>
            <a:ext cx="7886700" cy="4104457"/>
          </a:xfrm>
        </p:spPr>
        <p:txBody>
          <a:bodyPr/>
          <a:lstStyle/>
          <a:p>
            <a:pPr marL="100194" indent="0" algn="r">
              <a:buNone/>
            </a:pPr>
            <a:r>
              <a:rPr lang="ar-IQ" dirty="0" smtClean="0"/>
              <a:t>معرفة المدرب وقدرته على تنظيم قدرته المعرفية بنفسه لمراقبه عملية التدريب وتقييم احياجاته التدريبية وتوليد استراتيجات تتناسب مع الاحتياجات وتنفيذها </a:t>
            </a:r>
          </a:p>
          <a:p>
            <a:pPr marL="100194" indent="0" algn="r">
              <a:buNone/>
            </a:pPr>
            <a:r>
              <a:rPr lang="ar-IQ" dirty="0" smtClean="0"/>
              <a:t>المعرفة التي يمتلكها المدرب حول نظامة المعرفى او تفكير المدرب حول تفكيره فيما يعرفه ومالا يعرفه ومراقبة كيف تسير عملية </a:t>
            </a:r>
          </a:p>
          <a:p>
            <a:pPr marL="100194" indent="0" algn="r">
              <a:buNone/>
            </a:pPr>
            <a:r>
              <a:rPr lang="ar-IQ" dirty="0" smtClean="0"/>
              <a:t>التدريب وفق تفكيره</a:t>
            </a:r>
          </a:p>
          <a:p>
            <a:pPr marL="100194" indent="0" algn="r">
              <a:buNone/>
            </a:pPr>
            <a:r>
              <a:rPr lang="ar-IQ" dirty="0" smtClean="0"/>
              <a:t>القدرة المرتبطة برحلة الزمن العقلية التي تمكن المدرب من الربط بالماضي ومعلومات الحاضر والوعي بما يكون توقعا ذهنيا والتوصل الى قناعات تمكنه في اتخاذ قرار لما يواجهه في المستقبل</a:t>
            </a:r>
            <a:endParaRPr lang="en-US" dirty="0"/>
          </a:p>
        </p:txBody>
      </p:sp>
    </p:spTree>
    <p:extLst>
      <p:ext uri="{BB962C8B-B14F-4D97-AF65-F5344CB8AC3E}">
        <p14:creationId xmlns:p14="http://schemas.microsoft.com/office/powerpoint/2010/main" val="3453285223"/>
      </p:ext>
    </p:extLst>
  </p:cSld>
  <p:clrMapOvr>
    <a:overrideClrMapping bg1="lt1" tx1="dk1" bg2="dk2" tx2="lt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عنوان 1"/>
          <p:cNvSpPr>
            <a:spLocks noGrp="1"/>
          </p:cNvSpPr>
          <p:nvPr>
            <p:ph type="title"/>
          </p:nvPr>
        </p:nvSpPr>
        <p:spPr/>
        <p:style>
          <a:lnRef idx="1">
            <a:schemeClr val="accent2"/>
          </a:lnRef>
          <a:fillRef idx="2">
            <a:schemeClr val="accent2"/>
          </a:fillRef>
          <a:effectRef idx="1">
            <a:schemeClr val="accent2"/>
          </a:effectRef>
          <a:fontRef idx="minor">
            <a:schemeClr val="dk1"/>
          </a:fontRef>
        </p:style>
        <p:txBody>
          <a:bodyPr/>
          <a:lstStyle/>
          <a:p>
            <a:pPr algn="r"/>
            <a:r>
              <a:rPr lang="ar-IQ" b="1" dirty="0" smtClean="0"/>
              <a:t> مهارات المراقبة العقلية</a:t>
            </a:r>
            <a:endParaRPr lang="en-US" b="1" dirty="0"/>
          </a:p>
        </p:txBody>
      </p:sp>
      <p:sp>
        <p:nvSpPr>
          <p:cNvPr id="3" name="عنصر نائب للنص 2"/>
          <p:cNvSpPr>
            <a:spLocks noGrp="1"/>
          </p:cNvSpPr>
          <p:nvPr>
            <p:ph type="body" idx="1"/>
          </p:nvPr>
        </p:nvSpPr>
        <p:spPr>
          <a:xfrm>
            <a:off x="628650" y="2428867"/>
            <a:ext cx="7886700" cy="2143141"/>
          </a:xfrm>
        </p:spPr>
        <p:txBody>
          <a:bodyPr/>
          <a:lstStyle/>
          <a:p>
            <a:pPr marL="100194" indent="0" algn="r">
              <a:buNone/>
            </a:pPr>
            <a:r>
              <a:rPr lang="en-US" b="1" dirty="0" smtClean="0"/>
              <a:t> </a:t>
            </a:r>
            <a:r>
              <a:rPr lang="ar-IQ" b="1" dirty="0" smtClean="0"/>
              <a:t> </a:t>
            </a:r>
            <a:r>
              <a:rPr lang="en-US" b="1" dirty="0" smtClean="0"/>
              <a:t> </a:t>
            </a:r>
            <a:r>
              <a:rPr lang="ar-IQ" b="1" dirty="0" smtClean="0"/>
              <a:t> 1. مهارة التخطيط للمهارات والقدرات الذهنية</a:t>
            </a:r>
          </a:p>
          <a:p>
            <a:pPr marL="100194" indent="0" algn="r">
              <a:buNone/>
            </a:pPr>
            <a:r>
              <a:rPr lang="ar-IQ" b="1" dirty="0" smtClean="0"/>
              <a:t>2. مهارات المراقبة والتحكم </a:t>
            </a:r>
            <a:r>
              <a:rPr lang="ar-IQ" b="1" dirty="0" err="1" smtClean="0"/>
              <a:t>بالادوات</a:t>
            </a:r>
            <a:r>
              <a:rPr lang="ar-IQ" b="1" dirty="0" smtClean="0"/>
              <a:t> والوسائل المتعددة</a:t>
            </a:r>
          </a:p>
          <a:p>
            <a:pPr marL="100194" indent="0" algn="r">
              <a:buNone/>
            </a:pPr>
            <a:r>
              <a:rPr lang="en-US" b="1" dirty="0" smtClean="0"/>
              <a:t> </a:t>
            </a:r>
            <a:r>
              <a:rPr lang="ar-IQ" b="1" dirty="0" smtClean="0"/>
              <a:t> 3. مهارات التقييم للمواقف والمشكلات لتقييم الجهود والتوجهات</a:t>
            </a:r>
          </a:p>
          <a:p>
            <a:pPr marL="100194" indent="0" algn="r">
              <a:buNone/>
            </a:pPr>
            <a:endParaRPr lang="en-US" b="1" dirty="0"/>
          </a:p>
        </p:txBody>
      </p:sp>
    </p:spTree>
    <p:extLst>
      <p:ext uri="{BB962C8B-B14F-4D97-AF65-F5344CB8AC3E}">
        <p14:creationId xmlns:p14="http://schemas.microsoft.com/office/powerpoint/2010/main" val="2412651480"/>
      </p:ext>
    </p:extLst>
  </p:cSld>
  <p:clrMapOvr>
    <a:overrideClrMapping bg1="lt1" tx1="dk1" bg2="dk2" tx2="lt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عنوان 1"/>
          <p:cNvSpPr>
            <a:spLocks noGrp="1"/>
          </p:cNvSpPr>
          <p:nvPr>
            <p:ph type="title"/>
          </p:nvPr>
        </p:nvSpPr>
        <p:spPr/>
        <p:style>
          <a:lnRef idx="1">
            <a:schemeClr val="accent2"/>
          </a:lnRef>
          <a:fillRef idx="2">
            <a:schemeClr val="accent2"/>
          </a:fillRef>
          <a:effectRef idx="1">
            <a:schemeClr val="accent2"/>
          </a:effectRef>
          <a:fontRef idx="minor">
            <a:schemeClr val="dk1"/>
          </a:fontRef>
        </p:style>
        <p:txBody>
          <a:bodyPr/>
          <a:lstStyle/>
          <a:p>
            <a:pPr algn="r"/>
            <a:r>
              <a:rPr lang="ar-IQ" dirty="0" smtClean="0"/>
              <a:t>  اهمية المرونة العقلية في التدريب</a:t>
            </a:r>
            <a:endParaRPr lang="en-US" dirty="0"/>
          </a:p>
        </p:txBody>
      </p:sp>
      <p:sp>
        <p:nvSpPr>
          <p:cNvPr id="3" name="عنصر نائب للنص 2"/>
          <p:cNvSpPr>
            <a:spLocks noGrp="1"/>
          </p:cNvSpPr>
          <p:nvPr>
            <p:ph type="body" idx="1"/>
          </p:nvPr>
        </p:nvSpPr>
        <p:spPr/>
        <p:txBody>
          <a:bodyPr/>
          <a:lstStyle/>
          <a:p>
            <a:pPr marL="100194" indent="0" algn="r">
              <a:buNone/>
            </a:pPr>
            <a:r>
              <a:rPr lang="ar-IQ" dirty="0" smtClean="0"/>
              <a:t>تبرز اهمية المرونة العقلية بالتدريب من خلال مشاركة المتدربين وضعف تفاعلهم الايجابي مع فقرات التدريب ووحداتها التدريبية  بشكل ايجابي ومرن  اثناء التدريب </a:t>
            </a:r>
          </a:p>
          <a:p>
            <a:pPr marL="100194" indent="0" algn="r">
              <a:buNone/>
            </a:pPr>
            <a:r>
              <a:rPr lang="ar-IQ" dirty="0" smtClean="0"/>
              <a:t>وقد لا تتغير استجابات المتدربين  لفقرات التدريب وطروحات المدرب بالرغم من تغير المثيرات الحسية التي يطلقها المدرب  </a:t>
            </a:r>
          </a:p>
          <a:p>
            <a:pPr marL="100194" indent="0" algn="r">
              <a:buNone/>
            </a:pPr>
            <a:r>
              <a:rPr lang="ar-IQ" dirty="0" smtClean="0"/>
              <a:t>مما يعيق عمل الدورة والمشاركة الفاعلة فيها  ويضعف من اكتساب المشارك الافكار والمهارات  وانعكاس ذلك على تفاعل المتدربين فيما بينهم ايضا </a:t>
            </a:r>
            <a:endParaRPr lang="en-US" dirty="0"/>
          </a:p>
        </p:txBody>
      </p:sp>
    </p:spTree>
    <p:extLst>
      <p:ext uri="{BB962C8B-B14F-4D97-AF65-F5344CB8AC3E}">
        <p14:creationId xmlns:p14="http://schemas.microsoft.com/office/powerpoint/2010/main" val="1988223026"/>
      </p:ext>
    </p:extLst>
  </p:cSld>
  <p:clrMapOvr>
    <a:overrideClrMapping bg1="lt1" tx1="dk1" bg2="dk2" tx2="lt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عنوان 1"/>
          <p:cNvSpPr>
            <a:spLocks noGrp="1"/>
          </p:cNvSpPr>
          <p:nvPr>
            <p:ph type="title"/>
          </p:nvPr>
        </p:nvSpPr>
        <p:spPr/>
        <p:style>
          <a:lnRef idx="1">
            <a:schemeClr val="accent2"/>
          </a:lnRef>
          <a:fillRef idx="2">
            <a:schemeClr val="accent2"/>
          </a:fillRef>
          <a:effectRef idx="1">
            <a:schemeClr val="accent2"/>
          </a:effectRef>
          <a:fontRef idx="minor">
            <a:schemeClr val="dk1"/>
          </a:fontRef>
        </p:style>
        <p:txBody>
          <a:bodyPr/>
          <a:lstStyle/>
          <a:p>
            <a:pPr algn="r"/>
            <a:r>
              <a:rPr lang="ar-IQ" dirty="0" smtClean="0"/>
              <a:t>علامات  نقص المرونة العقلية</a:t>
            </a:r>
            <a:endParaRPr lang="en-US" dirty="0"/>
          </a:p>
        </p:txBody>
      </p:sp>
      <p:sp>
        <p:nvSpPr>
          <p:cNvPr id="3" name="عنصر نائب للنص 2"/>
          <p:cNvSpPr>
            <a:spLocks noGrp="1"/>
          </p:cNvSpPr>
          <p:nvPr>
            <p:ph type="body" idx="1"/>
          </p:nvPr>
        </p:nvSpPr>
        <p:spPr>
          <a:xfrm>
            <a:off x="357158" y="1825627"/>
            <a:ext cx="8158192" cy="4351338"/>
          </a:xfrm>
        </p:spPr>
        <p:txBody>
          <a:bodyPr/>
          <a:lstStyle/>
          <a:p>
            <a:pPr marL="100194" indent="0" algn="r">
              <a:buNone/>
            </a:pPr>
            <a:r>
              <a:rPr lang="ar-IQ" b="1" dirty="0" smtClean="0"/>
              <a:t> 1. الجمود في السلوك يؤدي الى عدم وجود اساليب سلوكية في </a:t>
            </a:r>
          </a:p>
          <a:p>
            <a:pPr marL="100194" indent="0" algn="r">
              <a:buNone/>
            </a:pPr>
            <a:r>
              <a:rPr lang="ar-IQ" b="1" dirty="0" smtClean="0"/>
              <a:t>التدريب لمواجهة موقف او مشكلة</a:t>
            </a:r>
          </a:p>
          <a:p>
            <a:pPr marL="100194" indent="0" algn="r">
              <a:buNone/>
            </a:pPr>
            <a:r>
              <a:rPr lang="ar-IQ" b="1" dirty="0" smtClean="0"/>
              <a:t>2. الميل نحو </a:t>
            </a:r>
            <a:r>
              <a:rPr lang="ar-IQ" b="1" dirty="0" err="1" smtClean="0"/>
              <a:t>تاجيل</a:t>
            </a:r>
            <a:r>
              <a:rPr lang="ar-IQ" b="1" dirty="0" smtClean="0"/>
              <a:t> الاعمال والواجبات  والتسويف في الانجاز </a:t>
            </a:r>
          </a:p>
          <a:p>
            <a:pPr marL="100194" indent="0" algn="r">
              <a:buNone/>
            </a:pPr>
            <a:r>
              <a:rPr lang="ar-IQ" b="1" dirty="0" smtClean="0"/>
              <a:t>3. الاستبداد بالراي دون الانصات  وعدم استحسان قبول الاخر  </a:t>
            </a:r>
          </a:p>
          <a:p>
            <a:pPr marL="100194" indent="0" algn="r">
              <a:buNone/>
            </a:pPr>
            <a:r>
              <a:rPr lang="ar-IQ" b="1" dirty="0" smtClean="0"/>
              <a:t>4. التمسك </a:t>
            </a:r>
            <a:r>
              <a:rPr lang="ar-IQ" b="1" dirty="0" err="1" smtClean="0"/>
              <a:t>بالافكار</a:t>
            </a:r>
            <a:r>
              <a:rPr lang="ar-IQ" b="1" dirty="0" smtClean="0"/>
              <a:t> وعدم الاستجابة للمتغيرات والطروحات   الجديدة </a:t>
            </a:r>
          </a:p>
          <a:p>
            <a:pPr marL="100194" indent="0" algn="r">
              <a:buNone/>
            </a:pPr>
            <a:r>
              <a:rPr lang="ar-IQ" b="1" dirty="0" smtClean="0"/>
              <a:t>5. فقدان السيطرة المعرفية وانعكاسها في تقديم فقرات التدريب </a:t>
            </a:r>
            <a:r>
              <a:rPr lang="ar-IQ" b="1" dirty="0" err="1" smtClean="0"/>
              <a:t>باساليب</a:t>
            </a:r>
            <a:r>
              <a:rPr lang="ar-IQ" b="1" dirty="0" smtClean="0"/>
              <a:t> قديمة وغير متطورة</a:t>
            </a:r>
            <a:endParaRPr lang="en-US" b="1" dirty="0"/>
          </a:p>
        </p:txBody>
      </p:sp>
    </p:spTree>
    <p:extLst>
      <p:ext uri="{BB962C8B-B14F-4D97-AF65-F5344CB8AC3E}">
        <p14:creationId xmlns:p14="http://schemas.microsoft.com/office/powerpoint/2010/main" val="1620857550"/>
      </p:ext>
    </p:extLst>
  </p:cSld>
  <p:clrMapOvr>
    <a:overrideClrMapping bg1="lt1" tx1="dk1" bg2="dk2" tx2="lt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3" name="عنصر نائب للنص 2"/>
          <p:cNvSpPr>
            <a:spLocks noGrp="1"/>
          </p:cNvSpPr>
          <p:nvPr>
            <p:ph type="body" idx="1"/>
          </p:nvPr>
        </p:nvSpPr>
        <p:spPr>
          <a:xfrm>
            <a:off x="628650" y="1071546"/>
            <a:ext cx="7886700" cy="5105419"/>
          </a:xfrm>
        </p:spPr>
        <p:txBody>
          <a:bodyPr/>
          <a:lstStyle/>
          <a:p>
            <a:pPr marL="100194" indent="0" algn="r">
              <a:buNone/>
            </a:pPr>
            <a:r>
              <a:rPr lang="ar-IQ" b="1" dirty="0" smtClean="0"/>
              <a:t> 6. فقدان الوعي </a:t>
            </a:r>
            <a:r>
              <a:rPr lang="ar-IQ" b="1" dirty="0" err="1" smtClean="0"/>
              <a:t>باهمية</a:t>
            </a:r>
            <a:r>
              <a:rPr lang="ar-IQ" b="1" dirty="0" smtClean="0"/>
              <a:t> تطوير الجانب المعرفي والفكري وتطويعه لاستخدامات تنفيذ البرنامج التدريبي</a:t>
            </a:r>
          </a:p>
          <a:p>
            <a:pPr marL="100194" indent="0" algn="r">
              <a:buNone/>
            </a:pPr>
            <a:r>
              <a:rPr lang="ar-IQ" b="1" dirty="0" smtClean="0"/>
              <a:t>7. عدم ادراك المشاعر الحقيقية لفهم ذاته والتعبير عنها بمصداقية </a:t>
            </a:r>
          </a:p>
          <a:p>
            <a:pPr marL="100194" indent="0" algn="r">
              <a:buNone/>
            </a:pPr>
            <a:r>
              <a:rPr lang="ar-IQ" b="1" dirty="0" smtClean="0"/>
              <a:t>8. عدم الوصول </a:t>
            </a:r>
            <a:r>
              <a:rPr lang="ar-IQ" b="1" dirty="0" err="1" smtClean="0"/>
              <a:t>لايجاد</a:t>
            </a:r>
            <a:r>
              <a:rPr lang="ar-IQ" b="1" dirty="0" smtClean="0"/>
              <a:t> حلول للمشاكل والمواقف بسبب قلة المعرفة المهنية والتجارب التدريبية</a:t>
            </a:r>
          </a:p>
          <a:p>
            <a:pPr marL="100194" indent="0" algn="r">
              <a:buNone/>
            </a:pPr>
            <a:r>
              <a:rPr lang="ar-IQ" b="1" dirty="0" smtClean="0"/>
              <a:t>9. ضعف الوعي الذاتي بالعمليات المعرفية والبناء المعرفي وعدم </a:t>
            </a:r>
          </a:p>
          <a:p>
            <a:pPr marL="100194" indent="0" algn="r">
              <a:buNone/>
            </a:pPr>
            <a:r>
              <a:rPr lang="ar-IQ" b="1" dirty="0" smtClean="0"/>
              <a:t>توظيفه في عمليات التدريب  </a:t>
            </a:r>
          </a:p>
          <a:p>
            <a:pPr marL="100194" indent="0" algn="r">
              <a:buNone/>
            </a:pPr>
            <a:r>
              <a:rPr lang="ar-IQ" b="1" dirty="0" smtClean="0"/>
              <a:t>10.  ضعف القدرة والانتقال والتحول نحو افكار مختلفة وسلوكيات مختلفة اعتمادا على المتطلبات الظرفية.</a:t>
            </a:r>
            <a:endParaRPr lang="en-US" b="1" dirty="0"/>
          </a:p>
        </p:txBody>
      </p:sp>
    </p:spTree>
    <p:extLst>
      <p:ext uri="{BB962C8B-B14F-4D97-AF65-F5344CB8AC3E}">
        <p14:creationId xmlns:p14="http://schemas.microsoft.com/office/powerpoint/2010/main" val="1311580554"/>
      </p:ext>
    </p:extLst>
  </p:cSld>
  <p:clrMapOvr>
    <a:overrideClrMapping bg1="lt1" tx1="dk1" bg2="dk2" tx2="lt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نص 2"/>
          <p:cNvSpPr>
            <a:spLocks noGrp="1"/>
          </p:cNvSpPr>
          <p:nvPr>
            <p:ph type="body" idx="1"/>
          </p:nvPr>
        </p:nvSpPr>
        <p:spPr/>
        <p:txBody>
          <a:bodyPr/>
          <a:lstStyle/>
          <a:p>
            <a:pPr algn="ctr">
              <a:buNone/>
            </a:pPr>
            <a:endParaRPr lang="ar-IQ" dirty="0" smtClean="0"/>
          </a:p>
          <a:p>
            <a:pPr algn="ctr">
              <a:buNone/>
            </a:pPr>
            <a:endParaRPr lang="ar-IQ" dirty="0" smtClean="0"/>
          </a:p>
          <a:p>
            <a:pPr algn="ctr">
              <a:buNone/>
            </a:pPr>
            <a:r>
              <a:rPr lang="ar-IQ" b="1" dirty="0" smtClean="0"/>
              <a:t> </a:t>
            </a:r>
            <a:r>
              <a:rPr lang="ar-IQ" sz="4400" b="1" dirty="0" smtClean="0"/>
              <a:t>نظريات التحفيز</a:t>
            </a:r>
            <a:endParaRPr lang="ar-IQ" b="1" dirty="0"/>
          </a:p>
        </p:txBody>
      </p:sp>
    </p:spTree>
  </p:cSld>
  <p:clrMapOvr>
    <a:overrideClrMapping bg1="lt1" tx1="dk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عنوان 1"/>
          <p:cNvSpPr>
            <a:spLocks noGrp="1"/>
          </p:cNvSpPr>
          <p:nvPr>
            <p:ph type="title"/>
          </p:nvPr>
        </p:nvSpPr>
        <p:spPr>
          <a:xfrm>
            <a:off x="628650" y="365127"/>
            <a:ext cx="7886700" cy="975641"/>
          </a:xfrm>
          <a:ln/>
        </p:spPr>
        <p:style>
          <a:lnRef idx="1">
            <a:schemeClr val="accent2"/>
          </a:lnRef>
          <a:fillRef idx="2">
            <a:schemeClr val="accent2"/>
          </a:fillRef>
          <a:effectRef idx="1">
            <a:schemeClr val="accent2"/>
          </a:effectRef>
          <a:fontRef idx="minor">
            <a:schemeClr val="dk1"/>
          </a:fontRef>
        </p:style>
        <p:txBody>
          <a:bodyPr spcFirstLastPara="1" wrap="square" lIns="80142" tIns="40060" rIns="80142" bIns="40060" anchor="ctr" anchorCtr="0"/>
          <a:lstStyle/>
          <a:p>
            <a:pPr algn="r"/>
            <a:r>
              <a:rPr lang="ar-IQ" dirty="0"/>
              <a:t> ما المرونة العقلية ؟</a:t>
            </a:r>
            <a:endParaRPr lang="en-US" dirty="0"/>
          </a:p>
        </p:txBody>
      </p:sp>
      <p:sp>
        <p:nvSpPr>
          <p:cNvPr id="3" name="عنصر نائب للنص 2"/>
          <p:cNvSpPr>
            <a:spLocks noGrp="1"/>
          </p:cNvSpPr>
          <p:nvPr>
            <p:ph type="body" idx="1"/>
          </p:nvPr>
        </p:nvSpPr>
        <p:spPr/>
        <p:txBody>
          <a:bodyPr/>
          <a:lstStyle/>
          <a:p>
            <a:pPr marL="100194" indent="0" algn="r">
              <a:buNone/>
            </a:pPr>
            <a:r>
              <a:rPr lang="ar-IQ" b="1" dirty="0" smtClean="0"/>
              <a:t> وصف يطلق  على الشخص الذي يستطيع  ان يعدل سلوكه لمواجهة التغيرات في البيئة المحيطة </a:t>
            </a:r>
            <a:r>
              <a:rPr lang="ar-IQ" b="1" dirty="0" smtClean="0"/>
              <a:t>به في وقت قياسي.</a:t>
            </a:r>
            <a:endParaRPr lang="ar-IQ" b="1" dirty="0" smtClean="0"/>
          </a:p>
          <a:p>
            <a:pPr marL="100194" indent="0" algn="r">
              <a:buNone/>
            </a:pPr>
            <a:r>
              <a:rPr lang="ar-IQ" b="1" dirty="0"/>
              <a:t> </a:t>
            </a:r>
            <a:r>
              <a:rPr lang="ar-IQ" b="1" dirty="0" smtClean="0"/>
              <a:t>وهي القدرة على الانتقال والتحول نحو افكار مختلفة ومتنوعة اعتمادا على المتطلبات الظرفية .</a:t>
            </a:r>
          </a:p>
          <a:p>
            <a:pPr marL="100194" indent="0" algn="r">
              <a:buNone/>
            </a:pPr>
            <a:r>
              <a:rPr lang="ar-IQ" b="1" dirty="0" smtClean="0"/>
              <a:t> وهي قدرة المتعلم على تغيير الحالة الذهنية بتغير المواقف</a:t>
            </a:r>
          </a:p>
          <a:p>
            <a:pPr marL="100194" indent="0" algn="r">
              <a:buNone/>
            </a:pPr>
            <a:r>
              <a:rPr lang="ar-IQ" b="1" dirty="0" smtClean="0"/>
              <a:t>وتعني قدرة المدرب على تغير التصورات  والقناعات في ذهن  المتدرب اثناء عملية التدريب.</a:t>
            </a:r>
            <a:endParaRPr lang="en-US" b="1" dirty="0"/>
          </a:p>
        </p:txBody>
      </p:sp>
    </p:spTree>
    <p:extLst>
      <p:ext uri="{BB962C8B-B14F-4D97-AF65-F5344CB8AC3E}">
        <p14:creationId xmlns:p14="http://schemas.microsoft.com/office/powerpoint/2010/main" val="3008143712"/>
      </p:ext>
    </p:extLst>
  </p:cSld>
  <p:clrMapOvr>
    <a:overrideClrMapping bg1="lt1" tx1="dk1" bg2="dk2" tx2="lt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عنوان 1"/>
          <p:cNvSpPr>
            <a:spLocks noGrp="1"/>
          </p:cNvSpPr>
          <p:nvPr>
            <p:ph type="title"/>
          </p:nvPr>
        </p:nvSpPr>
        <p:spPr/>
        <p:style>
          <a:lnRef idx="1">
            <a:schemeClr val="accent2"/>
          </a:lnRef>
          <a:fillRef idx="2">
            <a:schemeClr val="accent2"/>
          </a:fillRef>
          <a:effectRef idx="1">
            <a:schemeClr val="accent2"/>
          </a:effectRef>
          <a:fontRef idx="minor">
            <a:schemeClr val="dk1"/>
          </a:fontRef>
        </p:style>
        <p:txBody>
          <a:bodyPr/>
          <a:lstStyle/>
          <a:p>
            <a:pPr algn="r"/>
            <a:r>
              <a:rPr lang="ar-IQ" dirty="0" smtClean="0"/>
              <a:t> نظريات التحفيز</a:t>
            </a:r>
            <a:endParaRPr lang="en-US" dirty="0"/>
          </a:p>
        </p:txBody>
      </p:sp>
      <p:sp>
        <p:nvSpPr>
          <p:cNvPr id="3" name="عنصر نائب للنص 2"/>
          <p:cNvSpPr>
            <a:spLocks noGrp="1"/>
          </p:cNvSpPr>
          <p:nvPr>
            <p:ph type="body" idx="1"/>
          </p:nvPr>
        </p:nvSpPr>
        <p:spPr/>
        <p:txBody>
          <a:bodyPr/>
          <a:lstStyle/>
          <a:p>
            <a:pPr marL="100194" indent="0" algn="r">
              <a:buNone/>
            </a:pPr>
            <a:r>
              <a:rPr lang="ar-IQ" sz="3200" dirty="0" smtClean="0"/>
              <a:t>تطورت </a:t>
            </a:r>
            <a:r>
              <a:rPr lang="ar-IQ" sz="3200" dirty="0"/>
              <a:t>مجالات البحث وتعددت النظريات التي تحاول تفسير أسباب </a:t>
            </a:r>
            <a:r>
              <a:rPr lang="ar-IQ" sz="3200" dirty="0" smtClean="0"/>
              <a:t>تحفيز </a:t>
            </a:r>
            <a:r>
              <a:rPr lang="ar-IQ" sz="3200" dirty="0"/>
              <a:t>الأفراد </a:t>
            </a:r>
            <a:r>
              <a:rPr lang="ar-IQ" sz="3200" dirty="0" smtClean="0"/>
              <a:t> اذ بدأت </a:t>
            </a:r>
            <a:r>
              <a:rPr lang="ar-IQ" sz="3200" dirty="0"/>
              <a:t>الأفكار بترغيب الإنسان في العمل وحثه على الارتفاع بمستوى أدائه ، </a:t>
            </a:r>
            <a:r>
              <a:rPr lang="ar-IQ" sz="3200" dirty="0" smtClean="0"/>
              <a:t>وبدأت </a:t>
            </a:r>
            <a:r>
              <a:rPr lang="ar-IQ" sz="3200" dirty="0"/>
              <a:t>تتبلور شكل الأفكار بصورة أكثر تحديدا او وضوحا في صورة نظريات للحوافز، ومما لاشك فيه أن هذه النظريات قد أرست مبادئ </a:t>
            </a:r>
            <a:r>
              <a:rPr lang="ar-IQ" sz="3200" dirty="0" smtClean="0"/>
              <a:t>مهمة </a:t>
            </a:r>
            <a:r>
              <a:rPr lang="ar-IQ" sz="3200" dirty="0"/>
              <a:t>وأساليب فنية وأفكارا ترتكز على </a:t>
            </a:r>
            <a:r>
              <a:rPr lang="ar-IQ" sz="3200" dirty="0" smtClean="0"/>
              <a:t> تأملات </a:t>
            </a:r>
            <a:r>
              <a:rPr lang="ar-IQ" sz="3200" dirty="0"/>
              <a:t>فكرية راسخة وفروض علمية</a:t>
            </a:r>
            <a:r>
              <a:rPr lang="ar-IQ" sz="3200" dirty="0" smtClean="0"/>
              <a:t>، قد تسهم في خدمة التدريب</a:t>
            </a:r>
            <a:endParaRPr lang="en-US" sz="3200" dirty="0"/>
          </a:p>
        </p:txBody>
      </p:sp>
    </p:spTree>
    <p:extLst>
      <p:ext uri="{BB962C8B-B14F-4D97-AF65-F5344CB8AC3E}">
        <p14:creationId xmlns:p14="http://schemas.microsoft.com/office/powerpoint/2010/main" val="3486467616"/>
      </p:ext>
    </p:extLst>
  </p:cSld>
  <p:clrMapOvr>
    <a:overrideClrMapping bg1="lt1" tx1="dk1" bg2="dk2" tx2="lt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عنوان 1"/>
          <p:cNvSpPr>
            <a:spLocks noGrp="1"/>
          </p:cNvSpPr>
          <p:nvPr>
            <p:ph type="title"/>
          </p:nvPr>
        </p:nvSpPr>
        <p:spPr/>
        <p:style>
          <a:lnRef idx="1">
            <a:schemeClr val="accent2"/>
          </a:lnRef>
          <a:fillRef idx="2">
            <a:schemeClr val="accent2"/>
          </a:fillRef>
          <a:effectRef idx="1">
            <a:schemeClr val="accent2"/>
          </a:effectRef>
          <a:fontRef idx="minor">
            <a:schemeClr val="dk1"/>
          </a:fontRef>
        </p:style>
        <p:txBody>
          <a:bodyPr/>
          <a:lstStyle/>
          <a:p>
            <a:pPr algn="r"/>
            <a:r>
              <a:rPr lang="ar-IQ" dirty="0" smtClean="0"/>
              <a:t>نظريات التحفيز :</a:t>
            </a:r>
            <a:r>
              <a:rPr lang="ar-IQ" dirty="0"/>
              <a:t> النظرية الكلاسيكية</a:t>
            </a:r>
            <a:endParaRPr lang="en-US" dirty="0"/>
          </a:p>
        </p:txBody>
      </p:sp>
      <p:sp>
        <p:nvSpPr>
          <p:cNvPr id="3" name="عنصر نائب للنص 2"/>
          <p:cNvSpPr>
            <a:spLocks noGrp="1"/>
          </p:cNvSpPr>
          <p:nvPr>
            <p:ph type="body" idx="1"/>
          </p:nvPr>
        </p:nvSpPr>
        <p:spPr/>
        <p:txBody>
          <a:bodyPr/>
          <a:lstStyle/>
          <a:p>
            <a:pPr algn="just" rtl="1"/>
            <a:r>
              <a:rPr lang="ar-IQ" b="1" dirty="0"/>
              <a:t>نادى بها "فريدريك تايلور" الذي يعتبر مؤسس هذه النظرية وترتكز هذه النظرية أساسا في مجال الحوافز على أن النقود هي خير دافع للعمل في المنظمات وأن العامل بطبيعته يسعى دائما لزيادة أجره وتطبيقا لهذا الاتجاه فإنه يجب ربط الأجر بإنتاجية العمل بمعنى أنه كلما زاد الإنسان في إنتاجيته زاد أجره.</a:t>
            </a:r>
          </a:p>
          <a:p>
            <a:pPr algn="just" rtl="1"/>
            <a:r>
              <a:rPr lang="ar-IQ" b="1" dirty="0"/>
              <a:t>     </a:t>
            </a:r>
            <a:r>
              <a:rPr lang="ar-IQ" b="1" dirty="0" smtClean="0"/>
              <a:t>وتعد </a:t>
            </a:r>
            <a:r>
              <a:rPr lang="ar-IQ" b="1" dirty="0"/>
              <a:t>نظرية "تايلور" بداية لتطور مفاهيم وأسس الإدارة وكانت مساهماتها ثورة على بعض المفاهيم السائدة وانطلاقة نحو المزيد من الدفع للحركة الإنتاجية في المنظمات المختلفة</a:t>
            </a:r>
            <a:r>
              <a:rPr lang="ar-IQ" b="1" dirty="0" smtClean="0"/>
              <a:t>.</a:t>
            </a:r>
          </a:p>
          <a:p>
            <a:pPr algn="just" rtl="1"/>
            <a:r>
              <a:rPr lang="ar-IQ" b="1" dirty="0" smtClean="0"/>
              <a:t>مما يدفع العاملين بتطوير مهاراتهم من خلال التدريب والتعلم</a:t>
            </a:r>
            <a:endParaRPr lang="ar-IQ" b="1" dirty="0"/>
          </a:p>
          <a:p>
            <a:pPr marL="100194" indent="0" algn="just">
              <a:buNone/>
            </a:pPr>
            <a:endParaRPr lang="en-US" b="1" dirty="0"/>
          </a:p>
        </p:txBody>
      </p:sp>
    </p:spTree>
    <p:extLst>
      <p:ext uri="{BB962C8B-B14F-4D97-AF65-F5344CB8AC3E}">
        <p14:creationId xmlns:p14="http://schemas.microsoft.com/office/powerpoint/2010/main" val="2155535621"/>
      </p:ext>
    </p:extLst>
  </p:cSld>
  <p:clrMapOvr>
    <a:overrideClrMapping bg1="lt1" tx1="dk1" bg2="dk2" tx2="lt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عنوان 1"/>
          <p:cNvSpPr>
            <a:spLocks noGrp="1"/>
          </p:cNvSpPr>
          <p:nvPr>
            <p:ph type="title"/>
          </p:nvPr>
        </p:nvSpPr>
        <p:spPr/>
        <p:style>
          <a:lnRef idx="1">
            <a:schemeClr val="accent2"/>
          </a:lnRef>
          <a:fillRef idx="2">
            <a:schemeClr val="accent2"/>
          </a:fillRef>
          <a:effectRef idx="1">
            <a:schemeClr val="accent2"/>
          </a:effectRef>
          <a:fontRef idx="minor">
            <a:schemeClr val="dk1"/>
          </a:fontRef>
        </p:style>
        <p:txBody>
          <a:bodyPr/>
          <a:lstStyle/>
          <a:p>
            <a:pPr algn="r"/>
            <a:r>
              <a:rPr lang="ar-IQ" dirty="0"/>
              <a:t> نظرية العلاقات الإنسانية</a:t>
            </a:r>
            <a:endParaRPr lang="en-US" dirty="0"/>
          </a:p>
        </p:txBody>
      </p:sp>
      <p:sp>
        <p:nvSpPr>
          <p:cNvPr id="3" name="عنصر نائب للنص 2"/>
          <p:cNvSpPr>
            <a:spLocks noGrp="1"/>
          </p:cNvSpPr>
          <p:nvPr>
            <p:ph type="body" idx="1"/>
          </p:nvPr>
        </p:nvSpPr>
        <p:spPr/>
        <p:txBody>
          <a:bodyPr/>
          <a:lstStyle/>
          <a:p>
            <a:pPr marL="100194" indent="0" algn="just" rtl="1">
              <a:buNone/>
            </a:pPr>
            <a:r>
              <a:rPr lang="ar-IQ" b="1" dirty="0"/>
              <a:t>ترى هذه النظرية أن العامل له حاجات ودوافع لا تنحصر فقط في الحاجات الجسمية وحاجات الأمان ولكن هناك حاجات نفسية واجتماعية </a:t>
            </a:r>
            <a:r>
              <a:rPr lang="ar-IQ" b="1" dirty="0" smtClean="0"/>
              <a:t>اخرى </a:t>
            </a:r>
            <a:r>
              <a:rPr lang="ar-IQ" b="1" dirty="0"/>
              <a:t>أهمها احترام النفس وتأكيد الذات واحترام الآخرين لذا فإن الحوافز التي تقدمها الإدارة يجب أن لا تقتصر على الحوافز المادية فحسب بل تتعدى إلى الحوافز المعنوية.</a:t>
            </a:r>
          </a:p>
          <a:p>
            <a:pPr marL="100194" indent="0" algn="just" rtl="1">
              <a:buNone/>
            </a:pPr>
            <a:r>
              <a:rPr lang="ar-IQ" b="1" dirty="0"/>
              <a:t>     ساهم في هذه النظرية عدد من علماء الإدارة بقيادة "التون مايو" وتميزت هذه النظرية بعدد من القواعد والأساليب التي أعدت لمساعدة </a:t>
            </a:r>
            <a:r>
              <a:rPr lang="ar-IQ" b="1" dirty="0" smtClean="0"/>
              <a:t>المدربين </a:t>
            </a:r>
            <a:r>
              <a:rPr lang="ar-IQ" b="1" dirty="0"/>
              <a:t>في دفع </a:t>
            </a:r>
            <a:r>
              <a:rPr lang="ar-IQ" b="1" dirty="0" smtClean="0"/>
              <a:t>المتدربين </a:t>
            </a:r>
            <a:r>
              <a:rPr lang="ar-IQ" b="1" dirty="0"/>
              <a:t>وتحفيزهم </a:t>
            </a:r>
            <a:r>
              <a:rPr lang="ar-IQ" b="1" dirty="0" smtClean="0"/>
              <a:t>من خلال ابراز واحترام شخصيتهم الذاتية ومهاراتهم الفردية</a:t>
            </a:r>
            <a:endParaRPr lang="ar-IQ" b="1" dirty="0"/>
          </a:p>
          <a:p>
            <a:pPr marL="100194" indent="0" algn="just">
              <a:buNone/>
            </a:pPr>
            <a:endParaRPr lang="en-US" b="1" dirty="0"/>
          </a:p>
        </p:txBody>
      </p:sp>
    </p:spTree>
    <p:extLst>
      <p:ext uri="{BB962C8B-B14F-4D97-AF65-F5344CB8AC3E}">
        <p14:creationId xmlns:p14="http://schemas.microsoft.com/office/powerpoint/2010/main" val="3847005745"/>
      </p:ext>
    </p:extLst>
  </p:cSld>
  <p:clrMapOvr>
    <a:overrideClrMapping bg1="lt1" tx1="dk1" bg2="dk2" tx2="lt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عنوان 1"/>
          <p:cNvSpPr>
            <a:spLocks noGrp="1"/>
          </p:cNvSpPr>
          <p:nvPr>
            <p:ph type="title"/>
          </p:nvPr>
        </p:nvSpPr>
        <p:spPr/>
        <p:style>
          <a:lnRef idx="1">
            <a:schemeClr val="accent2"/>
          </a:lnRef>
          <a:fillRef idx="2">
            <a:schemeClr val="accent2"/>
          </a:fillRef>
          <a:effectRef idx="1">
            <a:schemeClr val="accent2"/>
          </a:effectRef>
          <a:fontRef idx="minor">
            <a:schemeClr val="dk1"/>
          </a:fontRef>
        </p:style>
        <p:txBody>
          <a:bodyPr/>
          <a:lstStyle/>
          <a:p>
            <a:pPr algn="r"/>
            <a:r>
              <a:rPr lang="ar-IQ" dirty="0" smtClean="0"/>
              <a:t>نظريات </a:t>
            </a:r>
            <a:r>
              <a:rPr lang="ar-IQ" dirty="0"/>
              <a:t>الحاجات الإنسانية</a:t>
            </a:r>
            <a:endParaRPr lang="en-US" dirty="0"/>
          </a:p>
        </p:txBody>
      </p:sp>
      <p:sp>
        <p:nvSpPr>
          <p:cNvPr id="3" name="عنصر نائب للنص 2"/>
          <p:cNvSpPr>
            <a:spLocks noGrp="1"/>
          </p:cNvSpPr>
          <p:nvPr>
            <p:ph type="body" idx="1"/>
          </p:nvPr>
        </p:nvSpPr>
        <p:spPr/>
        <p:txBody>
          <a:bodyPr/>
          <a:lstStyle/>
          <a:p>
            <a:pPr marL="100194" indent="0" algn="r" rtl="1">
              <a:buNone/>
            </a:pPr>
            <a:r>
              <a:rPr lang="ar-IQ" b="1" dirty="0" smtClean="0"/>
              <a:t> </a:t>
            </a:r>
            <a:r>
              <a:rPr lang="ar-IQ" b="1" dirty="0"/>
              <a:t>مؤسس هذه النظرية هو "إبراهام </a:t>
            </a:r>
            <a:r>
              <a:rPr lang="ar-IQ" b="1" dirty="0" err="1"/>
              <a:t>ماسلو</a:t>
            </a:r>
            <a:r>
              <a:rPr lang="ar-IQ" b="1" dirty="0"/>
              <a:t>" وهي من أكثر النظريات شيوعا وقدرة على تفسير السلوك الإنساني في سعيه لإشباع حاجاته المختلفة وتركز هذه النظرية على ضرورة التعامل مع الحاجات والدوافع المختلفة الكامنة في ذات الفرد حيث أن التعرف الدقيق على هذه الاحتياجات والدوافع هو الذي يمكن الإدارة وأصحاب القرار من وضع وتطبيق نظم الحوافز في المنظمات وتقوم هذه النظرية على مبدأين أساسين هما </a:t>
            </a:r>
            <a:r>
              <a:rPr lang="ar-IQ" b="1" dirty="0" smtClean="0"/>
              <a:t>:  </a:t>
            </a:r>
            <a:r>
              <a:rPr lang="ar-IQ" b="1" dirty="0"/>
              <a:t>أن حاجات الفرد مرتبة تصاعديا على شكل سلم بحسب أولوياتها للفرد ووفقا لهرم "</a:t>
            </a:r>
            <a:r>
              <a:rPr lang="ar-IQ" b="1" dirty="0" err="1"/>
              <a:t>ماسلو</a:t>
            </a:r>
            <a:r>
              <a:rPr lang="ar-IQ" b="1" dirty="0"/>
              <a:t>"</a:t>
            </a:r>
          </a:p>
          <a:p>
            <a:pPr algn="r"/>
            <a:endParaRPr lang="en-US" b="1" dirty="0"/>
          </a:p>
        </p:txBody>
      </p:sp>
    </p:spTree>
    <p:extLst>
      <p:ext uri="{BB962C8B-B14F-4D97-AF65-F5344CB8AC3E}">
        <p14:creationId xmlns:p14="http://schemas.microsoft.com/office/powerpoint/2010/main" val="1727531765"/>
      </p:ext>
    </p:extLst>
  </p:cSld>
  <p:clrMapOvr>
    <a:overrideClrMapping bg1="lt1" tx1="dk1" bg2="dk2" tx2="lt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عنوان 1"/>
          <p:cNvSpPr>
            <a:spLocks noGrp="1"/>
          </p:cNvSpPr>
          <p:nvPr>
            <p:ph type="title"/>
          </p:nvPr>
        </p:nvSpPr>
        <p:spPr>
          <a:xfrm>
            <a:off x="704181" y="908720"/>
            <a:ext cx="7886700" cy="781970"/>
          </a:xfrm>
        </p:spPr>
        <p:style>
          <a:lnRef idx="1">
            <a:schemeClr val="accent2"/>
          </a:lnRef>
          <a:fillRef idx="2">
            <a:schemeClr val="accent2"/>
          </a:fillRef>
          <a:effectRef idx="1">
            <a:schemeClr val="accent2"/>
          </a:effectRef>
          <a:fontRef idx="minor">
            <a:schemeClr val="dk1"/>
          </a:fontRef>
        </p:style>
        <p:txBody>
          <a:bodyPr/>
          <a:lstStyle/>
          <a:p>
            <a:pPr algn="ctr"/>
            <a:r>
              <a:rPr lang="ar-IQ" sz="3200" dirty="0"/>
              <a:t/>
            </a:r>
            <a:br>
              <a:rPr lang="ar-IQ" sz="3200" dirty="0"/>
            </a:br>
            <a:r>
              <a:rPr lang="ar-IQ" sz="3200" dirty="0"/>
              <a:t>سلم </a:t>
            </a:r>
            <a:r>
              <a:rPr lang="ar-IQ" sz="3200" dirty="0" err="1"/>
              <a:t>ماسلو</a:t>
            </a:r>
            <a:r>
              <a:rPr lang="ar-IQ" sz="3200" dirty="0"/>
              <a:t> للحاجات</a:t>
            </a:r>
            <a:r>
              <a:rPr lang="ar-IQ" sz="3200" dirty="0" smtClean="0"/>
              <a:t/>
            </a:r>
            <a:br>
              <a:rPr lang="ar-IQ" sz="3200" dirty="0" smtClean="0"/>
            </a:br>
            <a:endParaRPr lang="en-US" sz="3200" dirty="0"/>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4181" y="1700808"/>
            <a:ext cx="7828259" cy="31683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مستطيل 2"/>
          <p:cNvSpPr/>
          <p:nvPr/>
        </p:nvSpPr>
        <p:spPr>
          <a:xfrm>
            <a:off x="827584" y="4877312"/>
            <a:ext cx="7560840" cy="1508105"/>
          </a:xfrm>
          <a:prstGeom prst="rect">
            <a:avLst/>
          </a:prstGeom>
        </p:spPr>
        <p:txBody>
          <a:bodyPr wrap="square">
            <a:spAutoFit/>
          </a:bodyPr>
          <a:lstStyle/>
          <a:p>
            <a:r>
              <a:rPr lang="ar-IQ" sz="2800" dirty="0"/>
              <a:t> </a:t>
            </a:r>
            <a:r>
              <a:rPr lang="ar-IQ" sz="2800" dirty="0" smtClean="0"/>
              <a:t>ان الحاجات </a:t>
            </a:r>
            <a:r>
              <a:rPr lang="ar-IQ" sz="2800" dirty="0"/>
              <a:t>غير المشبعة هي التي تؤثر على سلوك </a:t>
            </a:r>
            <a:r>
              <a:rPr lang="ar-IQ" sz="2800" dirty="0" smtClean="0"/>
              <a:t> الفرد </a:t>
            </a:r>
            <a:r>
              <a:rPr lang="ar-IQ" sz="2800" dirty="0"/>
              <a:t>وبالتالي ينتهي دورها في عملية التحفيز</a:t>
            </a:r>
            <a:r>
              <a:rPr lang="ar-IQ" sz="3600" dirty="0"/>
              <a:t>.</a:t>
            </a:r>
            <a:r>
              <a:rPr lang="en-US" sz="3600" dirty="0"/>
              <a:t/>
            </a:r>
            <a:br>
              <a:rPr lang="en-US" sz="3600" dirty="0"/>
            </a:br>
            <a:endParaRPr lang="en-US" sz="2800" dirty="0"/>
          </a:p>
        </p:txBody>
      </p:sp>
    </p:spTree>
    <p:extLst>
      <p:ext uri="{BB962C8B-B14F-4D97-AF65-F5344CB8AC3E}">
        <p14:creationId xmlns:p14="http://schemas.microsoft.com/office/powerpoint/2010/main" val="189161309"/>
      </p:ext>
    </p:extLst>
  </p:cSld>
  <p:clrMapOvr>
    <a:overrideClrMapping bg1="lt1" tx1="dk1" bg2="dk2" tx2="lt2" accent1="accent1" accent2="accent2" accent3="accent3" accent4="accent4" accent5="accent5" accent6="accent6" hlink="hlink" folHlink="folHlink"/>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dirty="0"/>
          </a:p>
        </p:txBody>
      </p:sp>
      <p:sp>
        <p:nvSpPr>
          <p:cNvPr id="3" name="عنصر نائب للنص 2"/>
          <p:cNvSpPr>
            <a:spLocks noGrp="1"/>
          </p:cNvSpPr>
          <p:nvPr>
            <p:ph type="body" idx="1"/>
          </p:nvPr>
        </p:nvSpPr>
        <p:spPr/>
        <p:txBody>
          <a:bodyPr/>
          <a:lstStyle/>
          <a:p>
            <a:pPr marL="100194" indent="0" algn="r" rtl="1">
              <a:buNone/>
            </a:pPr>
            <a:r>
              <a:rPr lang="ar-IQ" sz="2400" dirty="0"/>
              <a:t> </a:t>
            </a:r>
            <a:r>
              <a:rPr lang="ar-IQ" sz="2400" dirty="0" smtClean="0"/>
              <a:t> ويلاحظ </a:t>
            </a:r>
            <a:r>
              <a:rPr lang="ar-IQ" sz="2400" dirty="0"/>
              <a:t>أن "</a:t>
            </a:r>
            <a:r>
              <a:rPr lang="ar-IQ" sz="2400" dirty="0" err="1"/>
              <a:t>ماسلو</a:t>
            </a:r>
            <a:r>
              <a:rPr lang="ar-IQ" sz="2400" dirty="0"/>
              <a:t>" رتب الحاجات الإنسانية على شكل هرم تمثل قاعدته الحاجات الفسيولوجية الأساسية وتندرج تلك الحاجات ارتفاعا حتى تصل إلى قمة الهرم حيث حاجات تحقيق الذات، فالحاجات الفسيولوجية هي عبارة عن الحاجات الأساسية لبقاء حياة الإنسان إذ تتوقف نشاطاته وحيويته عليها كما تعتبر نقطة البداية في الوصول إلى إشباع الحاجات الأخرى، </a:t>
            </a:r>
            <a:endParaRPr lang="ar-IQ" sz="2400" dirty="0" smtClean="0"/>
          </a:p>
          <a:p>
            <a:pPr marL="100194" indent="0" algn="r">
              <a:buNone/>
            </a:pPr>
            <a:r>
              <a:rPr lang="ar-IQ" sz="2400" dirty="0" smtClean="0"/>
              <a:t>وقد يكون التدريب وممارسة التدريب احدى الحاجات التي يرغب </a:t>
            </a:r>
            <a:r>
              <a:rPr lang="ar-IQ" sz="2400" dirty="0" err="1" smtClean="0"/>
              <a:t>باشباعها</a:t>
            </a:r>
            <a:r>
              <a:rPr lang="ar-IQ" sz="2400" dirty="0" smtClean="0"/>
              <a:t> المدرب او المتدرب لغرض كمال الشخصية وزيادة الاعتبارات المهنية والذاتية من خلال اضافة مهارات جديدة وقدرات مميزة الى شخصيته</a:t>
            </a:r>
            <a:endParaRPr lang="en-US" sz="2400" dirty="0"/>
          </a:p>
        </p:txBody>
      </p:sp>
    </p:spTree>
    <p:extLst>
      <p:ext uri="{BB962C8B-B14F-4D97-AF65-F5344CB8AC3E}">
        <p14:creationId xmlns:p14="http://schemas.microsoft.com/office/powerpoint/2010/main" val="4165954768"/>
      </p:ext>
    </p:extLst>
  </p:cSld>
  <p:clrMapOvr>
    <a:overrideClrMapping bg1="lt1" tx1="dk1" bg2="dk2" tx2="lt2" accent1="accent1" accent2="accent2" accent3="accent3" accent4="accent4" accent5="accent5" accent6="accent6" hlink="hlink" folHlink="folHlink"/>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عنوان 1"/>
          <p:cNvSpPr>
            <a:spLocks noGrp="1"/>
          </p:cNvSpPr>
          <p:nvPr>
            <p:ph type="title"/>
          </p:nvPr>
        </p:nvSpPr>
        <p:spPr/>
        <p:style>
          <a:lnRef idx="1">
            <a:schemeClr val="accent2"/>
          </a:lnRef>
          <a:fillRef idx="2">
            <a:schemeClr val="accent2"/>
          </a:fillRef>
          <a:effectRef idx="1">
            <a:schemeClr val="accent2"/>
          </a:effectRef>
          <a:fontRef idx="minor">
            <a:schemeClr val="dk1"/>
          </a:fontRef>
        </p:style>
        <p:txBody>
          <a:bodyPr/>
          <a:lstStyle/>
          <a:p>
            <a:pPr algn="r"/>
            <a:r>
              <a:rPr lang="ar-IQ" dirty="0"/>
              <a:t>نظرية التوقع:</a:t>
            </a:r>
            <a:endParaRPr lang="en-US" dirty="0"/>
          </a:p>
        </p:txBody>
      </p:sp>
      <p:sp>
        <p:nvSpPr>
          <p:cNvPr id="3" name="عنصر نائب للنص 2"/>
          <p:cNvSpPr>
            <a:spLocks noGrp="1"/>
          </p:cNvSpPr>
          <p:nvPr>
            <p:ph type="body" idx="1"/>
          </p:nvPr>
        </p:nvSpPr>
        <p:spPr>
          <a:xfrm>
            <a:off x="628650" y="1556792"/>
            <a:ext cx="7886700" cy="4620173"/>
          </a:xfrm>
        </p:spPr>
        <p:txBody>
          <a:bodyPr/>
          <a:lstStyle/>
          <a:p>
            <a:pPr marL="100194" indent="0" algn="r" rtl="1">
              <a:buNone/>
            </a:pPr>
            <a:r>
              <a:rPr lang="ar-IQ" dirty="0"/>
              <a:t>تركز نظريته على عامل التوقع كأساس في حاجات ودوافع الإنسان بالإضافة إلى العوامل الداخلية والخارجية كمحرك للسلوك الإنساني لذا فإن عنصر الترقب والتوقع الذي تقوم عليه هذه النظرية </a:t>
            </a:r>
            <a:r>
              <a:rPr lang="ar-IQ" dirty="0" smtClean="0"/>
              <a:t>يعد عاملا </a:t>
            </a:r>
            <a:r>
              <a:rPr lang="ar-IQ" dirty="0"/>
              <a:t>قويا في دفع الإنسان إلى اتخاذ سلوك معين أو الامتناع عنه فإذا توقع الإنسان أنه سيحصل على إشباع معين خلال فترة مستقبلية فإنه سيظل يعمل حتى يحقق هذه الرغبة </a:t>
            </a:r>
            <a:endParaRPr lang="ar-IQ" dirty="0" smtClean="0"/>
          </a:p>
          <a:p>
            <a:pPr marL="100194" indent="0" algn="r" rtl="1">
              <a:buNone/>
            </a:pPr>
            <a:r>
              <a:rPr lang="ar-IQ" dirty="0" smtClean="0"/>
              <a:t>كما في المشاركة في البرامج التدريبية </a:t>
            </a:r>
            <a:r>
              <a:rPr lang="ar-IQ" dirty="0"/>
              <a:t> </a:t>
            </a:r>
            <a:r>
              <a:rPr lang="ar-IQ" dirty="0" smtClean="0"/>
              <a:t>لتطوير المهارات والقدرات الفنية له من اجل الاستعداد  لتطوير المكانة او المهمة التي </a:t>
            </a:r>
            <a:r>
              <a:rPr lang="ar-IQ" dirty="0" err="1" smtClean="0"/>
              <a:t>يتوبؤها</a:t>
            </a:r>
            <a:r>
              <a:rPr lang="ar-IQ" dirty="0" smtClean="0"/>
              <a:t> مستقبلا</a:t>
            </a:r>
            <a:endParaRPr lang="ar-IQ" dirty="0"/>
          </a:p>
          <a:p>
            <a:pPr marL="100194" indent="0" rtl="1">
              <a:buNone/>
            </a:pPr>
            <a:r>
              <a:rPr lang="ar-IQ" dirty="0"/>
              <a:t>   </a:t>
            </a:r>
          </a:p>
        </p:txBody>
      </p:sp>
    </p:spTree>
    <p:extLst>
      <p:ext uri="{BB962C8B-B14F-4D97-AF65-F5344CB8AC3E}">
        <p14:creationId xmlns:p14="http://schemas.microsoft.com/office/powerpoint/2010/main" val="346970402"/>
      </p:ext>
    </p:extLst>
  </p:cSld>
  <p:clrMapOvr>
    <a:overrideClrMapping bg1="lt1" tx1="dk1" bg2="dk2" tx2="lt2" accent1="accent1" accent2="accent2" accent3="accent3" accent4="accent4" accent5="accent5" accent6="accent6" hlink="hlink" folHlink="folHlink"/>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نص 2"/>
          <p:cNvSpPr>
            <a:spLocks noGrp="1"/>
          </p:cNvSpPr>
          <p:nvPr>
            <p:ph type="body" idx="1"/>
          </p:nvPr>
        </p:nvSpPr>
        <p:spPr/>
        <p:txBody>
          <a:bodyPr/>
          <a:lstStyle/>
          <a:p>
            <a:pPr marL="100194" indent="0" algn="r">
              <a:buNone/>
            </a:pPr>
            <a:r>
              <a:rPr lang="ar-IQ" dirty="0"/>
              <a:t> وتقوم نظرية التوقع </a:t>
            </a:r>
            <a:r>
              <a:rPr lang="ar-IQ" dirty="0" smtClean="0"/>
              <a:t>ايضا على </a:t>
            </a:r>
            <a:r>
              <a:rPr lang="ar-IQ" dirty="0"/>
              <a:t>افتراض مفاده أن سلوك الفرد يعتبر مؤشرا على الدرجة التي يتوقع فيها أن هذا السلوك سيوصله إلى الأهداف والنتائج في المستقبل فهي عملية </a:t>
            </a:r>
            <a:r>
              <a:rPr lang="ar-IQ" dirty="0" err="1"/>
              <a:t>توقعية</a:t>
            </a:r>
            <a:r>
              <a:rPr lang="ar-IQ" dirty="0"/>
              <a:t> بأن السلوك الحالي سيؤدي به إلى نتيجة معينة في المستقبل فالدافع هناك ليس نابعا من داخل الفرد أو من بيئة العمل المحيطة به بل إنه يكمن في </a:t>
            </a:r>
            <a:r>
              <a:rPr lang="ar-IQ" dirty="0" smtClean="0"/>
              <a:t> لذا يكون المشاركة في الدورات التدريبية يكون متوقعا ان يحصل </a:t>
            </a:r>
            <a:r>
              <a:rPr lang="ar-IQ" dirty="0" err="1" smtClean="0"/>
              <a:t>عللى</a:t>
            </a:r>
            <a:r>
              <a:rPr lang="ar-IQ" dirty="0" smtClean="0"/>
              <a:t> </a:t>
            </a:r>
            <a:r>
              <a:rPr lang="ar-IQ" dirty="0" err="1" smtClean="0"/>
              <a:t>شي</a:t>
            </a:r>
            <a:r>
              <a:rPr lang="ar-IQ" dirty="0" smtClean="0"/>
              <a:t> ذو قيمة مهمة له والنتائج </a:t>
            </a:r>
            <a:r>
              <a:rPr lang="ar-IQ" dirty="0"/>
              <a:t>المتوقعة في المستقبل.</a:t>
            </a:r>
          </a:p>
          <a:p>
            <a:pPr marL="100194" indent="0" algn="r">
              <a:buNone/>
            </a:pPr>
            <a:endParaRPr lang="en-US" dirty="0"/>
          </a:p>
        </p:txBody>
      </p:sp>
    </p:spTree>
    <p:extLst>
      <p:ext uri="{BB962C8B-B14F-4D97-AF65-F5344CB8AC3E}">
        <p14:creationId xmlns:p14="http://schemas.microsoft.com/office/powerpoint/2010/main" val="992105891"/>
      </p:ext>
    </p:extLst>
  </p:cSld>
  <p:clrMapOvr>
    <a:overrideClrMapping bg1="lt1" tx1="dk1" bg2="dk2" tx2="lt2" accent1="accent1" accent2="accent2" accent3="accent3" accent4="accent4" accent5="accent5" accent6="accent6" hlink="hlink" folHlink="folHlink"/>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عنوان 1"/>
          <p:cNvSpPr>
            <a:spLocks noGrp="1"/>
          </p:cNvSpPr>
          <p:nvPr>
            <p:ph type="title"/>
          </p:nvPr>
        </p:nvSpPr>
        <p:spPr>
          <a:xfrm>
            <a:off x="628650" y="365127"/>
            <a:ext cx="7886700" cy="992171"/>
          </a:xfrm>
        </p:spPr>
        <p:style>
          <a:lnRef idx="1">
            <a:schemeClr val="accent2"/>
          </a:lnRef>
          <a:fillRef idx="2">
            <a:schemeClr val="accent2"/>
          </a:fillRef>
          <a:effectRef idx="1">
            <a:schemeClr val="accent2"/>
          </a:effectRef>
          <a:fontRef idx="minor">
            <a:schemeClr val="dk1"/>
          </a:fontRef>
        </p:style>
        <p:txBody>
          <a:bodyPr/>
          <a:lstStyle/>
          <a:p>
            <a:pPr algn="r"/>
            <a:r>
              <a:rPr lang="ar-IQ" dirty="0" smtClean="0"/>
              <a:t>       نظرية </a:t>
            </a:r>
            <a:r>
              <a:rPr lang="ar-IQ" dirty="0"/>
              <a:t>الإنجاز:</a:t>
            </a:r>
            <a:endParaRPr lang="en-US" dirty="0"/>
          </a:p>
        </p:txBody>
      </p:sp>
      <p:sp>
        <p:nvSpPr>
          <p:cNvPr id="3" name="عنصر نائب للنص 2"/>
          <p:cNvSpPr>
            <a:spLocks noGrp="1"/>
          </p:cNvSpPr>
          <p:nvPr>
            <p:ph type="body" idx="1"/>
          </p:nvPr>
        </p:nvSpPr>
        <p:spPr>
          <a:xfrm>
            <a:off x="323528" y="1428736"/>
            <a:ext cx="8191822" cy="4748229"/>
          </a:xfrm>
        </p:spPr>
        <p:txBody>
          <a:bodyPr/>
          <a:lstStyle/>
          <a:p>
            <a:pPr marL="100194" indent="0" algn="r" rtl="1">
              <a:buNone/>
            </a:pPr>
            <a:r>
              <a:rPr lang="ar-IQ" sz="2400" b="1" dirty="0"/>
              <a:t>ترى هذه النظرية أن الفرد لديه أربع حاجات رئيسية وهي:</a:t>
            </a:r>
          </a:p>
          <a:p>
            <a:pPr marL="100194" indent="0" algn="r" rtl="1">
              <a:buNone/>
            </a:pPr>
            <a:r>
              <a:rPr lang="ar-IQ" sz="2400" b="1" dirty="0"/>
              <a:t>الحاجة إلى القوة: والذين لديهم هذه الحاجة نجدهم يبحثون عن فرص كسب المركز والسلطة وهم يندفعون وراء المهام التي توفر لهم فرص كسب القوة.</a:t>
            </a:r>
          </a:p>
          <a:p>
            <a:pPr marL="100194" indent="0" algn="r" rtl="1">
              <a:buNone/>
            </a:pPr>
            <a:r>
              <a:rPr lang="ar-IQ" sz="2400" b="1" dirty="0"/>
              <a:t> </a:t>
            </a:r>
            <a:r>
              <a:rPr lang="ar-IQ" sz="2400" b="1" dirty="0" smtClean="0"/>
              <a:t>الحاجة </a:t>
            </a:r>
            <a:r>
              <a:rPr lang="ar-IQ" sz="2400" b="1" dirty="0"/>
              <a:t>إلى الإنجاز: والذين لديهم هذه الحاجة نجدهم يبحثون عن فرص حل مشكلات التحدي والتفوق.</a:t>
            </a:r>
          </a:p>
          <a:p>
            <a:pPr marL="100194" indent="0" algn="r" rtl="1">
              <a:buNone/>
            </a:pPr>
            <a:r>
              <a:rPr lang="ar-IQ" sz="2400" b="1" dirty="0"/>
              <a:t> </a:t>
            </a:r>
            <a:r>
              <a:rPr lang="ar-IQ" sz="2400" b="1" dirty="0" smtClean="0"/>
              <a:t>الحاجة </a:t>
            </a:r>
            <a:r>
              <a:rPr lang="ar-IQ" sz="2400" b="1" dirty="0"/>
              <a:t>إلى الانتماء: والذين لديهم هذه الحاجة نجدهم يجدون في المنظمة فرصة لتكوين علاقات صداقة جديدة وهؤلاء </a:t>
            </a:r>
            <a:r>
              <a:rPr lang="ar-IQ" sz="2400" b="1" dirty="0" err="1"/>
              <a:t>ليندفعون</a:t>
            </a:r>
            <a:r>
              <a:rPr lang="ar-IQ" sz="2400" b="1" dirty="0"/>
              <a:t> وراء المهام التي تتطلب التفاعل المتكرر مع زملاء العمل.</a:t>
            </a:r>
          </a:p>
          <a:p>
            <a:pPr marL="100194" indent="0" algn="r" rtl="1">
              <a:buNone/>
            </a:pPr>
            <a:r>
              <a:rPr lang="ar-IQ" sz="2400" b="1" dirty="0"/>
              <a:t> </a:t>
            </a:r>
            <a:r>
              <a:rPr lang="ar-IQ" sz="2400" b="1" dirty="0" smtClean="0"/>
              <a:t>الحاجة </a:t>
            </a:r>
            <a:r>
              <a:rPr lang="ar-IQ" sz="2400" b="1" dirty="0"/>
              <a:t>إلى الاستقلال: والأفراد الذين لديهم هذه الحاجة يعطون قيمة وأهمية كبيرة للحرية والاستقلالية في العمل والسيطرة والتحكم بمصيرهم الشخصي وبالتالي هم يفضلون أن يعملوا في وظائف تحقق لهم ذلك.</a:t>
            </a:r>
          </a:p>
          <a:p>
            <a:pPr marL="100194" indent="0" algn="r">
              <a:buNone/>
            </a:pPr>
            <a:r>
              <a:rPr lang="ar-IQ" sz="2400" b="1" dirty="0" smtClean="0"/>
              <a:t> </a:t>
            </a:r>
            <a:endParaRPr lang="en-US" sz="2400" b="1" dirty="0"/>
          </a:p>
        </p:txBody>
      </p:sp>
    </p:spTree>
    <p:extLst>
      <p:ext uri="{BB962C8B-B14F-4D97-AF65-F5344CB8AC3E}">
        <p14:creationId xmlns:p14="http://schemas.microsoft.com/office/powerpoint/2010/main" val="3161127728"/>
      </p:ext>
    </p:extLst>
  </p:cSld>
  <p:clrMapOvr>
    <a:overrideClrMapping bg1="lt1" tx1="dk1" bg2="dk2" tx2="lt2" accent1="accent1" accent2="accent2" accent3="accent3" accent4="accent4" accent5="accent5" accent6="accent6" hlink="hlink" folHlink="folHlink"/>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عنوان 1"/>
          <p:cNvSpPr>
            <a:spLocks noGrp="1"/>
          </p:cNvSpPr>
          <p:nvPr>
            <p:ph type="title"/>
          </p:nvPr>
        </p:nvSpPr>
        <p:spPr/>
        <p:style>
          <a:lnRef idx="1">
            <a:schemeClr val="accent2"/>
          </a:lnRef>
          <a:fillRef idx="2">
            <a:schemeClr val="accent2"/>
          </a:fillRef>
          <a:effectRef idx="1">
            <a:schemeClr val="accent2"/>
          </a:effectRef>
          <a:fontRef idx="minor">
            <a:schemeClr val="dk1"/>
          </a:fontRef>
        </p:style>
        <p:txBody>
          <a:bodyPr/>
          <a:lstStyle/>
          <a:p>
            <a:pPr algn="r"/>
            <a:r>
              <a:rPr lang="ar-IQ" dirty="0" smtClean="0"/>
              <a:t>  </a:t>
            </a:r>
            <a:r>
              <a:rPr lang="en-US" dirty="0" smtClean="0"/>
              <a:t>X،Y</a:t>
            </a:r>
            <a:r>
              <a:rPr lang="ar-IQ" dirty="0" smtClean="0"/>
              <a:t>    نظرية : </a:t>
            </a:r>
            <a:endParaRPr lang="en-US" dirty="0"/>
          </a:p>
        </p:txBody>
      </p:sp>
      <p:sp>
        <p:nvSpPr>
          <p:cNvPr id="3" name="عنصر نائب للنص 2"/>
          <p:cNvSpPr>
            <a:spLocks noGrp="1"/>
          </p:cNvSpPr>
          <p:nvPr>
            <p:ph type="body" idx="1"/>
          </p:nvPr>
        </p:nvSpPr>
        <p:spPr/>
        <p:txBody>
          <a:bodyPr/>
          <a:lstStyle/>
          <a:p>
            <a:pPr marL="100194" indent="0" algn="r" rtl="1">
              <a:buNone/>
            </a:pPr>
            <a:r>
              <a:rPr lang="ar-IQ" b="1" dirty="0"/>
              <a:t>يرى " دوجلاس </a:t>
            </a:r>
            <a:r>
              <a:rPr lang="ar-IQ" b="1" dirty="0" err="1"/>
              <a:t>ماكريجور</a:t>
            </a:r>
            <a:r>
              <a:rPr lang="ar-IQ" b="1" dirty="0"/>
              <a:t>" مؤسس هذه النظرية أن الفئة الأولى من المديرين </a:t>
            </a:r>
            <a:r>
              <a:rPr lang="en-US" b="1" dirty="0" smtClean="0"/>
              <a:t>X</a:t>
            </a:r>
            <a:r>
              <a:rPr lang="en-US" b="1" dirty="0"/>
              <a:t>) </a:t>
            </a:r>
            <a:r>
              <a:rPr lang="ar-IQ" b="1" dirty="0" smtClean="0"/>
              <a:t>) تنظر </a:t>
            </a:r>
            <a:r>
              <a:rPr lang="ar-IQ" b="1" dirty="0"/>
              <a:t>إلى العامل نظرة متشائمة سوداوية وغير إنسانية حيث يرون في الأجور والمرتبات والحوافز أنها لا تخرج من كونها ( الجزرة التي يسعى العامل للحصول عليها في مقابل أداءه) وبالتالي فإن </a:t>
            </a:r>
            <a:r>
              <a:rPr lang="ar-IQ" b="1" dirty="0" err="1"/>
              <a:t>التواني</a:t>
            </a:r>
            <a:r>
              <a:rPr lang="ar-IQ" b="1" dirty="0"/>
              <a:t> في العمل يحول هذه الوسائل إلى (العصا) التي يمكن للإدارة استخدامها للضغط على العاملين، وعليه لكي تتمكن الإدارة من القيام بأعمالها يجب عليها أن تتخذ وسائل العنف والتهديد المستمر والإشراف والرقابة المحكمة، وهذه هي فلسفة الضغط أو ما يسمى بنظرية </a:t>
            </a:r>
            <a:r>
              <a:rPr lang="en-US" b="1" dirty="0" smtClean="0"/>
              <a:t>X</a:t>
            </a:r>
            <a:r>
              <a:rPr lang="en-US" b="1" dirty="0"/>
              <a:t>) </a:t>
            </a:r>
            <a:r>
              <a:rPr lang="en-US" b="1" dirty="0" smtClean="0"/>
              <a:t>.</a:t>
            </a:r>
            <a:r>
              <a:rPr lang="ar-IQ" b="1" dirty="0" smtClean="0"/>
              <a:t>)</a:t>
            </a:r>
            <a:endParaRPr lang="en-US" b="1" dirty="0"/>
          </a:p>
        </p:txBody>
      </p:sp>
    </p:spTree>
    <p:extLst>
      <p:ext uri="{BB962C8B-B14F-4D97-AF65-F5344CB8AC3E}">
        <p14:creationId xmlns:p14="http://schemas.microsoft.com/office/powerpoint/2010/main" val="3490513017"/>
      </p:ext>
    </p:extLst>
  </p:cSld>
  <p:clrMapOvr>
    <a:overrideClrMapping bg1="lt1" tx1="dk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نص 2"/>
          <p:cNvSpPr>
            <a:spLocks noGrp="1"/>
          </p:cNvSpPr>
          <p:nvPr>
            <p:ph type="body" idx="1"/>
          </p:nvPr>
        </p:nvSpPr>
        <p:spPr>
          <a:xfrm>
            <a:off x="1100127" y="1988840"/>
            <a:ext cx="6943746" cy="2726044"/>
          </a:xfrm>
        </p:spPr>
        <p:txBody>
          <a:bodyPr/>
          <a:lstStyle/>
          <a:p>
            <a:pPr marL="100194" indent="0" algn="r">
              <a:buNone/>
            </a:pPr>
            <a:r>
              <a:rPr lang="ar-IQ" b="1" dirty="0" smtClean="0"/>
              <a:t>من الضروري جدا ان يمتلك المدرب المرونة العقلية </a:t>
            </a:r>
            <a:r>
              <a:rPr lang="ar-IQ" b="1" dirty="0" smtClean="0"/>
              <a:t>في قاعة التدريب من خلال  </a:t>
            </a:r>
          </a:p>
          <a:p>
            <a:pPr marL="100194" indent="0" algn="r">
              <a:buNone/>
            </a:pPr>
            <a:r>
              <a:rPr lang="ar-IQ" b="1" dirty="0" smtClean="0"/>
              <a:t>1. ادارة الفروق الفردية لدى المتدربين </a:t>
            </a:r>
          </a:p>
          <a:p>
            <a:pPr marL="100194" indent="0" algn="r">
              <a:buNone/>
            </a:pPr>
            <a:r>
              <a:rPr lang="ar-IQ" b="1" dirty="0" smtClean="0"/>
              <a:t>2. تقديم الامثلة من اجل تقريب الصورة الذهنية بين المشاركين  </a:t>
            </a:r>
          </a:p>
          <a:p>
            <a:pPr marL="100194" indent="0" algn="r">
              <a:buNone/>
            </a:pPr>
            <a:r>
              <a:rPr lang="ar-IQ" b="1" dirty="0" smtClean="0"/>
              <a:t>3. تنميط الفهم والادراك المشترك للجميع</a:t>
            </a:r>
          </a:p>
          <a:p>
            <a:pPr marL="100194" indent="0" algn="r">
              <a:buNone/>
            </a:pPr>
            <a:endParaRPr lang="ar-IQ" b="1" dirty="0" smtClean="0"/>
          </a:p>
        </p:txBody>
      </p:sp>
    </p:spTree>
    <p:extLst>
      <p:ext uri="{BB962C8B-B14F-4D97-AF65-F5344CB8AC3E}">
        <p14:creationId xmlns:p14="http://schemas.microsoft.com/office/powerpoint/2010/main" val="3412912254"/>
      </p:ext>
    </p:extLst>
  </p:cSld>
  <p:clrMapOvr>
    <a:overrideClrMapping bg1="lt1" tx1="dk1" bg2="dk2" tx2="lt2" accent1="accent1" accent2="accent2" accent3="accent3" accent4="accent4" accent5="accent5" accent6="accent6" hlink="hlink" folHlink="folHlink"/>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نص 2"/>
          <p:cNvSpPr>
            <a:spLocks noGrp="1"/>
          </p:cNvSpPr>
          <p:nvPr>
            <p:ph type="body" idx="1"/>
          </p:nvPr>
        </p:nvSpPr>
        <p:spPr/>
        <p:txBody>
          <a:bodyPr/>
          <a:lstStyle/>
          <a:p>
            <a:pPr marL="100194" indent="0" algn="r" rtl="1">
              <a:buNone/>
            </a:pPr>
            <a:r>
              <a:rPr lang="en-US" b="1" dirty="0"/>
              <a:t> </a:t>
            </a:r>
          </a:p>
          <a:p>
            <a:pPr marL="100194" indent="0" algn="r" rtl="1">
              <a:buNone/>
            </a:pPr>
            <a:r>
              <a:rPr lang="en-US" b="1" dirty="0"/>
              <a:t>     </a:t>
            </a:r>
            <a:r>
              <a:rPr lang="ar-IQ" b="1" dirty="0"/>
              <a:t>أما </a:t>
            </a:r>
            <a:r>
              <a:rPr lang="ar-IQ" b="1" dirty="0" smtClean="0"/>
              <a:t>المديرين </a:t>
            </a:r>
            <a:r>
              <a:rPr lang="en-US" b="1" dirty="0" smtClean="0"/>
              <a:t>Y</a:t>
            </a:r>
            <a:r>
              <a:rPr lang="en-US" b="1" dirty="0"/>
              <a:t>) </a:t>
            </a:r>
            <a:r>
              <a:rPr lang="ar-IQ" b="1" dirty="0" smtClean="0"/>
              <a:t>  )   الذين </a:t>
            </a:r>
            <a:r>
              <a:rPr lang="ar-IQ" b="1" dirty="0"/>
              <a:t>يمثلون الفئة الثانية فتنظر إلى العامل نظرة متفائلة وإنسانية حيث يرون ضرورة تحرير الفرد العامل من الرقابة المباشرة وإعطاءه الحرية لتوجيه أنشطته وتحمل المسؤولية فيما تتطلب الأخذ بمبدأ اللامركزية وتفويض السلطات للمرؤوسين ومشاركة الأفراد في اتخاذ القرارات وهذا هو جوهر </a:t>
            </a:r>
            <a:r>
              <a:rPr lang="ar-IQ" b="1" dirty="0" smtClean="0"/>
              <a:t>فلسفة(</a:t>
            </a:r>
            <a:r>
              <a:rPr lang="en-US" b="1" dirty="0" smtClean="0"/>
              <a:t>Y).</a:t>
            </a:r>
            <a:r>
              <a:rPr lang="ar-IQ" b="1" dirty="0" smtClean="0"/>
              <a:t>)</a:t>
            </a:r>
            <a:endParaRPr lang="en-US" b="1" dirty="0"/>
          </a:p>
          <a:p>
            <a:pPr marL="100194" indent="0" algn="r">
              <a:buNone/>
            </a:pPr>
            <a:endParaRPr lang="en-US" b="1" dirty="0"/>
          </a:p>
        </p:txBody>
      </p:sp>
    </p:spTree>
    <p:extLst>
      <p:ext uri="{BB962C8B-B14F-4D97-AF65-F5344CB8AC3E}">
        <p14:creationId xmlns:p14="http://schemas.microsoft.com/office/powerpoint/2010/main" val="2655014125"/>
      </p:ext>
    </p:extLst>
  </p:cSld>
  <p:clrMapOvr>
    <a:overrideClrMapping bg1="lt1" tx1="dk1" bg2="dk2" tx2="lt2" accent1="accent1" accent2="accent2" accent3="accent3" accent4="accent4" accent5="accent5" accent6="accent6" hlink="hlink" folHlink="folHlink"/>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نص 2"/>
          <p:cNvSpPr>
            <a:spLocks noGrp="1"/>
          </p:cNvSpPr>
          <p:nvPr>
            <p:ph type="body" idx="1"/>
          </p:nvPr>
        </p:nvSpPr>
        <p:spPr/>
        <p:txBody>
          <a:bodyPr/>
          <a:lstStyle/>
          <a:p>
            <a:pPr marL="100194" indent="0" algn="r">
              <a:buNone/>
            </a:pPr>
            <a:endParaRPr lang="en-US" dirty="0"/>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68289"/>
            <a:ext cx="9144000" cy="56089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38909201"/>
      </p:ext>
    </p:extLst>
  </p:cSld>
  <p:clrMapOvr>
    <a:overrideClrMapping bg1="lt1" tx1="dk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عنوان 1"/>
          <p:cNvSpPr>
            <a:spLocks noGrp="1"/>
          </p:cNvSpPr>
          <p:nvPr>
            <p:ph type="title"/>
          </p:nvPr>
        </p:nvSpPr>
        <p:spPr>
          <a:xfrm>
            <a:off x="628650" y="365127"/>
            <a:ext cx="7886700" cy="975641"/>
          </a:xfrm>
          <a:ln/>
        </p:spPr>
        <p:style>
          <a:lnRef idx="1">
            <a:schemeClr val="accent2"/>
          </a:lnRef>
          <a:fillRef idx="2">
            <a:schemeClr val="accent2"/>
          </a:fillRef>
          <a:effectRef idx="1">
            <a:schemeClr val="accent2"/>
          </a:effectRef>
          <a:fontRef idx="minor">
            <a:schemeClr val="dk1"/>
          </a:fontRef>
        </p:style>
        <p:txBody>
          <a:bodyPr spcFirstLastPara="1" wrap="square" lIns="80142" tIns="40060" rIns="80142" bIns="40060" anchor="ctr" anchorCtr="0"/>
          <a:lstStyle/>
          <a:p>
            <a:pPr algn="r"/>
            <a:r>
              <a:rPr lang="ar-IQ" b="1" dirty="0"/>
              <a:t> </a:t>
            </a:r>
            <a:r>
              <a:rPr lang="ar-IQ" b="1" dirty="0" err="1"/>
              <a:t>ديناميكة</a:t>
            </a:r>
            <a:r>
              <a:rPr lang="ar-IQ" b="1" dirty="0"/>
              <a:t> المرونة العقلية </a:t>
            </a:r>
            <a:endParaRPr lang="en-US" b="1" dirty="0"/>
          </a:p>
        </p:txBody>
      </p:sp>
      <p:sp>
        <p:nvSpPr>
          <p:cNvPr id="3" name="عنصر نائب للنص 2"/>
          <p:cNvSpPr>
            <a:spLocks noGrp="1"/>
          </p:cNvSpPr>
          <p:nvPr>
            <p:ph type="body" idx="1"/>
          </p:nvPr>
        </p:nvSpPr>
        <p:spPr/>
        <p:txBody>
          <a:bodyPr/>
          <a:lstStyle/>
          <a:p>
            <a:pPr marL="100194" indent="0" algn="r">
              <a:buNone/>
            </a:pPr>
            <a:r>
              <a:rPr lang="ar-IQ" b="1" dirty="0" smtClean="0"/>
              <a:t>تقوم المرونة العقلية من خلال</a:t>
            </a:r>
          </a:p>
          <a:p>
            <a:pPr marL="100194" indent="0" algn="r">
              <a:buNone/>
            </a:pPr>
            <a:r>
              <a:rPr lang="ar-IQ" b="1" dirty="0"/>
              <a:t>1</a:t>
            </a:r>
            <a:r>
              <a:rPr lang="ar-IQ" b="1" dirty="0" smtClean="0"/>
              <a:t>. </a:t>
            </a:r>
            <a:r>
              <a:rPr lang="ar-IQ" b="1" dirty="0" smtClean="0"/>
              <a:t>الترميز المرن : قدرة المدرب على التحكم الواعي بالتفكير ومعرفة وتفسير كل مثير </a:t>
            </a:r>
            <a:r>
              <a:rPr lang="ar-IQ" b="1" dirty="0" err="1" smtClean="0"/>
              <a:t>اومنبه</a:t>
            </a:r>
            <a:r>
              <a:rPr lang="ar-IQ" b="1" dirty="0" smtClean="0"/>
              <a:t> اثناء التدريب </a:t>
            </a:r>
            <a:r>
              <a:rPr lang="ar-IQ" b="1" dirty="0" smtClean="0"/>
              <a:t>.</a:t>
            </a:r>
          </a:p>
          <a:p>
            <a:pPr marL="100194" indent="0" algn="r">
              <a:buNone/>
            </a:pPr>
            <a:r>
              <a:rPr lang="ar-IQ" b="1" dirty="0" smtClean="0"/>
              <a:t>2. التجميع المرن : التخطيط الواعي  بالخطوات </a:t>
            </a:r>
            <a:r>
              <a:rPr lang="ar-IQ" b="1" dirty="0" smtClean="0"/>
              <a:t>والاستراتيجيات من خلال </a:t>
            </a:r>
            <a:r>
              <a:rPr lang="ar-IQ" b="1" dirty="0" smtClean="0"/>
              <a:t>وجود تكتيكات متعددة لتقديم حلول متنوعة بداء بالعناصر المكونة وانتهاءا بالحل</a:t>
            </a:r>
          </a:p>
          <a:p>
            <a:pPr marL="100194" indent="0" algn="r">
              <a:buNone/>
            </a:pPr>
            <a:r>
              <a:rPr lang="ar-IQ" b="1" dirty="0" smtClean="0"/>
              <a:t>3. المقارنة المرنة : قدرة على تغير </a:t>
            </a:r>
            <a:r>
              <a:rPr lang="ar-IQ" b="1" dirty="0" smtClean="0"/>
              <a:t>الحلول </a:t>
            </a:r>
            <a:r>
              <a:rPr lang="ar-IQ" b="1" dirty="0" smtClean="0"/>
              <a:t>مع تغير المواقف </a:t>
            </a:r>
            <a:r>
              <a:rPr lang="ar-IQ" b="1" dirty="0" smtClean="0"/>
              <a:t>والمهام </a:t>
            </a:r>
            <a:r>
              <a:rPr lang="ar-IQ" b="1" dirty="0" smtClean="0"/>
              <a:t>اي </a:t>
            </a:r>
            <a:r>
              <a:rPr lang="ar-IQ" b="1" dirty="0" err="1" smtClean="0"/>
              <a:t>لايوجد</a:t>
            </a:r>
            <a:r>
              <a:rPr lang="ar-IQ" b="1" dirty="0" smtClean="0"/>
              <a:t> حل واحد لكل المشكلات </a:t>
            </a:r>
          </a:p>
          <a:p>
            <a:pPr marL="100194" indent="0" algn="r">
              <a:buNone/>
            </a:pPr>
            <a:endParaRPr lang="en-US" b="1" dirty="0"/>
          </a:p>
        </p:txBody>
      </p:sp>
    </p:spTree>
    <p:extLst>
      <p:ext uri="{BB962C8B-B14F-4D97-AF65-F5344CB8AC3E}">
        <p14:creationId xmlns:p14="http://schemas.microsoft.com/office/powerpoint/2010/main" val="4175096143"/>
      </p:ext>
    </p:extLst>
  </p:cSld>
  <p:clrMapOvr>
    <a:overrideClrMapping bg1="lt1" tx1="dk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عنوان 1"/>
          <p:cNvSpPr>
            <a:spLocks noGrp="1"/>
          </p:cNvSpPr>
          <p:nvPr>
            <p:ph type="title"/>
          </p:nvPr>
        </p:nvSpPr>
        <p:spPr>
          <a:xfrm>
            <a:off x="628650" y="365127"/>
            <a:ext cx="7886700" cy="903633"/>
          </a:xfrm>
        </p:spPr>
        <p:style>
          <a:lnRef idx="1">
            <a:schemeClr val="accent2"/>
          </a:lnRef>
          <a:fillRef idx="2">
            <a:schemeClr val="accent2"/>
          </a:fillRef>
          <a:effectRef idx="1">
            <a:schemeClr val="accent2"/>
          </a:effectRef>
          <a:fontRef idx="minor">
            <a:schemeClr val="dk1"/>
          </a:fontRef>
        </p:style>
        <p:txBody>
          <a:bodyPr/>
          <a:lstStyle/>
          <a:p>
            <a:pPr algn="r"/>
            <a:r>
              <a:rPr lang="ar-IQ" sz="3600" b="1" dirty="0" smtClean="0"/>
              <a:t>المرونة العقلية والوعي  بما وراء المعرفة</a:t>
            </a:r>
            <a:endParaRPr lang="en-US" sz="3600" b="1" dirty="0"/>
          </a:p>
        </p:txBody>
      </p:sp>
      <p:sp>
        <p:nvSpPr>
          <p:cNvPr id="3" name="عنصر نائب للنص 2"/>
          <p:cNvSpPr>
            <a:spLocks noGrp="1"/>
          </p:cNvSpPr>
          <p:nvPr>
            <p:ph type="body" idx="1"/>
          </p:nvPr>
        </p:nvSpPr>
        <p:spPr>
          <a:xfrm>
            <a:off x="628650" y="1340768"/>
            <a:ext cx="7886700" cy="4836197"/>
          </a:xfrm>
        </p:spPr>
        <p:txBody>
          <a:bodyPr/>
          <a:lstStyle/>
          <a:p>
            <a:pPr marL="100194" indent="0" algn="r">
              <a:buNone/>
            </a:pPr>
            <a:endParaRPr lang="ar-IQ" dirty="0" smtClean="0"/>
          </a:p>
          <a:p>
            <a:pPr marL="100194" indent="0" algn="r">
              <a:buNone/>
            </a:pPr>
            <a:r>
              <a:rPr lang="ar-IQ" dirty="0" smtClean="0"/>
              <a:t>يقوم </a:t>
            </a:r>
            <a:r>
              <a:rPr lang="ar-IQ" dirty="0" smtClean="0"/>
              <a:t>الوعي بما وراء المعرفة بدور مهم وحساس </a:t>
            </a:r>
            <a:r>
              <a:rPr lang="ar-IQ" dirty="0" smtClean="0"/>
              <a:t>من خلال </a:t>
            </a:r>
          </a:p>
          <a:p>
            <a:pPr marL="100194" indent="0" algn="r">
              <a:buNone/>
            </a:pPr>
            <a:r>
              <a:rPr lang="ar-IQ" dirty="0" smtClean="0"/>
              <a:t>1. احداث </a:t>
            </a:r>
            <a:r>
              <a:rPr lang="ar-IQ" dirty="0" smtClean="0"/>
              <a:t>التعلم الناجح </a:t>
            </a:r>
            <a:endParaRPr lang="ar-IQ" dirty="0" smtClean="0"/>
          </a:p>
          <a:p>
            <a:pPr marL="100194" indent="0" algn="r">
              <a:buNone/>
            </a:pPr>
            <a:r>
              <a:rPr lang="ar-IQ" dirty="0" smtClean="0"/>
              <a:t>2. </a:t>
            </a:r>
            <a:r>
              <a:rPr lang="ar-IQ" dirty="0" smtClean="0"/>
              <a:t>التفكير </a:t>
            </a:r>
            <a:r>
              <a:rPr lang="ar-IQ" dirty="0" smtClean="0"/>
              <a:t>في التفكير من خلال معرفة كيفية حدوثه وخطواته </a:t>
            </a:r>
            <a:endParaRPr lang="ar-IQ" dirty="0" smtClean="0"/>
          </a:p>
          <a:p>
            <a:pPr marL="100194" indent="0" algn="r">
              <a:buNone/>
            </a:pPr>
            <a:r>
              <a:rPr lang="ar-IQ" dirty="0" smtClean="0"/>
              <a:t>3. امتلاكه </a:t>
            </a:r>
            <a:r>
              <a:rPr lang="ar-IQ" dirty="0" smtClean="0"/>
              <a:t>الوعي حول سلوكه المعرفي من خلال عملية التدريب</a:t>
            </a:r>
          </a:p>
          <a:p>
            <a:pPr marL="100194" indent="0" algn="r">
              <a:buNone/>
            </a:pPr>
            <a:r>
              <a:rPr lang="ar-IQ" dirty="0" smtClean="0"/>
              <a:t>الوعي بما وراء المعرفة يؤدي دورا مهما في التواصل الشفهي للمعلومات والاقناع الشفهي والفهم الشفهي والادراك الاجتماعي لما يدور في قاعة التدريب </a:t>
            </a:r>
            <a:endParaRPr lang="en-US" dirty="0"/>
          </a:p>
        </p:txBody>
      </p:sp>
    </p:spTree>
    <p:extLst>
      <p:ext uri="{BB962C8B-B14F-4D97-AF65-F5344CB8AC3E}">
        <p14:creationId xmlns:p14="http://schemas.microsoft.com/office/powerpoint/2010/main" val="1362467006"/>
      </p:ext>
    </p:extLst>
  </p:cSld>
  <p:clrMapOvr>
    <a:overrideClrMapping bg1="lt1" tx1="dk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عنوان 1"/>
          <p:cNvSpPr>
            <a:spLocks noGrp="1"/>
          </p:cNvSpPr>
          <p:nvPr>
            <p:ph type="title"/>
          </p:nvPr>
        </p:nvSpPr>
        <p:spPr>
          <a:xfrm>
            <a:off x="628650" y="692696"/>
            <a:ext cx="7886700" cy="997994"/>
          </a:xfrm>
        </p:spPr>
        <p:style>
          <a:lnRef idx="1">
            <a:schemeClr val="accent2"/>
          </a:lnRef>
          <a:fillRef idx="2">
            <a:schemeClr val="accent2"/>
          </a:fillRef>
          <a:effectRef idx="1">
            <a:schemeClr val="accent2"/>
          </a:effectRef>
          <a:fontRef idx="minor">
            <a:schemeClr val="dk1"/>
          </a:fontRef>
        </p:style>
        <p:txBody>
          <a:bodyPr/>
          <a:lstStyle/>
          <a:p>
            <a:pPr algn="r"/>
            <a:r>
              <a:rPr lang="ar-IQ" dirty="0" smtClean="0"/>
              <a:t/>
            </a:r>
            <a:br>
              <a:rPr lang="ar-IQ" dirty="0" smtClean="0"/>
            </a:br>
            <a:r>
              <a:rPr lang="ar-IQ" dirty="0" smtClean="0"/>
              <a:t>انواع </a:t>
            </a:r>
            <a:r>
              <a:rPr lang="ar-IQ" dirty="0"/>
              <a:t>المرونة العقلية</a:t>
            </a:r>
            <a:br>
              <a:rPr lang="ar-IQ" dirty="0"/>
            </a:br>
            <a:endParaRPr lang="en-US" dirty="0"/>
          </a:p>
        </p:txBody>
      </p:sp>
      <p:sp>
        <p:nvSpPr>
          <p:cNvPr id="3" name="عنصر نائب للنص 2"/>
          <p:cNvSpPr>
            <a:spLocks noGrp="1"/>
          </p:cNvSpPr>
          <p:nvPr>
            <p:ph type="body" idx="1"/>
          </p:nvPr>
        </p:nvSpPr>
        <p:spPr/>
        <p:txBody>
          <a:bodyPr/>
          <a:lstStyle/>
          <a:p>
            <a:pPr marL="100194" indent="0" algn="r">
              <a:buNone/>
            </a:pPr>
            <a:r>
              <a:rPr lang="ar-IQ" b="1" dirty="0" smtClean="0"/>
              <a:t>هناك </a:t>
            </a:r>
            <a:r>
              <a:rPr lang="ar-IQ" b="1" dirty="0" err="1" smtClean="0"/>
              <a:t>نواعان</a:t>
            </a:r>
            <a:r>
              <a:rPr lang="ar-IQ" b="1" dirty="0" smtClean="0"/>
              <a:t> من المرونة العقلية وتشمل.</a:t>
            </a:r>
            <a:endParaRPr lang="ar-IQ" b="1" dirty="0" smtClean="0"/>
          </a:p>
          <a:p>
            <a:pPr marL="100194" indent="0" algn="r">
              <a:buNone/>
            </a:pPr>
            <a:r>
              <a:rPr lang="ar-IQ" b="1" dirty="0" smtClean="0"/>
              <a:t>1. المرونة </a:t>
            </a:r>
            <a:r>
              <a:rPr lang="ar-IQ" b="1" dirty="0"/>
              <a:t>التكيفية: </a:t>
            </a:r>
            <a:endParaRPr lang="ar-IQ" b="1" dirty="0" smtClean="0"/>
          </a:p>
          <a:p>
            <a:pPr marL="100194" indent="0" algn="r">
              <a:buNone/>
            </a:pPr>
            <a:r>
              <a:rPr lang="ar-IQ" b="1" dirty="0" smtClean="0"/>
              <a:t>وهي </a:t>
            </a:r>
            <a:r>
              <a:rPr lang="ar-IQ" b="1" dirty="0"/>
              <a:t>القدرة على تغيير وجهته الذهنية حين يكون بصدد النظر لحل مشكلة معينة اثناء التدريب</a:t>
            </a:r>
            <a:endParaRPr lang="en-US" b="1" dirty="0"/>
          </a:p>
          <a:p>
            <a:pPr marL="100194" indent="0" algn="r">
              <a:buNone/>
            </a:pPr>
            <a:r>
              <a:rPr lang="ar-IQ" b="1" dirty="0" smtClean="0"/>
              <a:t>2. المرونة التلقائية:</a:t>
            </a:r>
          </a:p>
          <a:p>
            <a:pPr marL="100194" indent="0" algn="r">
              <a:buNone/>
            </a:pPr>
            <a:r>
              <a:rPr lang="ar-IQ" b="1" dirty="0" smtClean="0"/>
              <a:t>هي القدرة على انتاج اكبر قدر ممكن من الافكار التي ترتبط بموقف معين يحدده الاختبار على ان تكون الافكار الخاصة بهذا الموقف متنوعة</a:t>
            </a:r>
            <a:endParaRPr lang="en-US" b="1" dirty="0"/>
          </a:p>
        </p:txBody>
      </p:sp>
    </p:spTree>
    <p:extLst>
      <p:ext uri="{BB962C8B-B14F-4D97-AF65-F5344CB8AC3E}">
        <p14:creationId xmlns:p14="http://schemas.microsoft.com/office/powerpoint/2010/main" val="796099855"/>
      </p:ext>
    </p:extLst>
  </p:cSld>
  <p:clrMapOvr>
    <a:overrideClrMapping bg1="lt1" tx1="dk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عنوان 1"/>
          <p:cNvSpPr>
            <a:spLocks noGrp="1"/>
          </p:cNvSpPr>
          <p:nvPr>
            <p:ph type="title"/>
          </p:nvPr>
        </p:nvSpPr>
        <p:spPr/>
        <p:style>
          <a:lnRef idx="1">
            <a:schemeClr val="accent2"/>
          </a:lnRef>
          <a:fillRef idx="2">
            <a:schemeClr val="accent2"/>
          </a:fillRef>
          <a:effectRef idx="1">
            <a:schemeClr val="accent2"/>
          </a:effectRef>
          <a:fontRef idx="minor">
            <a:schemeClr val="dk1"/>
          </a:fontRef>
        </p:style>
        <p:txBody>
          <a:bodyPr/>
          <a:lstStyle/>
          <a:p>
            <a:pPr algn="r"/>
            <a:r>
              <a:rPr lang="ar-IQ" dirty="0" smtClean="0"/>
              <a:t>توليد المرونة العقلية </a:t>
            </a:r>
            <a:r>
              <a:rPr lang="ar-IQ" dirty="0" smtClean="0"/>
              <a:t>:</a:t>
            </a:r>
            <a:br>
              <a:rPr lang="ar-IQ" dirty="0" smtClean="0"/>
            </a:br>
            <a:r>
              <a:rPr lang="ar-IQ" dirty="0" smtClean="0"/>
              <a:t>1</a:t>
            </a:r>
            <a:r>
              <a:rPr lang="ar-IQ" sz="3600" b="1" dirty="0" smtClean="0"/>
              <a:t>. </a:t>
            </a:r>
            <a:r>
              <a:rPr lang="ar-IQ" sz="3600" b="1" dirty="0" smtClean="0"/>
              <a:t> أسلوب عظمة السمكة  موضوع الارق</a:t>
            </a:r>
            <a:endParaRPr lang="en-US" sz="3600" b="1" dirty="0"/>
          </a:p>
        </p:txBody>
      </p:sp>
      <p:sp>
        <p:nvSpPr>
          <p:cNvPr id="3" name="عنصر نائب للنص 2"/>
          <p:cNvSpPr>
            <a:spLocks noGrp="1"/>
          </p:cNvSpPr>
          <p:nvPr>
            <p:ph type="body" idx="1"/>
          </p:nvPr>
        </p:nvSpPr>
        <p:spPr/>
        <p:txBody>
          <a:bodyPr/>
          <a:lstStyle/>
          <a:p>
            <a:pPr marL="100194" indent="0" algn="r">
              <a:buNone/>
            </a:pPr>
            <a:endParaRPr lang="en-US" dirty="0"/>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5991" y="1911461"/>
            <a:ext cx="7646449" cy="39658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60927349"/>
      </p:ext>
    </p:extLst>
  </p:cSld>
  <p:clrMapOvr>
    <a:overrideClrMapping bg1="lt1" tx1="dk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عنوان 1"/>
          <p:cNvSpPr>
            <a:spLocks noGrp="1"/>
          </p:cNvSpPr>
          <p:nvPr>
            <p:ph type="title"/>
          </p:nvPr>
        </p:nvSpPr>
        <p:spPr>
          <a:xfrm>
            <a:off x="628650" y="365127"/>
            <a:ext cx="7886700" cy="1047649"/>
          </a:xfrm>
        </p:spPr>
        <p:style>
          <a:lnRef idx="1">
            <a:schemeClr val="accent2"/>
          </a:lnRef>
          <a:fillRef idx="2">
            <a:schemeClr val="accent2"/>
          </a:fillRef>
          <a:effectRef idx="1">
            <a:schemeClr val="accent2"/>
          </a:effectRef>
          <a:fontRef idx="minor">
            <a:schemeClr val="dk1"/>
          </a:fontRef>
        </p:style>
        <p:txBody>
          <a:bodyPr/>
          <a:lstStyle/>
          <a:p>
            <a:pPr algn="r"/>
            <a:r>
              <a:rPr lang="ar-IQ" b="1" dirty="0" smtClean="0"/>
              <a:t> </a:t>
            </a:r>
            <a:r>
              <a:rPr lang="ar-IQ" b="1" dirty="0" smtClean="0"/>
              <a:t>2. العصف </a:t>
            </a:r>
            <a:r>
              <a:rPr lang="ar-IQ" b="1" dirty="0" smtClean="0"/>
              <a:t>الذهني</a:t>
            </a:r>
            <a:endParaRPr lang="en-US" b="1" dirty="0"/>
          </a:p>
        </p:txBody>
      </p:sp>
      <p:sp>
        <p:nvSpPr>
          <p:cNvPr id="3" name="عنصر نائب للنص 2"/>
          <p:cNvSpPr>
            <a:spLocks noGrp="1"/>
          </p:cNvSpPr>
          <p:nvPr>
            <p:ph type="body" idx="1"/>
          </p:nvPr>
        </p:nvSpPr>
        <p:spPr/>
        <p:txBody>
          <a:bodyPr/>
          <a:lstStyle/>
          <a:p>
            <a:pPr marL="100194" indent="0" algn="r">
              <a:buNone/>
            </a:pPr>
            <a:r>
              <a:rPr lang="ar-IQ" sz="3200" dirty="0" smtClean="0"/>
              <a:t>عملية </a:t>
            </a:r>
            <a:r>
              <a:rPr lang="ar-IQ" sz="3200" dirty="0"/>
              <a:t>استحداث كمية ضخمة من الأفكار التي يتم إنتاجها من خلال عملية منظمة ذات قواعد واضحة، ويرتبط إيجاد هذه الأفكار وتدوينها بجعل العقل مُنفتحاً دون أي قيود تَحدّ من إطلاق العنان لقدرته على التفكير، فالعصف الذهني هو طريقة يُمكن اتباعها لاستنباط الأفكار أو حتى ترتيبها وذلك عند شعور الإنسان بعدم قدرته على إيجاد أفكار جديدة خلاقة أو عند افتقاره للإلهام الذي يجعله يستطيع الخروج بمثل تلك </a:t>
            </a:r>
            <a:r>
              <a:rPr lang="ar-IQ" sz="3200" dirty="0" smtClean="0"/>
              <a:t>الأفكار</a:t>
            </a:r>
          </a:p>
          <a:p>
            <a:pPr marL="100194" indent="0" algn="r">
              <a:buNone/>
            </a:pPr>
            <a:r>
              <a:rPr lang="ar-IQ" sz="3200" dirty="0"/>
              <a:t/>
            </a:r>
            <a:br>
              <a:rPr lang="ar-IQ" sz="3200" dirty="0"/>
            </a:br>
            <a:r>
              <a:rPr lang="ar-IQ" sz="3200" dirty="0"/>
              <a:t/>
            </a:r>
            <a:br>
              <a:rPr lang="ar-IQ" sz="3200" dirty="0"/>
            </a:br>
            <a:endParaRPr lang="en-US" sz="3200" dirty="0"/>
          </a:p>
        </p:txBody>
      </p:sp>
    </p:spTree>
    <p:extLst>
      <p:ext uri="{BB962C8B-B14F-4D97-AF65-F5344CB8AC3E}">
        <p14:creationId xmlns:p14="http://schemas.microsoft.com/office/powerpoint/2010/main" val="631628597"/>
      </p:ext>
    </p:extLst>
  </p:cSld>
  <p:clrMapOvr>
    <a:overrideClrMapping bg1="lt1" tx1="dk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عنوان 1"/>
          <p:cNvSpPr>
            <a:spLocks noGrp="1"/>
          </p:cNvSpPr>
          <p:nvPr>
            <p:ph type="title"/>
          </p:nvPr>
        </p:nvSpPr>
        <p:spPr>
          <a:xfrm>
            <a:off x="628650" y="365127"/>
            <a:ext cx="7886700" cy="992171"/>
          </a:xfrm>
        </p:spPr>
        <p:txBody>
          <a:bodyPr/>
          <a:lstStyle/>
          <a:p>
            <a:pPr algn="r"/>
            <a:r>
              <a:rPr lang="ar-IQ" b="1" dirty="0" smtClean="0"/>
              <a:t>3. الخريطة </a:t>
            </a:r>
            <a:r>
              <a:rPr lang="ar-IQ" b="1" dirty="0" smtClean="0"/>
              <a:t>الذهنية</a:t>
            </a:r>
            <a:endParaRPr lang="ar-IQ" dirty="0"/>
          </a:p>
        </p:txBody>
      </p:sp>
      <p:sp>
        <p:nvSpPr>
          <p:cNvPr id="3" name="عنصر نائب للنص 2"/>
          <p:cNvSpPr>
            <a:spLocks noGrp="1"/>
          </p:cNvSpPr>
          <p:nvPr>
            <p:ph type="body" idx="1"/>
          </p:nvPr>
        </p:nvSpPr>
        <p:spPr>
          <a:xfrm>
            <a:off x="628650" y="1357298"/>
            <a:ext cx="7886700" cy="4819667"/>
          </a:xfrm>
        </p:spPr>
        <p:txBody>
          <a:bodyPr/>
          <a:lstStyle/>
          <a:p>
            <a:pPr algn="r">
              <a:buNone/>
            </a:pPr>
            <a:r>
              <a:rPr lang="ar-IQ" b="1" dirty="0" smtClean="0"/>
              <a:t>الخريطة الذهنية</a:t>
            </a:r>
            <a:r>
              <a:rPr lang="ar-IQ" dirty="0" smtClean="0"/>
              <a:t> </a:t>
            </a:r>
            <a:r>
              <a:rPr lang="ar-IQ" dirty="0" smtClean="0"/>
              <a:t>:</a:t>
            </a:r>
            <a:r>
              <a:rPr lang="ar-IQ" b="1" dirty="0">
                <a:solidFill>
                  <a:schemeClr val="tx1">
                    <a:lumMod val="65000"/>
                    <a:lumOff val="35000"/>
                  </a:schemeClr>
                </a:solidFill>
              </a:rPr>
              <a:t> وسيلة تعبيرية عن وجهة النظر الشخصية بشأن العالم الخاص بالأفكار والمخططات بدلا من الاقتصار على الكلمات فقط، حيث تستخدم الفروع والصور والألوان في التعبير عن الفكرة. تستخدم كطريقة من طرق استخدام الذاكرة وتعتمد على الذاكرة البصرية في رسم توضيحي سهل المراجعة والتذكر بقواعد وتعليمات ميسرة. ويدرس هذا الموضوع لتحديد الصفات الذاتية من الجمهور، مثل التفضيل الشخصي والاستخدامات العملية للجغرافيا مثل اتجاهات القيادة. ووسائل الإعلام الجماهيرية لها تأثير مباشر فعليًا على الخريطة الذهنية للشخص بشأن العالم </a:t>
            </a:r>
            <a:r>
              <a:rPr lang="ar-IQ" b="1" dirty="0" smtClean="0">
                <a:solidFill>
                  <a:schemeClr val="tx1">
                    <a:lumMod val="65000"/>
                    <a:lumOff val="35000"/>
                  </a:schemeClr>
                </a:solidFill>
              </a:rPr>
              <a:t> </a:t>
            </a:r>
            <a:endParaRPr lang="ar-IQ" b="1" dirty="0">
              <a:solidFill>
                <a:schemeClr val="tx1">
                  <a:lumMod val="65000"/>
                  <a:lumOff val="35000"/>
                </a:schemeClr>
              </a:solidFill>
            </a:endParaRPr>
          </a:p>
        </p:txBody>
      </p:sp>
    </p:spTree>
  </p:cSld>
  <p:clrMapOvr>
    <a:overrideClrMapping bg1="lt1" tx1="dk1" bg2="dk2" tx2="lt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0.xml><?xml version="1.0" encoding="utf-8"?>
<a:themeOverride xmlns:a="http://schemas.openxmlformats.org/drawingml/2006/main">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1.xml><?xml version="1.0" encoding="utf-8"?>
<a:themeOverride xmlns:a="http://schemas.openxmlformats.org/drawingml/2006/main">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2.xml><?xml version="1.0" encoding="utf-8"?>
<a:themeOverride xmlns:a="http://schemas.openxmlformats.org/drawingml/2006/main">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3.xml><?xml version="1.0" encoding="utf-8"?>
<a:themeOverride xmlns:a="http://schemas.openxmlformats.org/drawingml/2006/main">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4.xml><?xml version="1.0" encoding="utf-8"?>
<a:themeOverride xmlns:a="http://schemas.openxmlformats.org/drawingml/2006/main">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5.xml><?xml version="1.0" encoding="utf-8"?>
<a:themeOverride xmlns:a="http://schemas.openxmlformats.org/drawingml/2006/main">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6.xml><?xml version="1.0" encoding="utf-8"?>
<a:themeOverride xmlns:a="http://schemas.openxmlformats.org/drawingml/2006/main">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7.xml><?xml version="1.0" encoding="utf-8"?>
<a:themeOverride xmlns:a="http://schemas.openxmlformats.org/drawingml/2006/main">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8.xml><?xml version="1.0" encoding="utf-8"?>
<a:themeOverride xmlns:a="http://schemas.openxmlformats.org/drawingml/2006/main">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9.xml><?xml version="1.0" encoding="utf-8"?>
<a:themeOverride xmlns:a="http://schemas.openxmlformats.org/drawingml/2006/main">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0.xml><?xml version="1.0" encoding="utf-8"?>
<a:themeOverride xmlns:a="http://schemas.openxmlformats.org/drawingml/2006/main">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1.xml><?xml version="1.0" encoding="utf-8"?>
<a:themeOverride xmlns:a="http://schemas.openxmlformats.org/drawingml/2006/main">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2.xml><?xml version="1.0" encoding="utf-8"?>
<a:themeOverride xmlns:a="http://schemas.openxmlformats.org/drawingml/2006/main">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3.xml><?xml version="1.0" encoding="utf-8"?>
<a:themeOverride xmlns:a="http://schemas.openxmlformats.org/drawingml/2006/main">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4.xml><?xml version="1.0" encoding="utf-8"?>
<a:themeOverride xmlns:a="http://schemas.openxmlformats.org/drawingml/2006/main">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5.xml><?xml version="1.0" encoding="utf-8"?>
<a:themeOverride xmlns:a="http://schemas.openxmlformats.org/drawingml/2006/main">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6.xml><?xml version="1.0" encoding="utf-8"?>
<a:themeOverride xmlns:a="http://schemas.openxmlformats.org/drawingml/2006/main">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7.xml><?xml version="1.0" encoding="utf-8"?>
<a:themeOverride xmlns:a="http://schemas.openxmlformats.org/drawingml/2006/main">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8.xml><?xml version="1.0" encoding="utf-8"?>
<a:themeOverride xmlns:a="http://schemas.openxmlformats.org/drawingml/2006/main">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9.xml><?xml version="1.0" encoding="utf-8"?>
<a:themeOverride xmlns:a="http://schemas.openxmlformats.org/drawingml/2006/main">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3.xml><?xml version="1.0" encoding="utf-8"?>
<a:themeOverride xmlns:a="http://schemas.openxmlformats.org/drawingml/2006/main">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30.xml><?xml version="1.0" encoding="utf-8"?>
<a:themeOverride xmlns:a="http://schemas.openxmlformats.org/drawingml/2006/main">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4.xml><?xml version="1.0" encoding="utf-8"?>
<a:themeOverride xmlns:a="http://schemas.openxmlformats.org/drawingml/2006/main">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5.xml><?xml version="1.0" encoding="utf-8"?>
<a:themeOverride xmlns:a="http://schemas.openxmlformats.org/drawingml/2006/main">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6.xml><?xml version="1.0" encoding="utf-8"?>
<a:themeOverride xmlns:a="http://schemas.openxmlformats.org/drawingml/2006/main">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7.xml><?xml version="1.0" encoding="utf-8"?>
<a:themeOverride xmlns:a="http://schemas.openxmlformats.org/drawingml/2006/main">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8.xml><?xml version="1.0" encoding="utf-8"?>
<a:themeOverride xmlns:a="http://schemas.openxmlformats.org/drawingml/2006/main">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9.xml><?xml version="1.0" encoding="utf-8"?>
<a:themeOverride xmlns:a="http://schemas.openxmlformats.org/drawingml/2006/main">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639</TotalTime>
  <Words>1429</Words>
  <Application>Microsoft Office PowerPoint</Application>
  <PresentationFormat>عرض على الشاشة (4:3)</PresentationFormat>
  <Paragraphs>102</Paragraphs>
  <Slides>31</Slides>
  <Notes>0</Notes>
  <HiddenSlides>0</HiddenSlides>
  <MMClips>0</MMClips>
  <ScaleCrop>false</ScaleCrop>
  <HeadingPairs>
    <vt:vector size="6" baseType="variant">
      <vt:variant>
        <vt:lpstr>الخطوط المستخدمة</vt:lpstr>
      </vt:variant>
      <vt:variant>
        <vt:i4>4</vt:i4>
      </vt:variant>
      <vt:variant>
        <vt:lpstr>نسق</vt:lpstr>
      </vt:variant>
      <vt:variant>
        <vt:i4>2</vt:i4>
      </vt:variant>
      <vt:variant>
        <vt:lpstr>عناوين الشرائح</vt:lpstr>
      </vt:variant>
      <vt:variant>
        <vt:i4>31</vt:i4>
      </vt:variant>
    </vt:vector>
  </HeadingPairs>
  <TitlesOfParts>
    <vt:vector size="37" baseType="lpstr">
      <vt:lpstr>Arial</vt:lpstr>
      <vt:lpstr>Cairo</vt:lpstr>
      <vt:lpstr>Calibri</vt:lpstr>
      <vt:lpstr>PT Bold Heading</vt:lpstr>
      <vt:lpstr>Office Theme</vt:lpstr>
      <vt:lpstr>1_Office Theme</vt:lpstr>
      <vt:lpstr>المرونة العقلية                     ونظريات التحفيز</vt:lpstr>
      <vt:lpstr> ما المرونة العقلية ؟</vt:lpstr>
      <vt:lpstr>عرض تقديمي في PowerPoint</vt:lpstr>
      <vt:lpstr> ديناميكة المرونة العقلية </vt:lpstr>
      <vt:lpstr>المرونة العقلية والوعي  بما وراء المعرفة</vt:lpstr>
      <vt:lpstr> انواع المرونة العقلية </vt:lpstr>
      <vt:lpstr>توليد المرونة العقلية : 1.  أسلوب عظمة السمكة  موضوع الارق</vt:lpstr>
      <vt:lpstr> 2. العصف الذهني</vt:lpstr>
      <vt:lpstr>3. الخريطة الذهنية</vt:lpstr>
      <vt:lpstr>عرض تقديمي في PowerPoint</vt:lpstr>
      <vt:lpstr>عرض تقديمي في PowerPoint</vt:lpstr>
      <vt:lpstr> تصنيف المرونة العقلية</vt:lpstr>
      <vt:lpstr>عرض تقديمي في PowerPoint</vt:lpstr>
      <vt:lpstr>الوعي بما وراء المعرفة</vt:lpstr>
      <vt:lpstr> مهارات المراقبة العقلية</vt:lpstr>
      <vt:lpstr>  اهمية المرونة العقلية في التدريب</vt:lpstr>
      <vt:lpstr>علامات  نقص المرونة العقلية</vt:lpstr>
      <vt:lpstr>عرض تقديمي في PowerPoint</vt:lpstr>
      <vt:lpstr>عرض تقديمي في PowerPoint</vt:lpstr>
      <vt:lpstr> نظريات التحفيز</vt:lpstr>
      <vt:lpstr>نظريات التحفيز : النظرية الكلاسيكية</vt:lpstr>
      <vt:lpstr> نظرية العلاقات الإنسانية</vt:lpstr>
      <vt:lpstr>نظريات الحاجات الإنسانية</vt:lpstr>
      <vt:lpstr> سلم ماسلو للحاجات </vt:lpstr>
      <vt:lpstr>عرض تقديمي في PowerPoint</vt:lpstr>
      <vt:lpstr>نظرية التوقع:</vt:lpstr>
      <vt:lpstr>عرض تقديمي في PowerPoint</vt:lpstr>
      <vt:lpstr>       نظرية الإنجاز:</vt:lpstr>
      <vt:lpstr>  X،Y    نظرية : </vt:lpstr>
      <vt:lpstr>عرض تقديمي في PowerPoint</vt:lpstr>
      <vt:lpstr>عرض تقديمي في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المرونة العقلية                     ونظريات التحفيز</dc:title>
  <dc:creator>Salim</dc:creator>
  <cp:lastModifiedBy>Al - Ticany</cp:lastModifiedBy>
  <cp:revision>41</cp:revision>
  <dcterms:created xsi:type="dcterms:W3CDTF">2020-11-20T18:05:18Z</dcterms:created>
  <dcterms:modified xsi:type="dcterms:W3CDTF">2023-02-20T05:31:20Z</dcterms:modified>
</cp:coreProperties>
</file>