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6F165-F285-4BB0-8D28-64E059D05FBD}" type="datetimeFigureOut">
              <a:rPr lang="ar-IQ" smtClean="0"/>
              <a:t>27/11/1444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E006-4575-441C-9938-EF6291BA006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sz="4800" b="1" dirty="0" smtClean="0">
                <a:cs typeface="+mj-cs"/>
              </a:rPr>
              <a:t>المقاطع التشريحية ودورها في تشخيص </a:t>
            </a:r>
            <a:r>
              <a:rPr lang="ar-IQ" sz="4800" b="1" dirty="0" smtClean="0">
                <a:cs typeface="+mj-cs"/>
              </a:rPr>
              <a:t>النباتات</a:t>
            </a:r>
            <a:br>
              <a:rPr lang="ar-IQ" sz="4800" b="1" dirty="0" smtClean="0">
                <a:cs typeface="+mj-cs"/>
              </a:rPr>
            </a:br>
            <a:r>
              <a:rPr lang="ar-IQ" sz="4800" b="1" dirty="0" smtClean="0">
                <a:cs typeface="+mj-cs"/>
              </a:rPr>
              <a:t/>
            </a:r>
            <a:br>
              <a:rPr lang="ar-IQ" sz="4800" b="1" dirty="0" smtClean="0">
                <a:cs typeface="+mj-cs"/>
              </a:rPr>
            </a:br>
            <a:r>
              <a:rPr lang="ar-IQ" dirty="0" err="1" smtClean="0"/>
              <a:t>ا.م.د</a:t>
            </a:r>
            <a:r>
              <a:rPr lang="ar-IQ" dirty="0" smtClean="0"/>
              <a:t>. خنساء رشيد </a:t>
            </a:r>
            <a:r>
              <a:rPr lang="ar-IQ" dirty="0" smtClean="0"/>
              <a:t>مجيد</a:t>
            </a:r>
            <a:br>
              <a:rPr lang="ar-IQ" dirty="0" smtClean="0"/>
            </a:br>
            <a:r>
              <a:rPr lang="ar-IQ" dirty="0" smtClean="0"/>
              <a:t>قسم النبات والبيئة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 descr="C:\Users\Museum\Desktop\صور\OIP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7"/>
            <a:ext cx="7704856" cy="4872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 descr="C:\Users\Museum\Desktop\صور\38675711054_d6efbfc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1682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7170" name="Picture 2" descr="C:\Users\Museum\Desktop\صور\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04"/>
            <a:ext cx="9144000" cy="607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8194" name="Picture 2" descr="C:\Users\Museum\Desktop\صور\OIP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9766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9219" name="Picture 3" descr="C:\Users\Museum\Desktop\صور\main-qimg-399c62e2f47897a6f923b0aa75ac75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42" name="Picture 2" descr="C:\Users\Museum\Desktop\صور\R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1266" name="Picture 2" descr="C:\Users\Museum\Desktop\صور\plant-stom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214437"/>
            <a:ext cx="695325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2290" name="Picture 2" descr="C:\Users\Museum\Desktop\صور\R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308304" cy="547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3314" name="Picture 2" descr="C:\Users\Museum\Desktop\صور\Afbeelding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48872" cy="437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92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2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/>
              <a:t>اثرت الدراسة التشريحية منذ العقود الماضية وحتى يومنا</a:t>
            </a:r>
            <a:br>
              <a:rPr lang="ar-IQ" dirty="0"/>
            </a:br>
            <a:r>
              <a:rPr lang="ar-IQ" dirty="0"/>
              <a:t>هذا بشكل مهم في العملية التصنيفية وقد اعتبرت ادلة الخصائص التشريحية ذات قيمة عالية </a:t>
            </a:r>
            <a:r>
              <a:rPr lang="ar-IQ" dirty="0" smtClean="0"/>
              <a:t>لا </a:t>
            </a:r>
            <a:r>
              <a:rPr lang="ar-IQ" dirty="0"/>
              <a:t>تقل اهمية عن</a:t>
            </a:r>
            <a:br>
              <a:rPr lang="ar-IQ" dirty="0"/>
            </a:br>
            <a:r>
              <a:rPr lang="ar-IQ" dirty="0"/>
              <a:t>الصفات المظهرية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3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/>
              <a:t>وقد تفوقها اهمية كونها اقل تأثرا بالظروف البيئية المحيطة وقدمت الدراسة التشريحية ادلة</a:t>
            </a:r>
            <a:br>
              <a:rPr lang="ar-IQ" dirty="0"/>
            </a:br>
            <a:r>
              <a:rPr lang="ar-IQ" dirty="0"/>
              <a:t>تصنيفية قوية لغرض التشخيص والتمييز منذ مائة عام أو أكثر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0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38884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dirty="0" smtClean="0"/>
              <a:t>علم </a:t>
            </a:r>
            <a:r>
              <a:rPr lang="ar-IQ" dirty="0"/>
              <a:t>تشريح النبات </a:t>
            </a:r>
            <a:r>
              <a:rPr lang="en-US" dirty="0">
                <a:latin typeface="Times New Roman" panose="02020603050405020304" pitchFamily="18" charset="0"/>
              </a:rPr>
              <a:t>plant </a:t>
            </a:r>
            <a:r>
              <a:rPr lang="en-US" dirty="0" smtClean="0">
                <a:latin typeface="Times New Roman" panose="02020603050405020304" pitchFamily="18" charset="0"/>
              </a:rPr>
              <a:t>anatomy </a:t>
            </a:r>
            <a:r>
              <a:rPr lang="ar-IQ" dirty="0" smtClean="0"/>
              <a:t>:يعرف على </a:t>
            </a:r>
            <a:r>
              <a:rPr lang="ar-IQ" dirty="0"/>
              <a:t>انه </a:t>
            </a:r>
            <a:r>
              <a:rPr lang="ar-IQ" dirty="0" smtClean="0"/>
              <a:t>فرعاً </a:t>
            </a:r>
            <a:r>
              <a:rPr lang="ar-IQ" dirty="0"/>
              <a:t>من فروع علوم </a:t>
            </a:r>
            <a:r>
              <a:rPr lang="ar-IQ" dirty="0" smtClean="0"/>
              <a:t>الحياة     </a:t>
            </a:r>
            <a:r>
              <a:rPr lang="en-US" dirty="0" smtClean="0">
                <a:latin typeface="Times New Roman" panose="02020603050405020304" pitchFamily="18" charset="0"/>
              </a:rPr>
              <a:t>Biology</a:t>
            </a:r>
            <a:r>
              <a:rPr lang="en-US" dirty="0" smtClean="0"/>
              <a:t> </a:t>
            </a:r>
            <a:r>
              <a:rPr lang="ar-IQ" dirty="0"/>
              <a:t>الذي </a:t>
            </a:r>
            <a:r>
              <a:rPr lang="ar-IQ" dirty="0" smtClean="0"/>
              <a:t>تبنى </a:t>
            </a:r>
            <a:r>
              <a:rPr lang="ar-IQ" dirty="0"/>
              <a:t>دراسة </a:t>
            </a:r>
            <a:r>
              <a:rPr lang="ar-IQ" dirty="0" smtClean="0"/>
              <a:t>التركيب الداخلي للنبات </a:t>
            </a:r>
            <a:r>
              <a:rPr lang="ar-IQ" dirty="0"/>
              <a:t>عن </a:t>
            </a:r>
            <a:r>
              <a:rPr lang="ar-IQ" dirty="0" smtClean="0"/>
              <a:t>طريق تشريح </a:t>
            </a:r>
            <a:r>
              <a:rPr lang="ar-IQ" dirty="0"/>
              <a:t>اعضاءه المختلفة ودراسة مواقعها </a:t>
            </a:r>
            <a:r>
              <a:rPr lang="ar-IQ" dirty="0" smtClean="0"/>
              <a:t>والانسجة </a:t>
            </a:r>
            <a:r>
              <a:rPr lang="ar-IQ" dirty="0"/>
              <a:t>المكونة </a:t>
            </a:r>
            <a:r>
              <a:rPr lang="ar-IQ" dirty="0" smtClean="0"/>
              <a:t>لها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6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dirty="0"/>
              <a:t>تختلف النباتات </a:t>
            </a:r>
            <a:r>
              <a:rPr lang="ar-IQ" dirty="0" smtClean="0"/>
              <a:t>الزهرية اختلافا كبيرا في اشكالها وانواعها </a:t>
            </a:r>
            <a:r>
              <a:rPr lang="ar-IQ" dirty="0"/>
              <a:t>, ولكن </a:t>
            </a:r>
            <a:r>
              <a:rPr lang="ar-IQ" dirty="0" smtClean="0"/>
              <a:t>ٌيميزها جميعا وجود اجزاء نباتية لكل نبات </a:t>
            </a:r>
            <a:r>
              <a:rPr lang="ar-IQ" dirty="0"/>
              <a:t>ك</a:t>
            </a:r>
            <a:r>
              <a:rPr lang="ar-IQ" dirty="0" smtClean="0"/>
              <a:t>الجذر </a:t>
            </a:r>
            <a:r>
              <a:rPr lang="ar-IQ" dirty="0"/>
              <a:t>والساق </a:t>
            </a:r>
            <a:r>
              <a:rPr lang="ar-IQ" dirty="0" smtClean="0"/>
              <a:t>والازهار والثمار والبذور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7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89654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 descr="C:\Users\Museum\Desktop\صور\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928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7240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 descr="C:\Users\Museum\Desktop\صور\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 descr="C:\Users\Museum\Desktop\صور\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7720"/>
            <a:ext cx="9144000" cy="524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 descr="C:\Users\Museum\Desktop\صور\O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92088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80</Words>
  <Application>Microsoft Office PowerPoint</Application>
  <PresentationFormat>عرض على الشاشة (3:4)‏</PresentationFormat>
  <Paragraphs>5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المقاطع التشريحية ودورها في تشخيص النباتات  ا.م.د. خنساء رشيد مجيد قسم النبات والبيئة</vt:lpstr>
      <vt:lpstr>اثرت الدراسة التشريحية منذ العقود الماضية وحتى يومنا هذا بشكل مهم في العملية التصنيفية وقد اعتبرت ادلة الخصائص التشريحية ذات قيمة عالية لا تقل اهمية عن الصفات المظهرية</vt:lpstr>
      <vt:lpstr>وقد تفوقها اهمية كونها اقل تأثرا بالظروف البيئية المحيطة وقدمت الدراسة التشريحية ادلة تصنيفية قوية لغرض التشخيص والتمييز منذ مائة عام أو أكثر</vt:lpstr>
      <vt:lpstr>علم تشريح النبات plant anatomy :يعرف على انه فرعاً من فروع علوم الحياة     Biology الذي تبنى دراسة التركيب الداخلي للنبات عن طريق تشريح اعضاءه المختلفة ودراسة مواقعها والانسجة المكونة لها</vt:lpstr>
      <vt:lpstr>تختلف النباتات الزهرية اختلافا كبيرا في اشكالها وانواعها , ولكن ٌيميزها جميعا وجود اجزاء نباتية لكل نبات كالجذر والساق والازهار والثمار والبذور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المقاطع التشريحية ودورها في تشخيص النباتات ا.م.د. خنساء رشيد مجيد</dc:title>
  <dc:creator>Museum</dc:creator>
  <cp:lastModifiedBy>aut.</cp:lastModifiedBy>
  <cp:revision>18</cp:revision>
  <dcterms:created xsi:type="dcterms:W3CDTF">2023-02-21T07:15:48Z</dcterms:created>
  <dcterms:modified xsi:type="dcterms:W3CDTF">2023-06-15T11:09:53Z</dcterms:modified>
</cp:coreProperties>
</file>