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4" d="100"/>
          <a:sy n="84" d="100"/>
        </p:scale>
        <p:origin x="643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ableStyles" Target="tableStyles.xml" /><Relationship Id="rId5" Type="http://schemas.openxmlformats.org/officeDocument/2006/relationships/theme" Target="theme/theme1.xml" /><Relationship Id="rId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CED5B-EFDC-89C1-C9BD-B3D80ECAC0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BAD692-6876-7CCF-8A28-6A483ABB88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71606-4EF4-7001-88C4-EAC9A3734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0E67-8B51-4EC6-8DDA-7E49CD3A05E3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9D5BF-BF45-E354-E8CD-153AD6BEC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C076A-EC71-EE38-D159-0D1DC6792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F6D6A-7B4A-4A20-821A-8D97F6786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5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E4F8B-44C5-737A-F900-4B1231093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96D9B0-E98A-C948-4265-3113C7543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53D91-53EC-FF72-882E-6A3ACB439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0E67-8B51-4EC6-8DDA-7E49CD3A05E3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6F088-3564-85E5-202D-8194B55D3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13927-FCA1-4B84-A7A8-A58C77029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F6D6A-7B4A-4A20-821A-8D97F6786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12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C2FEA2-49E6-BD66-69C8-14494B6787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7D241-5FB8-9A52-9C53-3BA75FE333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A2205-53D8-38D1-C733-AC024205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0E67-8B51-4EC6-8DDA-7E49CD3A05E3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5E7FE-3E14-B6ED-DAB3-6FA3750BF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DB0D1-9918-AD93-08C7-DE111897D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F6D6A-7B4A-4A20-821A-8D97F6786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65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8CCE0-D443-4A03-9A24-719F08EB0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68787-4867-3E5B-EED4-AD48015F4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66456-348F-47DC-5E61-2FBD001E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0E67-8B51-4EC6-8DDA-7E49CD3A05E3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716F6-5D8F-3FDF-7E15-3255A3456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7ED05-F55A-4757-B4AF-F142C5CBA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F6D6A-7B4A-4A20-821A-8D97F6786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64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A7995-2798-998F-4565-E65466093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62E475-5766-D65D-23FE-1AE52E57A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31FD7-4DB0-7862-2DB9-0B70F60EA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0E67-8B51-4EC6-8DDA-7E49CD3A05E3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5990C-0EE7-BA82-4F3D-CC8851702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BF957-C1D9-E6A8-7CC8-B81F63982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F6D6A-7B4A-4A20-821A-8D97F6786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41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377CE-C8F2-B9A6-2C08-0DA29067D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F55BC-654E-E9DD-9D69-CD22BB8C05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1846C2-8F5C-37BC-B3F8-F7D76C8DB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682490-059E-C507-B8B7-720FF64FB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0E67-8B51-4EC6-8DDA-7E49CD3A05E3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98B0A8-8B07-7D38-E06B-0F3700958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1F0627-9092-89BF-F408-FD951C958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F6D6A-7B4A-4A20-821A-8D97F6786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92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7223A-8EE2-7025-485F-30B2393FE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435C62-186A-80E8-DE69-C48DD12C6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4F6B5C-8736-0DA8-B02E-C15AC5D99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E8E4BD-13B0-FB05-1EF6-9FCCFE2BA0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796FBC-5549-C28C-B460-18A8624C29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9DDF18-0B29-FE85-50AA-8053414B1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0E67-8B51-4EC6-8DDA-7E49CD3A05E3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78A9D9-7771-3CA1-6835-517040F22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B6AE3D-4099-0845-2257-2CD50EFB8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F6D6A-7B4A-4A20-821A-8D97F6786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14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4FCE8-1035-A158-A2FC-D4EF50F4D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94761A-CCF0-EC76-6B1D-D29E9E729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0E67-8B51-4EC6-8DDA-7E49CD3A05E3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8AACA-4269-928A-4F66-038ACE447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E200DA-52B9-6C6C-EEB9-87EF0663C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F6D6A-7B4A-4A20-821A-8D97F6786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09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AA605D-90B7-4833-2306-BE74D210B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0E67-8B51-4EC6-8DDA-7E49CD3A05E3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6759A2-4C1F-0287-7947-850CFF4D0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7FC896-A7B7-A901-B829-DDF93F57A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F6D6A-7B4A-4A20-821A-8D97F6786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26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F1274-770F-D97E-D6FF-2368195A3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DB701-E46E-3473-4905-056171B81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EEE4E5-030E-B0D1-3640-A4A778702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1F4114-F203-8EC1-309B-0F485FFB7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0E67-8B51-4EC6-8DDA-7E49CD3A05E3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85353B-CC42-C67B-E546-D1D43312F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6C624C-D9F7-3597-09D7-FC807E1C7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F6D6A-7B4A-4A20-821A-8D97F6786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25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1893E-F07D-F0ED-D646-BE9761317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EC0B35-D109-BAEC-025C-50352C9C68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287ED6-058F-2A51-1FED-8702E229C7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785A52-AC77-6249-EE7E-160605FB6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0E67-8B51-4EC6-8DDA-7E49CD3A05E3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D64583-C351-5110-A912-B55DA6C5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F85AB2-A710-D927-317B-57E3133F2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F6D6A-7B4A-4A20-821A-8D97F6786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13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DE84D9-204B-49B7-B064-229721A76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6E88E-497B-CF58-A502-525D81CEB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EC571-B61E-E9C2-9ACF-5F5D18D828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60E67-8B51-4EC6-8DDA-7E49CD3A05E3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9C6CC-B0DA-CB60-1113-B01215B081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CBF22-9DB0-448B-7BE6-24F9ABB9C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F6D6A-7B4A-4A20-821A-8D97F6786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43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EAST CANCER AWARENESS | Meridian Hospitals">
            <a:extLst>
              <a:ext uri="{FF2B5EF4-FFF2-40B4-BE49-F238E27FC236}">
                <a16:creationId xmlns:a16="http://schemas.microsoft.com/office/drawing/2014/main" id="{82F1190E-2CF2-C05D-FA3E-E5AE4DB48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579" y="741968"/>
            <a:ext cx="5551126" cy="550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5447EA-39CD-9533-40D6-84225A8D148F}"/>
              </a:ext>
            </a:extLst>
          </p:cNvPr>
          <p:cNvSpPr txBox="1"/>
          <p:nvPr/>
        </p:nvSpPr>
        <p:spPr>
          <a:xfrm>
            <a:off x="427630" y="448580"/>
            <a:ext cx="6182436" cy="61247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IQ" sz="2800" u="sng" dirty="0">
                <a:cs typeface="+mj-cs"/>
              </a:rPr>
              <a:t>كلية العلوم – جامعة بغداد </a:t>
            </a:r>
          </a:p>
          <a:p>
            <a:pPr algn="just" rtl="1"/>
            <a:endParaRPr lang="ar-IQ" sz="2800" dirty="0">
              <a:cs typeface="+mj-cs"/>
            </a:endParaRPr>
          </a:p>
          <a:p>
            <a:pPr algn="ctr" rtl="1"/>
            <a:r>
              <a:rPr lang="ar-IQ" sz="2400" dirty="0">
                <a:cs typeface="+mj-cs"/>
              </a:rPr>
              <a:t>برعاية السيد العميد </a:t>
            </a:r>
            <a:r>
              <a:rPr lang="ar-IQ" sz="2400" b="1" dirty="0" err="1">
                <a:latin typeface="Bodoni MT Poster Compressed" panose="02070706080601050204" pitchFamily="18" charset="0"/>
                <a:cs typeface="+mj-cs"/>
              </a:rPr>
              <a:t>د.عبد</a:t>
            </a:r>
            <a:r>
              <a:rPr lang="ar-IQ" sz="2400" b="1" dirty="0">
                <a:latin typeface="Bodoni MT Poster Compressed" panose="02070706080601050204" pitchFamily="18" charset="0"/>
                <a:cs typeface="+mj-cs"/>
              </a:rPr>
              <a:t> الكريم القزاز </a:t>
            </a:r>
            <a:r>
              <a:rPr lang="ar-IQ" sz="2400" dirty="0">
                <a:cs typeface="+mj-cs"/>
              </a:rPr>
              <a:t>المحترم وبأشراف</a:t>
            </a:r>
            <a:r>
              <a:rPr lang="en-US" sz="2400" dirty="0">
                <a:cs typeface="+mj-cs"/>
              </a:rPr>
              <a:t> </a:t>
            </a:r>
            <a:r>
              <a:rPr lang="ar-IQ" sz="2400" dirty="0">
                <a:cs typeface="+mj-cs"/>
              </a:rPr>
              <a:t> معاون العميد للشؤون العلمية </a:t>
            </a:r>
            <a:r>
              <a:rPr lang="ar-IQ" sz="2400" b="1" dirty="0">
                <a:cs typeface="+mj-cs"/>
              </a:rPr>
              <a:t>د. خالد </a:t>
            </a:r>
            <a:r>
              <a:rPr lang="ar-SA" sz="2400" b="1" dirty="0">
                <a:cs typeface="+mj-cs"/>
              </a:rPr>
              <a:t>جابر</a:t>
            </a:r>
            <a:r>
              <a:rPr lang="ar-IQ" sz="2400" b="1" dirty="0">
                <a:cs typeface="+mj-cs"/>
              </a:rPr>
              <a:t> </a:t>
            </a:r>
            <a:r>
              <a:rPr lang="ar-IQ" sz="2400" dirty="0">
                <a:cs typeface="+mj-cs"/>
              </a:rPr>
              <a:t>و رئيس قسم التقنيات الاحيائية </a:t>
            </a:r>
            <a:r>
              <a:rPr lang="ar-IQ" sz="2400" b="1" dirty="0">
                <a:cs typeface="+mj-cs"/>
              </a:rPr>
              <a:t>د.ماجد رشيد </a:t>
            </a:r>
            <a:r>
              <a:rPr lang="ar-IQ" sz="2400" dirty="0">
                <a:cs typeface="+mj-cs"/>
              </a:rPr>
              <a:t>المحترمين.</a:t>
            </a:r>
          </a:p>
          <a:p>
            <a:pPr algn="just" rtl="1"/>
            <a:endParaRPr lang="ar-IQ" sz="2400" dirty="0">
              <a:cs typeface="+mj-cs"/>
            </a:endParaRPr>
          </a:p>
          <a:p>
            <a:pPr algn="ctr"/>
            <a:r>
              <a:rPr lang="ar-IQ" sz="2400" dirty="0">
                <a:cs typeface="+mj-cs"/>
              </a:rPr>
              <a:t>تقيم وحدة التعليم المستمر بالتعاون مع قسم التقنيات الاحيائية</a:t>
            </a:r>
          </a:p>
          <a:p>
            <a:pPr algn="ctr"/>
            <a:r>
              <a:rPr lang="ar-IQ" sz="2400" dirty="0">
                <a:cs typeface="+mj-cs"/>
              </a:rPr>
              <a:t>الندوة الموسومة</a:t>
            </a:r>
          </a:p>
          <a:p>
            <a:pPr algn="ctr"/>
            <a:r>
              <a:rPr lang="ar-SA" sz="3600" b="1" dirty="0">
                <a:solidFill>
                  <a:srgbClr val="FF0000"/>
                </a:solidFill>
                <a:effectLst/>
                <a:latin typeface="Arabic Typesetting" panose="03020402040406030203" pitchFamily="66" charset="-78"/>
                <a:ea typeface="Calibri" panose="020F0502020204030204" pitchFamily="34" charset="0"/>
                <a:cs typeface="DecoType Naskh Variants" panose="02010400000000000000" pitchFamily="2" charset="-78"/>
              </a:rPr>
              <a:t>اسرار سرطان الثدي وتحدياته</a:t>
            </a:r>
            <a:r>
              <a:rPr lang="ar-IQ" sz="3600" b="1" dirty="0">
                <a:solidFill>
                  <a:srgbClr val="FF0000"/>
                </a:solidFill>
                <a:effectLst/>
                <a:latin typeface="Arabic Typesetting" panose="03020402040406030203" pitchFamily="66" charset="-78"/>
                <a:ea typeface="Calibri" panose="020F0502020204030204" pitchFamily="34" charset="0"/>
                <a:cs typeface="DecoType Naskh Variants" panose="02010400000000000000" pitchFamily="2" charset="-78"/>
              </a:rPr>
              <a:t>:</a:t>
            </a:r>
            <a:r>
              <a:rPr lang="ar-SA" sz="3600" b="1" dirty="0">
                <a:solidFill>
                  <a:srgbClr val="FF0000"/>
                </a:solidFill>
                <a:effectLst/>
                <a:latin typeface="Arabic Typesetting" panose="03020402040406030203" pitchFamily="66" charset="-78"/>
                <a:ea typeface="Calibri" panose="020F0502020204030204" pitchFamily="34" charset="0"/>
                <a:cs typeface="DecoType Naskh Variants" panose="02010400000000000000" pitchFamily="2" charset="-78"/>
              </a:rPr>
              <a:t> خطوة باتجاه انقاذ الحياة</a:t>
            </a:r>
            <a:endParaRPr lang="ar-IQ" sz="3600" b="1" dirty="0">
              <a:latin typeface="Arabic Typesetting" panose="03020402040406030203" pitchFamily="66" charset="-78"/>
              <a:cs typeface="DecoType Naskh Variants" panose="02010400000000000000" pitchFamily="2" charset="-78"/>
            </a:endParaRPr>
          </a:p>
          <a:p>
            <a:pPr algn="ctr"/>
            <a:r>
              <a:rPr lang="ar-IQ" sz="2400" b="1" dirty="0">
                <a:cs typeface="+mj-cs"/>
              </a:rPr>
              <a:t>وذلك في الساعة العاشرة من يوم الاثنين </a:t>
            </a:r>
            <a:r>
              <a:rPr lang="ar-IQ" sz="2400" b="1" dirty="0">
                <a:solidFill>
                  <a:srgbClr val="FF0000"/>
                </a:solidFill>
                <a:cs typeface="+mj-cs"/>
              </a:rPr>
              <a:t>31/10/2022</a:t>
            </a:r>
            <a:r>
              <a:rPr lang="ar-IQ" sz="2400" b="1" dirty="0">
                <a:cs typeface="+mj-cs"/>
              </a:rPr>
              <a:t> وعلى قاعة الادريسي</a:t>
            </a:r>
            <a:r>
              <a:rPr lang="ar-IQ" sz="2000" b="1" dirty="0">
                <a:solidFill>
                  <a:srgbClr val="0070C0"/>
                </a:solidFill>
                <a:cs typeface="+mj-cs"/>
              </a:rPr>
              <a:t>. علما سيمنح الحضور شهادات مشاركة الكترونية </a:t>
            </a:r>
            <a:endParaRPr lang="ar-IQ" sz="2400" b="1" dirty="0">
              <a:solidFill>
                <a:srgbClr val="0070C0"/>
              </a:solidFill>
              <a:cs typeface="+mj-cs"/>
            </a:endParaRPr>
          </a:p>
          <a:p>
            <a:pPr algn="ctr"/>
            <a:r>
              <a:rPr lang="ar-IQ" sz="2400" b="1" dirty="0">
                <a:cs typeface="+mj-cs"/>
              </a:rPr>
              <a:t> </a:t>
            </a:r>
          </a:p>
          <a:p>
            <a:pPr algn="ctr"/>
            <a:r>
              <a:rPr lang="ar-IQ" sz="2000" b="1" dirty="0">
                <a:cs typeface="+mj-cs"/>
              </a:rPr>
              <a:t>والدعوة عامة للجميع</a:t>
            </a:r>
            <a:endParaRPr lang="ar-IQ" sz="2000" dirty="0">
              <a:cs typeface="+mj-cs"/>
            </a:endParaRPr>
          </a:p>
          <a:p>
            <a:pPr algn="ctr"/>
            <a:endParaRPr lang="en-US" sz="2800" dirty="0"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5A3D7E-C3C7-C1DA-8600-E40060D1C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6885" y="140555"/>
            <a:ext cx="1186786" cy="12028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AF0F9A-4F37-3E70-CE37-A1BDF6CA5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630" y="106552"/>
            <a:ext cx="1186786" cy="118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59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76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unkown</dc:creator>
  <cp:lastModifiedBy>rasha al-khalidi</cp:lastModifiedBy>
  <cp:revision>2</cp:revision>
  <dcterms:created xsi:type="dcterms:W3CDTF">2022-09-28T21:22:21Z</dcterms:created>
  <dcterms:modified xsi:type="dcterms:W3CDTF">2022-10-01T16:57:20Z</dcterms:modified>
</cp:coreProperties>
</file>