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52" r:id="rId1"/>
  </p:sldMasterIdLst>
  <p:notesMasterIdLst>
    <p:notesMasterId r:id="rId18"/>
  </p:notesMasterIdLst>
  <p:sldIdLst>
    <p:sldId id="256" r:id="rId2"/>
    <p:sldId id="257" r:id="rId3"/>
    <p:sldId id="258" r:id="rId4"/>
    <p:sldId id="260" r:id="rId5"/>
    <p:sldId id="259" r:id="rId6"/>
    <p:sldId id="261" r:id="rId7"/>
    <p:sldId id="262" r:id="rId8"/>
    <p:sldId id="263" r:id="rId9"/>
    <p:sldId id="264" r:id="rId10"/>
    <p:sldId id="266" r:id="rId11"/>
    <p:sldId id="267" r:id="rId12"/>
    <p:sldId id="268" r:id="rId13"/>
    <p:sldId id="271" r:id="rId14"/>
    <p:sldId id="273" r:id="rId15"/>
    <p:sldId id="275" r:id="rId16"/>
    <p:sldId id="276" r:id="rId1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Arial" pitchFamily="34" charset="0"/>
        <a:ea typeface="+mn-ea"/>
        <a:cs typeface="Arial" pitchFamily="34" charset="0"/>
      </a:defRPr>
    </a:lvl2pPr>
    <a:lvl3pPr marL="914400" algn="l" rtl="0" eaLnBrk="0" fontAlgn="base" hangingPunct="0">
      <a:spcBef>
        <a:spcPct val="0"/>
      </a:spcBef>
      <a:spcAft>
        <a:spcPct val="0"/>
      </a:spcAft>
      <a:defRPr kern="1200">
        <a:solidFill>
          <a:schemeClr val="tx1"/>
        </a:solidFill>
        <a:latin typeface="Arial" pitchFamily="34" charset="0"/>
        <a:ea typeface="+mn-ea"/>
        <a:cs typeface="Arial" pitchFamily="34" charset="0"/>
      </a:defRPr>
    </a:lvl3pPr>
    <a:lvl4pPr marL="1371600" algn="l" rtl="0" eaLnBrk="0" fontAlgn="base" hangingPunct="0">
      <a:spcBef>
        <a:spcPct val="0"/>
      </a:spcBef>
      <a:spcAft>
        <a:spcPct val="0"/>
      </a:spcAft>
      <a:defRPr kern="1200">
        <a:solidFill>
          <a:schemeClr val="tx1"/>
        </a:solidFill>
        <a:latin typeface="Arial" pitchFamily="34" charset="0"/>
        <a:ea typeface="+mn-ea"/>
        <a:cs typeface="Arial" pitchFamily="34" charset="0"/>
      </a:defRPr>
    </a:lvl4pPr>
    <a:lvl5pPr marL="1828800" algn="l" rtl="0" eaLnBrk="0" fontAlgn="base" hangingPunct="0">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extLst>
    <p:ext uri="{521415D9-36F7-43E2-AB2F-B90AF26B5E84}">
      <p14:sectionLst xmlns:p14="http://schemas.microsoft.com/office/powerpoint/2010/main">
        <p14:section name="Default Section" id="{83D8C205-9D1B-4DCF-BA8F-E99A8099AA33}">
          <p14:sldIdLst>
            <p14:sldId id="256"/>
            <p14:sldId id="257"/>
            <p14:sldId id="258"/>
            <p14:sldId id="260"/>
            <p14:sldId id="259"/>
            <p14:sldId id="261"/>
            <p14:sldId id="262"/>
            <p14:sldId id="263"/>
            <p14:sldId id="264"/>
          </p14:sldIdLst>
        </p14:section>
        <p14:section name="Untitled Section" id="{CFCC17CE-F8A0-49B2-B194-5FFE8A53079C}">
          <p14:sldIdLst>
            <p14:sldId id="266"/>
            <p14:sldId id="267"/>
            <p14:sldId id="268"/>
            <p14:sldId id="271"/>
            <p14:sldId id="273"/>
            <p14:sldId id="275"/>
            <p14:sldId id="276"/>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FFFF99"/>
    <a:srgbClr val="FF0066"/>
    <a:srgbClr val="FF9933"/>
    <a:srgbClr val="FFCCCC"/>
    <a:srgbClr val="FF9900"/>
    <a:srgbClr val="FFFF66"/>
    <a:srgbClr val="FFFFFD"/>
    <a:srgbClr val="FF33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940" autoAdjust="0"/>
    <p:restoredTop sz="94679" autoAdjust="0"/>
  </p:normalViewPr>
  <p:slideViewPr>
    <p:cSldViewPr>
      <p:cViewPr varScale="1">
        <p:scale>
          <a:sx n="78" d="100"/>
          <a:sy n="78" d="100"/>
        </p:scale>
        <p:origin x="792"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238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4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11264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p>
        </p:txBody>
      </p:sp>
      <p:sp>
        <p:nvSpPr>
          <p:cNvPr id="983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1264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264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11264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4FBEC80C-BD01-43BC-B47C-724D5E13876B}" type="slidenum">
              <a:rPr lang="en-US"/>
              <a:pPr>
                <a:defRPr/>
              </a:pPr>
              <a:t>‹#›</a:t>
            </a:fld>
            <a:endParaRPr lang="en-US"/>
          </a:p>
        </p:txBody>
      </p:sp>
    </p:spTree>
    <p:extLst>
      <p:ext uri="{BB962C8B-B14F-4D97-AF65-F5344CB8AC3E}">
        <p14:creationId xmlns:p14="http://schemas.microsoft.com/office/powerpoint/2010/main" val="111726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6413"/>
            <a:chOff x="0" y="0"/>
            <a:chExt cx="5760" cy="4319"/>
          </a:xfrm>
        </p:grpSpPr>
        <p:sp>
          <p:nvSpPr>
            <p:cNvPr id="5" name="Freeform 3"/>
            <p:cNvSpPr>
              <a:spLocks/>
            </p:cNvSpPr>
            <p:nvPr/>
          </p:nvSpPr>
          <p:spPr bwMode="hidden">
            <a:xfrm>
              <a:off x="0" y="12"/>
              <a:ext cx="5758" cy="3273"/>
            </a:xfrm>
            <a:custGeom>
              <a:avLst/>
              <a:gdLst>
                <a:gd name="T0" fmla="*/ 3193 w 5740"/>
                <a:gd name="T1" fmla="*/ 1816 h 3273"/>
                <a:gd name="T2" fmla="*/ 0 w 5740"/>
                <a:gd name="T3" fmla="*/ 0 h 3273"/>
                <a:gd name="T4" fmla="*/ 0 w 5740"/>
                <a:gd name="T5" fmla="*/ 522 h 3273"/>
                <a:gd name="T6" fmla="*/ 3037 w 5740"/>
                <a:gd name="T7" fmla="*/ 1978 h 3273"/>
                <a:gd name="T8" fmla="*/ 5740 w 5740"/>
                <a:gd name="T9" fmla="*/ 3273 h 3273"/>
                <a:gd name="T10" fmla="*/ 5740 w 5740"/>
                <a:gd name="T11" fmla="*/ 3267 h 3273"/>
                <a:gd name="T12" fmla="*/ 3193 w 5740"/>
                <a:gd name="T13" fmla="*/ 1816 h 3273"/>
                <a:gd name="T14" fmla="*/ 3193 w 5740"/>
                <a:gd name="T15" fmla="*/ 1816 h 32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ar-IQ"/>
            </a:p>
          </p:txBody>
        </p:sp>
        <p:sp>
          <p:nvSpPr>
            <p:cNvPr id="6" name="Freeform 4"/>
            <p:cNvSpPr>
              <a:spLocks/>
            </p:cNvSpPr>
            <p:nvPr/>
          </p:nvSpPr>
          <p:spPr bwMode="hidden">
            <a:xfrm>
              <a:off x="149" y="0"/>
              <a:ext cx="5609" cy="3243"/>
            </a:xfrm>
            <a:custGeom>
              <a:avLst/>
              <a:gdLst>
                <a:gd name="T0" fmla="*/ 3163 w 5591"/>
                <a:gd name="T1" fmla="*/ 1714 h 3243"/>
                <a:gd name="T2" fmla="*/ 431 w 5591"/>
                <a:gd name="T3" fmla="*/ 0 h 3243"/>
                <a:gd name="T4" fmla="*/ 0 w 5591"/>
                <a:gd name="T5" fmla="*/ 0 h 3243"/>
                <a:gd name="T6" fmla="*/ 3086 w 5591"/>
                <a:gd name="T7" fmla="*/ 1786 h 3243"/>
                <a:gd name="T8" fmla="*/ 5591 w 5591"/>
                <a:gd name="T9" fmla="*/ 3243 h 3243"/>
                <a:gd name="T10" fmla="*/ 5591 w 5591"/>
                <a:gd name="T11" fmla="*/ 3237 h 3243"/>
                <a:gd name="T12" fmla="*/ 3163 w 5591"/>
                <a:gd name="T13" fmla="*/ 1714 h 3243"/>
                <a:gd name="T14" fmla="*/ 3163 w 5591"/>
                <a:gd name="T15" fmla="*/ 1714 h 32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ar-IQ"/>
            </a:p>
          </p:txBody>
        </p:sp>
        <p:sp>
          <p:nvSpPr>
            <p:cNvPr id="7" name="Freeform 5"/>
            <p:cNvSpPr>
              <a:spLocks/>
            </p:cNvSpPr>
            <p:nvPr/>
          </p:nvSpPr>
          <p:spPr bwMode="hidden">
            <a:xfrm>
              <a:off x="0" y="3433"/>
              <a:ext cx="4038" cy="191"/>
            </a:xfrm>
            <a:custGeom>
              <a:avLst/>
              <a:gdLst>
                <a:gd name="T0" fmla="*/ 0 w 4042"/>
                <a:gd name="T1" fmla="*/ 156 h 192"/>
                <a:gd name="T2" fmla="*/ 4042 w 4042"/>
                <a:gd name="T3" fmla="*/ 192 h 192"/>
                <a:gd name="T4" fmla="*/ 4042 w 4042"/>
                <a:gd name="T5" fmla="*/ 144 h 192"/>
                <a:gd name="T6" fmla="*/ 0 w 4042"/>
                <a:gd name="T7" fmla="*/ 0 h 192"/>
                <a:gd name="T8" fmla="*/ 0 w 4042"/>
                <a:gd name="T9" fmla="*/ 156 h 192"/>
                <a:gd name="T10" fmla="*/ 0 w 4042"/>
                <a:gd name="T11" fmla="*/ 156 h 192"/>
              </a:gdLst>
              <a:ahLst/>
              <a:cxnLst>
                <a:cxn ang="0">
                  <a:pos x="T0" y="T1"/>
                </a:cxn>
                <a:cxn ang="0">
                  <a:pos x="T2" y="T3"/>
                </a:cxn>
                <a:cxn ang="0">
                  <a:pos x="T4" y="T5"/>
                </a:cxn>
                <a:cxn ang="0">
                  <a:pos x="T6" y="T7"/>
                </a:cxn>
                <a:cxn ang="0">
                  <a:pos x="T8" y="T9"/>
                </a:cxn>
                <a:cxn ang="0">
                  <a:pos x="T10" y="T11"/>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ar-IQ"/>
            </a:p>
          </p:txBody>
        </p:sp>
        <p:sp>
          <p:nvSpPr>
            <p:cNvPr id="8" name="Freeform 6"/>
            <p:cNvSpPr>
              <a:spLocks/>
            </p:cNvSpPr>
            <p:nvPr/>
          </p:nvSpPr>
          <p:spPr bwMode="hidden">
            <a:xfrm>
              <a:off x="4038" y="3577"/>
              <a:ext cx="1720" cy="65"/>
            </a:xfrm>
            <a:custGeom>
              <a:avLst/>
              <a:gdLst>
                <a:gd name="T0" fmla="*/ 1718 w 1722"/>
                <a:gd name="T1" fmla="*/ 64 h 66"/>
                <a:gd name="T2" fmla="*/ 1718 w 1722"/>
                <a:gd name="T3" fmla="*/ 58 h 66"/>
                <a:gd name="T4" fmla="*/ 0 w 1722"/>
                <a:gd name="T5" fmla="*/ 0 h 66"/>
                <a:gd name="T6" fmla="*/ 0 w 1722"/>
                <a:gd name="T7" fmla="*/ 46 h 66"/>
                <a:gd name="T8" fmla="*/ 1718 w 1722"/>
                <a:gd name="T9" fmla="*/ 64 h 66"/>
                <a:gd name="T10" fmla="*/ 1718 w 1722"/>
                <a:gd name="T11" fmla="*/ 64 h 6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22" h="66">
                  <a:moveTo>
                    <a:pt x="1722" y="66"/>
                  </a:moveTo>
                  <a:lnTo>
                    <a:pt x="1722" y="60"/>
                  </a:lnTo>
                  <a:lnTo>
                    <a:pt x="0" y="0"/>
                  </a:lnTo>
                  <a:lnTo>
                    <a:pt x="0" y="48"/>
                  </a:lnTo>
                  <a:lnTo>
                    <a:pt x="1722" y="66"/>
                  </a:lnTo>
                  <a:close/>
                </a:path>
              </a:pathLst>
            </a:custGeom>
            <a:gradFill rotWithShape="0">
              <a:gsLst>
                <a:gs pos="0">
                  <a:schemeClr val="bg2"/>
                </a:gs>
                <a:gs pos="100000">
                  <a:schemeClr val="bg1"/>
                </a:gs>
              </a:gsLst>
              <a:lin ang="0" scaled="1"/>
            </a:gradFill>
            <a:ln w="9525">
              <a:noFill/>
              <a:round/>
              <a:headEnd/>
              <a:tailEnd/>
            </a:ln>
          </p:spPr>
          <p:txBody>
            <a:bodyPr/>
            <a:lstStyle/>
            <a:p>
              <a:endParaRPr lang="ar-IQ"/>
            </a:p>
          </p:txBody>
        </p:sp>
        <p:sp>
          <p:nvSpPr>
            <p:cNvPr id="9" name="Freeform 7"/>
            <p:cNvSpPr>
              <a:spLocks/>
            </p:cNvSpPr>
            <p:nvPr/>
          </p:nvSpPr>
          <p:spPr bwMode="hidden">
            <a:xfrm>
              <a:off x="0" y="3726"/>
              <a:ext cx="4784" cy="329"/>
            </a:xfrm>
            <a:custGeom>
              <a:avLst/>
              <a:gdLst>
                <a:gd name="T0" fmla="*/ 0 w 4789"/>
                <a:gd name="T1" fmla="*/ 329 h 329"/>
                <a:gd name="T2" fmla="*/ 4789 w 4789"/>
                <a:gd name="T3" fmla="*/ 77 h 329"/>
                <a:gd name="T4" fmla="*/ 4789 w 4789"/>
                <a:gd name="T5" fmla="*/ 0 h 329"/>
                <a:gd name="T6" fmla="*/ 0 w 4789"/>
                <a:gd name="T7" fmla="*/ 107 h 329"/>
                <a:gd name="T8" fmla="*/ 0 w 4789"/>
                <a:gd name="T9" fmla="*/ 329 h 329"/>
                <a:gd name="T10" fmla="*/ 0 w 4789"/>
                <a:gd name="T11" fmla="*/ 329 h 329"/>
              </a:gdLst>
              <a:ahLst/>
              <a:cxnLst>
                <a:cxn ang="0">
                  <a:pos x="T0" y="T1"/>
                </a:cxn>
                <a:cxn ang="0">
                  <a:pos x="T2" y="T3"/>
                </a:cxn>
                <a:cxn ang="0">
                  <a:pos x="T4" y="T5"/>
                </a:cxn>
                <a:cxn ang="0">
                  <a:pos x="T6" y="T7"/>
                </a:cxn>
                <a:cxn ang="0">
                  <a:pos x="T8" y="T9"/>
                </a:cxn>
                <a:cxn ang="0">
                  <a:pos x="T10" y="T11"/>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ar-IQ"/>
            </a:p>
          </p:txBody>
        </p:sp>
        <p:sp>
          <p:nvSpPr>
            <p:cNvPr id="10" name="Freeform 8"/>
            <p:cNvSpPr>
              <a:spLocks/>
            </p:cNvSpPr>
            <p:nvPr/>
          </p:nvSpPr>
          <p:spPr bwMode="hidden">
            <a:xfrm>
              <a:off x="4784" y="3702"/>
              <a:ext cx="974" cy="101"/>
            </a:xfrm>
            <a:custGeom>
              <a:avLst/>
              <a:gdLst>
                <a:gd name="T0" fmla="*/ 973 w 975"/>
                <a:gd name="T1" fmla="*/ 48 h 101"/>
                <a:gd name="T2" fmla="*/ 973 w 975"/>
                <a:gd name="T3" fmla="*/ 0 h 101"/>
                <a:gd name="T4" fmla="*/ 0 w 975"/>
                <a:gd name="T5" fmla="*/ 24 h 101"/>
                <a:gd name="T6" fmla="*/ 0 w 975"/>
                <a:gd name="T7" fmla="*/ 101 h 101"/>
                <a:gd name="T8" fmla="*/ 973 w 975"/>
                <a:gd name="T9" fmla="*/ 48 h 101"/>
                <a:gd name="T10" fmla="*/ 973 w 975"/>
                <a:gd name="T11" fmla="*/ 48 h 10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75" h="101">
                  <a:moveTo>
                    <a:pt x="975" y="48"/>
                  </a:moveTo>
                  <a:lnTo>
                    <a:pt x="975" y="0"/>
                  </a:lnTo>
                  <a:lnTo>
                    <a:pt x="0" y="24"/>
                  </a:lnTo>
                  <a:lnTo>
                    <a:pt x="0" y="101"/>
                  </a:lnTo>
                  <a:lnTo>
                    <a:pt x="975" y="48"/>
                  </a:lnTo>
                  <a:close/>
                </a:path>
              </a:pathLst>
            </a:custGeom>
            <a:solidFill>
              <a:schemeClr val="bg1"/>
            </a:solidFill>
            <a:ln w="9525">
              <a:noFill/>
              <a:round/>
              <a:headEnd/>
              <a:tailEnd/>
            </a:ln>
          </p:spPr>
          <p:txBody>
            <a:bodyPr/>
            <a:lstStyle/>
            <a:p>
              <a:endParaRPr lang="ar-IQ"/>
            </a:p>
          </p:txBody>
        </p:sp>
        <p:sp>
          <p:nvSpPr>
            <p:cNvPr id="11" name="Freeform 9"/>
            <p:cNvSpPr>
              <a:spLocks/>
            </p:cNvSpPr>
            <p:nvPr/>
          </p:nvSpPr>
          <p:spPr bwMode="hidden">
            <a:xfrm>
              <a:off x="3619" y="3815"/>
              <a:ext cx="2139" cy="198"/>
            </a:xfrm>
            <a:custGeom>
              <a:avLst/>
              <a:gdLst>
                <a:gd name="T0" fmla="*/ 2137 w 2141"/>
                <a:gd name="T1" fmla="*/ 0 h 198"/>
                <a:gd name="T2" fmla="*/ 0 w 2141"/>
                <a:gd name="T3" fmla="*/ 156 h 198"/>
                <a:gd name="T4" fmla="*/ 0 w 2141"/>
                <a:gd name="T5" fmla="*/ 198 h 198"/>
                <a:gd name="T6" fmla="*/ 2137 w 2141"/>
                <a:gd name="T7" fmla="*/ 0 h 198"/>
                <a:gd name="T8" fmla="*/ 2137 w 2141"/>
                <a:gd name="T9" fmla="*/ 0 h 1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41" h="198">
                  <a:moveTo>
                    <a:pt x="2141" y="0"/>
                  </a:moveTo>
                  <a:lnTo>
                    <a:pt x="0" y="156"/>
                  </a:lnTo>
                  <a:lnTo>
                    <a:pt x="0" y="198"/>
                  </a:lnTo>
                  <a:lnTo>
                    <a:pt x="2141" y="0"/>
                  </a:lnTo>
                  <a:close/>
                </a:path>
              </a:pathLst>
            </a:custGeom>
            <a:solidFill>
              <a:schemeClr val="bg1"/>
            </a:solidFill>
            <a:ln w="9525">
              <a:noFill/>
              <a:round/>
              <a:headEnd/>
              <a:tailEnd/>
            </a:ln>
          </p:spPr>
          <p:txBody>
            <a:bodyPr/>
            <a:lstStyle/>
            <a:p>
              <a:endParaRPr lang="ar-IQ"/>
            </a:p>
          </p:txBody>
        </p:sp>
        <p:sp>
          <p:nvSpPr>
            <p:cNvPr id="12" name="Freeform 10"/>
            <p:cNvSpPr>
              <a:spLocks/>
            </p:cNvSpPr>
            <p:nvPr/>
          </p:nvSpPr>
          <p:spPr bwMode="hidden">
            <a:xfrm>
              <a:off x="0" y="3971"/>
              <a:ext cx="3619" cy="348"/>
            </a:xfrm>
            <a:custGeom>
              <a:avLst/>
              <a:gdLst>
                <a:gd name="T0" fmla="*/ 0 w 3623"/>
                <a:gd name="T1" fmla="*/ 348 h 348"/>
                <a:gd name="T2" fmla="*/ 311 w 3623"/>
                <a:gd name="T3" fmla="*/ 348 h 348"/>
                <a:gd name="T4" fmla="*/ 3623 w 3623"/>
                <a:gd name="T5" fmla="*/ 42 h 348"/>
                <a:gd name="T6" fmla="*/ 3623 w 3623"/>
                <a:gd name="T7" fmla="*/ 0 h 348"/>
                <a:gd name="T8" fmla="*/ 0 w 3623"/>
                <a:gd name="T9" fmla="*/ 264 h 348"/>
                <a:gd name="T10" fmla="*/ 0 w 3623"/>
                <a:gd name="T11" fmla="*/ 348 h 348"/>
                <a:gd name="T12" fmla="*/ 0 w 3623"/>
                <a:gd name="T13" fmla="*/ 348 h 348"/>
              </a:gdLst>
              <a:ahLst/>
              <a:cxnLst>
                <a:cxn ang="0">
                  <a:pos x="T0" y="T1"/>
                </a:cxn>
                <a:cxn ang="0">
                  <a:pos x="T2" y="T3"/>
                </a:cxn>
                <a:cxn ang="0">
                  <a:pos x="T4" y="T5"/>
                </a:cxn>
                <a:cxn ang="0">
                  <a:pos x="T6" y="T7"/>
                </a:cxn>
                <a:cxn ang="0">
                  <a:pos x="T8" y="T9"/>
                </a:cxn>
                <a:cxn ang="0">
                  <a:pos x="T10" y="T11"/>
                </a:cxn>
                <a:cxn ang="0">
                  <a:pos x="T12" y="T13"/>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ar-IQ"/>
            </a:p>
          </p:txBody>
        </p:sp>
        <p:sp>
          <p:nvSpPr>
            <p:cNvPr id="13" name="Freeform 11"/>
            <p:cNvSpPr>
              <a:spLocks/>
            </p:cNvSpPr>
            <p:nvPr/>
          </p:nvSpPr>
          <p:spPr bwMode="hidden">
            <a:xfrm>
              <a:off x="2097" y="4043"/>
              <a:ext cx="2514" cy="276"/>
            </a:xfrm>
            <a:custGeom>
              <a:avLst/>
              <a:gdLst>
                <a:gd name="T0" fmla="*/ 2176 w 2517"/>
                <a:gd name="T1" fmla="*/ 276 h 276"/>
                <a:gd name="T2" fmla="*/ 2511 w 2517"/>
                <a:gd name="T3" fmla="*/ 204 h 276"/>
                <a:gd name="T4" fmla="*/ 2254 w 2517"/>
                <a:gd name="T5" fmla="*/ 0 h 276"/>
                <a:gd name="T6" fmla="*/ 0 w 2517"/>
                <a:gd name="T7" fmla="*/ 276 h 276"/>
                <a:gd name="T8" fmla="*/ 2176 w 2517"/>
                <a:gd name="T9" fmla="*/ 276 h 276"/>
                <a:gd name="T10" fmla="*/ 2176 w 2517"/>
                <a:gd name="T11" fmla="*/ 276 h 27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7" h="276">
                  <a:moveTo>
                    <a:pt x="2182" y="276"/>
                  </a:moveTo>
                  <a:lnTo>
                    <a:pt x="2517" y="204"/>
                  </a:lnTo>
                  <a:lnTo>
                    <a:pt x="2260" y="0"/>
                  </a:lnTo>
                  <a:lnTo>
                    <a:pt x="0" y="276"/>
                  </a:lnTo>
                  <a:lnTo>
                    <a:pt x="2182" y="276"/>
                  </a:lnTo>
                  <a:close/>
                </a:path>
              </a:pathLst>
            </a:custGeom>
            <a:solidFill>
              <a:schemeClr val="bg1"/>
            </a:solidFill>
            <a:ln w="9525">
              <a:noFill/>
              <a:round/>
              <a:headEnd/>
              <a:tailEnd/>
            </a:ln>
          </p:spPr>
          <p:txBody>
            <a:bodyPr/>
            <a:lstStyle/>
            <a:p>
              <a:endParaRPr lang="ar-IQ"/>
            </a:p>
          </p:txBody>
        </p:sp>
        <p:sp>
          <p:nvSpPr>
            <p:cNvPr id="14" name="Freeform 12"/>
            <p:cNvSpPr>
              <a:spLocks/>
            </p:cNvSpPr>
            <p:nvPr/>
          </p:nvSpPr>
          <p:spPr bwMode="hidden">
            <a:xfrm>
              <a:off x="4354" y="3869"/>
              <a:ext cx="1404" cy="378"/>
            </a:xfrm>
            <a:custGeom>
              <a:avLst/>
              <a:gdLst>
                <a:gd name="T0" fmla="*/ 1405 w 1405"/>
                <a:gd name="T1" fmla="*/ 126 h 378"/>
                <a:gd name="T2" fmla="*/ 1405 w 1405"/>
                <a:gd name="T3" fmla="*/ 0 h 378"/>
                <a:gd name="T4" fmla="*/ 0 w 1405"/>
                <a:gd name="T5" fmla="*/ 174 h 378"/>
                <a:gd name="T6" fmla="*/ 257 w 1405"/>
                <a:gd name="T7" fmla="*/ 378 h 378"/>
                <a:gd name="T8" fmla="*/ 1405 w 1405"/>
                <a:gd name="T9" fmla="*/ 126 h 378"/>
                <a:gd name="T10" fmla="*/ 1405 w 1405"/>
                <a:gd name="T11" fmla="*/ 126 h 378"/>
              </a:gdLst>
              <a:ahLst/>
              <a:cxnLst>
                <a:cxn ang="0">
                  <a:pos x="T0" y="T1"/>
                </a:cxn>
                <a:cxn ang="0">
                  <a:pos x="T2" y="T3"/>
                </a:cxn>
                <a:cxn ang="0">
                  <a:pos x="T4" y="T5"/>
                </a:cxn>
                <a:cxn ang="0">
                  <a:pos x="T6" y="T7"/>
                </a:cxn>
                <a:cxn ang="0">
                  <a:pos x="T8" y="T9"/>
                </a:cxn>
                <a:cxn ang="0">
                  <a:pos x="T10" y="T11"/>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ar-IQ"/>
            </a:p>
          </p:txBody>
        </p:sp>
        <p:sp>
          <p:nvSpPr>
            <p:cNvPr id="15" name="Freeform 13"/>
            <p:cNvSpPr>
              <a:spLocks/>
            </p:cNvSpPr>
            <p:nvPr/>
          </p:nvSpPr>
          <p:spPr bwMode="hidden">
            <a:xfrm>
              <a:off x="5030" y="3151"/>
              <a:ext cx="728" cy="240"/>
            </a:xfrm>
            <a:custGeom>
              <a:avLst/>
              <a:gdLst>
                <a:gd name="T0" fmla="*/ 727 w 729"/>
                <a:gd name="T1" fmla="*/ 240 h 240"/>
                <a:gd name="T2" fmla="*/ 0 w 729"/>
                <a:gd name="T3" fmla="*/ 0 h 240"/>
                <a:gd name="T4" fmla="*/ 0 w 729"/>
                <a:gd name="T5" fmla="*/ 6 h 240"/>
                <a:gd name="T6" fmla="*/ 727 w 729"/>
                <a:gd name="T7" fmla="*/ 240 h 240"/>
                <a:gd name="T8" fmla="*/ 727 w 729"/>
                <a:gd name="T9" fmla="*/ 240 h 2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29" h="240">
                  <a:moveTo>
                    <a:pt x="729" y="240"/>
                  </a:moveTo>
                  <a:lnTo>
                    <a:pt x="0" y="0"/>
                  </a:lnTo>
                  <a:lnTo>
                    <a:pt x="0" y="6"/>
                  </a:lnTo>
                  <a:lnTo>
                    <a:pt x="729" y="240"/>
                  </a:lnTo>
                  <a:close/>
                </a:path>
              </a:pathLst>
            </a:custGeom>
            <a:solidFill>
              <a:schemeClr val="bg1"/>
            </a:solidFill>
            <a:ln w="9525">
              <a:noFill/>
              <a:round/>
              <a:headEnd/>
              <a:tailEnd/>
            </a:ln>
          </p:spPr>
          <p:txBody>
            <a:bodyPr/>
            <a:lstStyle/>
            <a:p>
              <a:endParaRPr lang="ar-IQ"/>
            </a:p>
          </p:txBody>
        </p:sp>
        <p:sp>
          <p:nvSpPr>
            <p:cNvPr id="16" name="Freeform 14"/>
            <p:cNvSpPr>
              <a:spLocks/>
            </p:cNvSpPr>
            <p:nvPr/>
          </p:nvSpPr>
          <p:spPr bwMode="hidden">
            <a:xfrm>
              <a:off x="0" y="1486"/>
              <a:ext cx="5030" cy="1671"/>
            </a:xfrm>
            <a:custGeom>
              <a:avLst/>
              <a:gdLst>
                <a:gd name="T0" fmla="*/ 0 w 5035"/>
                <a:gd name="T1" fmla="*/ 72 h 1672"/>
                <a:gd name="T2" fmla="*/ 5035 w 5035"/>
                <a:gd name="T3" fmla="*/ 1672 h 1672"/>
                <a:gd name="T4" fmla="*/ 5035 w 5035"/>
                <a:gd name="T5" fmla="*/ 1666 h 1672"/>
                <a:gd name="T6" fmla="*/ 0 w 5035"/>
                <a:gd name="T7" fmla="*/ 0 h 1672"/>
                <a:gd name="T8" fmla="*/ 0 w 5035"/>
                <a:gd name="T9" fmla="*/ 72 h 1672"/>
                <a:gd name="T10" fmla="*/ 0 w 5035"/>
                <a:gd name="T11" fmla="*/ 72 h 1672"/>
              </a:gdLst>
              <a:ahLst/>
              <a:cxnLst>
                <a:cxn ang="0">
                  <a:pos x="T0" y="T1"/>
                </a:cxn>
                <a:cxn ang="0">
                  <a:pos x="T2" y="T3"/>
                </a:cxn>
                <a:cxn ang="0">
                  <a:pos x="T4" y="T5"/>
                </a:cxn>
                <a:cxn ang="0">
                  <a:pos x="T6" y="T7"/>
                </a:cxn>
                <a:cxn ang="0">
                  <a:pos x="T8" y="T9"/>
                </a:cxn>
                <a:cxn ang="0">
                  <a:pos x="T10" y="T11"/>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ar-IQ"/>
            </a:p>
          </p:txBody>
        </p:sp>
        <p:sp>
          <p:nvSpPr>
            <p:cNvPr id="17" name="Freeform 15"/>
            <p:cNvSpPr>
              <a:spLocks/>
            </p:cNvSpPr>
            <p:nvPr/>
          </p:nvSpPr>
          <p:spPr bwMode="hidden">
            <a:xfrm>
              <a:off x="5030" y="3049"/>
              <a:ext cx="728" cy="318"/>
            </a:xfrm>
            <a:custGeom>
              <a:avLst/>
              <a:gdLst>
                <a:gd name="T0" fmla="*/ 727 w 729"/>
                <a:gd name="T1" fmla="*/ 318 h 318"/>
                <a:gd name="T2" fmla="*/ 727 w 729"/>
                <a:gd name="T3" fmla="*/ 312 h 318"/>
                <a:gd name="T4" fmla="*/ 0 w 729"/>
                <a:gd name="T5" fmla="*/ 0 h 318"/>
                <a:gd name="T6" fmla="*/ 0 w 729"/>
                <a:gd name="T7" fmla="*/ 54 h 318"/>
                <a:gd name="T8" fmla="*/ 727 w 729"/>
                <a:gd name="T9" fmla="*/ 318 h 318"/>
                <a:gd name="T10" fmla="*/ 727 w 729"/>
                <a:gd name="T11" fmla="*/ 318 h 31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29" h="318">
                  <a:moveTo>
                    <a:pt x="729" y="318"/>
                  </a:moveTo>
                  <a:lnTo>
                    <a:pt x="729" y="312"/>
                  </a:lnTo>
                  <a:lnTo>
                    <a:pt x="0" y="0"/>
                  </a:lnTo>
                  <a:lnTo>
                    <a:pt x="0" y="54"/>
                  </a:lnTo>
                  <a:lnTo>
                    <a:pt x="729" y="318"/>
                  </a:lnTo>
                  <a:close/>
                </a:path>
              </a:pathLst>
            </a:custGeom>
            <a:gradFill rotWithShape="0">
              <a:gsLst>
                <a:gs pos="0">
                  <a:schemeClr val="bg2"/>
                </a:gs>
                <a:gs pos="100000">
                  <a:schemeClr val="bg1"/>
                </a:gs>
              </a:gsLst>
              <a:lin ang="0" scaled="1"/>
            </a:gradFill>
            <a:ln w="9525">
              <a:noFill/>
              <a:round/>
              <a:headEnd/>
              <a:tailEnd/>
            </a:ln>
          </p:spPr>
          <p:txBody>
            <a:bodyPr/>
            <a:lstStyle/>
            <a:p>
              <a:endParaRPr lang="ar-IQ"/>
            </a:p>
          </p:txBody>
        </p:sp>
        <p:sp>
          <p:nvSpPr>
            <p:cNvPr id="18" name="Freeform 16"/>
            <p:cNvSpPr>
              <a:spLocks/>
            </p:cNvSpPr>
            <p:nvPr/>
          </p:nvSpPr>
          <p:spPr bwMode="hidden">
            <a:xfrm>
              <a:off x="0" y="916"/>
              <a:ext cx="5030" cy="2187"/>
            </a:xfrm>
            <a:custGeom>
              <a:avLst/>
              <a:gdLst>
                <a:gd name="T0" fmla="*/ 0 w 5035"/>
                <a:gd name="T1" fmla="*/ 396 h 2188"/>
                <a:gd name="T2" fmla="*/ 5035 w 5035"/>
                <a:gd name="T3" fmla="*/ 2188 h 2188"/>
                <a:gd name="T4" fmla="*/ 5035 w 5035"/>
                <a:gd name="T5" fmla="*/ 2134 h 2188"/>
                <a:gd name="T6" fmla="*/ 0 w 5035"/>
                <a:gd name="T7" fmla="*/ 0 h 2188"/>
                <a:gd name="T8" fmla="*/ 0 w 5035"/>
                <a:gd name="T9" fmla="*/ 396 h 2188"/>
                <a:gd name="T10" fmla="*/ 0 w 5035"/>
                <a:gd name="T11" fmla="*/ 396 h 2188"/>
              </a:gdLst>
              <a:ahLst/>
              <a:cxnLst>
                <a:cxn ang="0">
                  <a:pos x="T0" y="T1"/>
                </a:cxn>
                <a:cxn ang="0">
                  <a:pos x="T2" y="T3"/>
                </a:cxn>
                <a:cxn ang="0">
                  <a:pos x="T4" y="T5"/>
                </a:cxn>
                <a:cxn ang="0">
                  <a:pos x="T6" y="T7"/>
                </a:cxn>
                <a:cxn ang="0">
                  <a:pos x="T8" y="T9"/>
                </a:cxn>
                <a:cxn ang="0">
                  <a:pos x="T10" y="T11"/>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ar-IQ"/>
            </a:p>
          </p:txBody>
        </p:sp>
        <p:sp>
          <p:nvSpPr>
            <p:cNvPr id="19" name="Freeform 17"/>
            <p:cNvSpPr>
              <a:spLocks/>
            </p:cNvSpPr>
            <p:nvPr/>
          </p:nvSpPr>
          <p:spPr bwMode="hidden">
            <a:xfrm>
              <a:off x="2294" y="0"/>
              <a:ext cx="3159" cy="2725"/>
            </a:xfrm>
            <a:custGeom>
              <a:avLst/>
              <a:gdLst>
                <a:gd name="T0" fmla="*/ 0 w 3163"/>
                <a:gd name="T1" fmla="*/ 0 h 2727"/>
                <a:gd name="T2" fmla="*/ 3145 w 3163"/>
                <a:gd name="T3" fmla="*/ 2727 h 2727"/>
                <a:gd name="T4" fmla="*/ 3163 w 3163"/>
                <a:gd name="T5" fmla="*/ 2704 h 2727"/>
                <a:gd name="T6" fmla="*/ 102 w 3163"/>
                <a:gd name="T7" fmla="*/ 0 h 2727"/>
                <a:gd name="T8" fmla="*/ 0 w 3163"/>
                <a:gd name="T9" fmla="*/ 0 h 2727"/>
                <a:gd name="T10" fmla="*/ 0 w 3163"/>
                <a:gd name="T11" fmla="*/ 0 h 2727"/>
              </a:gdLst>
              <a:ahLst/>
              <a:cxnLst>
                <a:cxn ang="0">
                  <a:pos x="T0" y="T1"/>
                </a:cxn>
                <a:cxn ang="0">
                  <a:pos x="T2" y="T3"/>
                </a:cxn>
                <a:cxn ang="0">
                  <a:pos x="T4" y="T5"/>
                </a:cxn>
                <a:cxn ang="0">
                  <a:pos x="T6" y="T7"/>
                </a:cxn>
                <a:cxn ang="0">
                  <a:pos x="T8" y="T9"/>
                </a:cxn>
                <a:cxn ang="0">
                  <a:pos x="T10" y="T11"/>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ar-IQ"/>
            </a:p>
          </p:txBody>
        </p:sp>
        <p:sp>
          <p:nvSpPr>
            <p:cNvPr id="20" name="Freeform 18"/>
            <p:cNvSpPr>
              <a:spLocks/>
            </p:cNvSpPr>
            <p:nvPr/>
          </p:nvSpPr>
          <p:spPr bwMode="hidden">
            <a:xfrm>
              <a:off x="5435" y="2702"/>
              <a:ext cx="323" cy="299"/>
            </a:xfrm>
            <a:custGeom>
              <a:avLst/>
              <a:gdLst>
                <a:gd name="T0" fmla="*/ 323 w 323"/>
                <a:gd name="T1" fmla="*/ 299 h 299"/>
                <a:gd name="T2" fmla="*/ 323 w 323"/>
                <a:gd name="T3" fmla="*/ 263 h 299"/>
                <a:gd name="T4" fmla="*/ 18 w 323"/>
                <a:gd name="T5" fmla="*/ 0 h 299"/>
                <a:gd name="T6" fmla="*/ 0 w 323"/>
                <a:gd name="T7" fmla="*/ 23 h 299"/>
                <a:gd name="T8" fmla="*/ 323 w 323"/>
                <a:gd name="T9" fmla="*/ 299 h 299"/>
                <a:gd name="T10" fmla="*/ 323 w 323"/>
                <a:gd name="T11" fmla="*/ 299 h 299"/>
              </a:gdLst>
              <a:ahLst/>
              <a:cxnLst>
                <a:cxn ang="0">
                  <a:pos x="T0" y="T1"/>
                </a:cxn>
                <a:cxn ang="0">
                  <a:pos x="T2" y="T3"/>
                </a:cxn>
                <a:cxn ang="0">
                  <a:pos x="T4" y="T5"/>
                </a:cxn>
                <a:cxn ang="0">
                  <a:pos x="T6" y="T7"/>
                </a:cxn>
                <a:cxn ang="0">
                  <a:pos x="T8" y="T9"/>
                </a:cxn>
                <a:cxn ang="0">
                  <a:pos x="T10" y="T11"/>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ar-IQ"/>
            </a:p>
          </p:txBody>
        </p:sp>
        <p:sp>
          <p:nvSpPr>
            <p:cNvPr id="21" name="Freeform 19"/>
            <p:cNvSpPr>
              <a:spLocks/>
            </p:cNvSpPr>
            <p:nvPr/>
          </p:nvSpPr>
          <p:spPr bwMode="hidden">
            <a:xfrm>
              <a:off x="5477" y="2588"/>
              <a:ext cx="281" cy="335"/>
            </a:xfrm>
            <a:custGeom>
              <a:avLst/>
              <a:gdLst>
                <a:gd name="T0" fmla="*/ 281 w 281"/>
                <a:gd name="T1" fmla="*/ 335 h 335"/>
                <a:gd name="T2" fmla="*/ 281 w 281"/>
                <a:gd name="T3" fmla="*/ 173 h 335"/>
                <a:gd name="T4" fmla="*/ 96 w 281"/>
                <a:gd name="T5" fmla="*/ 0 h 335"/>
                <a:gd name="T6" fmla="*/ 0 w 281"/>
                <a:gd name="T7" fmla="*/ 90 h 335"/>
                <a:gd name="T8" fmla="*/ 281 w 281"/>
                <a:gd name="T9" fmla="*/ 335 h 335"/>
                <a:gd name="T10" fmla="*/ 281 w 281"/>
                <a:gd name="T11" fmla="*/ 335 h 33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81" h="335">
                  <a:moveTo>
                    <a:pt x="281" y="335"/>
                  </a:moveTo>
                  <a:lnTo>
                    <a:pt x="281" y="173"/>
                  </a:lnTo>
                  <a:lnTo>
                    <a:pt x="96" y="0"/>
                  </a:lnTo>
                  <a:lnTo>
                    <a:pt x="0" y="90"/>
                  </a:lnTo>
                  <a:lnTo>
                    <a:pt x="281" y="335"/>
                  </a:lnTo>
                  <a:close/>
                </a:path>
              </a:pathLst>
            </a:custGeom>
            <a:solidFill>
              <a:schemeClr val="bg1"/>
            </a:solidFill>
            <a:ln w="9525">
              <a:noFill/>
              <a:round/>
              <a:headEnd/>
              <a:tailEnd/>
            </a:ln>
          </p:spPr>
          <p:txBody>
            <a:bodyPr/>
            <a:lstStyle/>
            <a:p>
              <a:endParaRPr lang="ar-IQ"/>
            </a:p>
          </p:txBody>
        </p:sp>
        <p:sp>
          <p:nvSpPr>
            <p:cNvPr id="22" name="Freeform 20"/>
            <p:cNvSpPr>
              <a:spLocks/>
            </p:cNvSpPr>
            <p:nvPr/>
          </p:nvSpPr>
          <p:spPr bwMode="hidden">
            <a:xfrm>
              <a:off x="2454" y="0"/>
              <a:ext cx="3119" cy="2678"/>
            </a:xfrm>
            <a:custGeom>
              <a:avLst/>
              <a:gdLst>
                <a:gd name="T0" fmla="*/ 0 w 3122"/>
                <a:gd name="T1" fmla="*/ 0 h 2680"/>
                <a:gd name="T2" fmla="*/ 3026 w 3122"/>
                <a:gd name="T3" fmla="*/ 2680 h 2680"/>
                <a:gd name="T4" fmla="*/ 3122 w 3122"/>
                <a:gd name="T5" fmla="*/ 2590 h 2680"/>
                <a:gd name="T6" fmla="*/ 383 w 3122"/>
                <a:gd name="T7" fmla="*/ 0 h 2680"/>
                <a:gd name="T8" fmla="*/ 0 w 3122"/>
                <a:gd name="T9" fmla="*/ 0 h 2680"/>
                <a:gd name="T10" fmla="*/ 0 w 3122"/>
                <a:gd name="T11" fmla="*/ 0 h 2680"/>
              </a:gdLst>
              <a:ahLst/>
              <a:cxnLst>
                <a:cxn ang="0">
                  <a:pos x="T0" y="T1"/>
                </a:cxn>
                <a:cxn ang="0">
                  <a:pos x="T2" y="T3"/>
                </a:cxn>
                <a:cxn ang="0">
                  <a:pos x="T4" y="T5"/>
                </a:cxn>
                <a:cxn ang="0">
                  <a:pos x="T6" y="T7"/>
                </a:cxn>
                <a:cxn ang="0">
                  <a:pos x="T8" y="T9"/>
                </a:cxn>
                <a:cxn ang="0">
                  <a:pos x="T10" y="T11"/>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ar-IQ"/>
            </a:p>
          </p:txBody>
        </p:sp>
        <p:sp>
          <p:nvSpPr>
            <p:cNvPr id="23" name="Freeform 21"/>
            <p:cNvSpPr>
              <a:spLocks/>
            </p:cNvSpPr>
            <p:nvPr/>
          </p:nvSpPr>
          <p:spPr bwMode="hidden">
            <a:xfrm>
              <a:off x="5626" y="2534"/>
              <a:ext cx="132" cy="132"/>
            </a:xfrm>
            <a:custGeom>
              <a:avLst/>
              <a:gdLst>
                <a:gd name="T0" fmla="*/ 132 w 132"/>
                <a:gd name="T1" fmla="*/ 132 h 132"/>
                <a:gd name="T2" fmla="*/ 0 w 132"/>
                <a:gd name="T3" fmla="*/ 0 h 132"/>
                <a:gd name="T4" fmla="*/ 0 w 132"/>
                <a:gd name="T5" fmla="*/ 0 h 132"/>
                <a:gd name="T6" fmla="*/ 132 w 132"/>
                <a:gd name="T7" fmla="*/ 132 h 132"/>
                <a:gd name="T8" fmla="*/ 132 w 132"/>
                <a:gd name="T9" fmla="*/ 132 h 1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2" h="132">
                  <a:moveTo>
                    <a:pt x="132" y="132"/>
                  </a:moveTo>
                  <a:lnTo>
                    <a:pt x="0" y="0"/>
                  </a:lnTo>
                  <a:lnTo>
                    <a:pt x="132" y="132"/>
                  </a:lnTo>
                  <a:close/>
                </a:path>
              </a:pathLst>
            </a:custGeom>
            <a:solidFill>
              <a:srgbClr val="FF9999"/>
            </a:solidFill>
            <a:ln w="9525">
              <a:noFill/>
              <a:round/>
              <a:headEnd/>
              <a:tailEnd/>
            </a:ln>
          </p:spPr>
          <p:txBody>
            <a:bodyPr/>
            <a:lstStyle/>
            <a:p>
              <a:endParaRPr lang="ar-IQ"/>
            </a:p>
          </p:txBody>
        </p:sp>
        <p:sp>
          <p:nvSpPr>
            <p:cNvPr id="24" name="Freeform 22"/>
            <p:cNvSpPr>
              <a:spLocks/>
            </p:cNvSpPr>
            <p:nvPr/>
          </p:nvSpPr>
          <p:spPr bwMode="hidden">
            <a:xfrm>
              <a:off x="3112" y="0"/>
              <a:ext cx="2514" cy="2534"/>
            </a:xfrm>
            <a:custGeom>
              <a:avLst/>
              <a:gdLst>
                <a:gd name="T0" fmla="*/ 0 w 2517"/>
                <a:gd name="T1" fmla="*/ 0 h 2536"/>
                <a:gd name="T2" fmla="*/ 2517 w 2517"/>
                <a:gd name="T3" fmla="*/ 2536 h 2536"/>
                <a:gd name="T4" fmla="*/ 2517 w 2517"/>
                <a:gd name="T5" fmla="*/ 2536 h 2536"/>
                <a:gd name="T6" fmla="*/ 66 w 2517"/>
                <a:gd name="T7" fmla="*/ 0 h 2536"/>
                <a:gd name="T8" fmla="*/ 0 w 2517"/>
                <a:gd name="T9" fmla="*/ 0 h 2536"/>
                <a:gd name="T10" fmla="*/ 0 w 2517"/>
                <a:gd name="T11" fmla="*/ 0 h 2536"/>
              </a:gdLst>
              <a:ahLst/>
              <a:cxnLst>
                <a:cxn ang="0">
                  <a:pos x="T0" y="T1"/>
                </a:cxn>
                <a:cxn ang="0">
                  <a:pos x="T2" y="T3"/>
                </a:cxn>
                <a:cxn ang="0">
                  <a:pos x="T4" y="T5"/>
                </a:cxn>
                <a:cxn ang="0">
                  <a:pos x="T6" y="T7"/>
                </a:cxn>
                <a:cxn ang="0">
                  <a:pos x="T8" y="T9"/>
                </a:cxn>
                <a:cxn ang="0">
                  <a:pos x="T10" y="T11"/>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ar-IQ"/>
            </a:p>
          </p:txBody>
        </p:sp>
        <p:sp>
          <p:nvSpPr>
            <p:cNvPr id="25" name="Freeform 23"/>
            <p:cNvSpPr>
              <a:spLocks/>
            </p:cNvSpPr>
            <p:nvPr/>
          </p:nvSpPr>
          <p:spPr bwMode="hidden">
            <a:xfrm>
              <a:off x="3488" y="0"/>
              <a:ext cx="2198" cy="2480"/>
            </a:xfrm>
            <a:custGeom>
              <a:avLst/>
              <a:gdLst>
                <a:gd name="T0" fmla="*/ 0 w 2200"/>
                <a:gd name="T1" fmla="*/ 0 h 2482"/>
                <a:gd name="T2" fmla="*/ 2188 w 2200"/>
                <a:gd name="T3" fmla="*/ 2482 h 2482"/>
                <a:gd name="T4" fmla="*/ 2200 w 2200"/>
                <a:gd name="T5" fmla="*/ 2476 h 2482"/>
                <a:gd name="T6" fmla="*/ 317 w 2200"/>
                <a:gd name="T7" fmla="*/ 0 h 2482"/>
                <a:gd name="T8" fmla="*/ 0 w 2200"/>
                <a:gd name="T9" fmla="*/ 0 h 2482"/>
                <a:gd name="T10" fmla="*/ 0 w 2200"/>
                <a:gd name="T11" fmla="*/ 0 h 2482"/>
              </a:gdLst>
              <a:ahLst/>
              <a:cxnLst>
                <a:cxn ang="0">
                  <a:pos x="T0" y="T1"/>
                </a:cxn>
                <a:cxn ang="0">
                  <a:pos x="T2" y="T3"/>
                </a:cxn>
                <a:cxn ang="0">
                  <a:pos x="T4" y="T5"/>
                </a:cxn>
                <a:cxn ang="0">
                  <a:pos x="T6" y="T7"/>
                </a:cxn>
                <a:cxn ang="0">
                  <a:pos x="T8" y="T9"/>
                </a:cxn>
                <a:cxn ang="0">
                  <a:pos x="T10" y="T11"/>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ar-IQ"/>
            </a:p>
          </p:txBody>
        </p:sp>
        <p:sp>
          <p:nvSpPr>
            <p:cNvPr id="26" name="Freeform 24"/>
            <p:cNvSpPr>
              <a:spLocks/>
            </p:cNvSpPr>
            <p:nvPr/>
          </p:nvSpPr>
          <p:spPr bwMode="hidden">
            <a:xfrm>
              <a:off x="5674" y="2474"/>
              <a:ext cx="84" cy="96"/>
            </a:xfrm>
            <a:custGeom>
              <a:avLst/>
              <a:gdLst>
                <a:gd name="T0" fmla="*/ 84 w 84"/>
                <a:gd name="T1" fmla="*/ 96 h 96"/>
                <a:gd name="T2" fmla="*/ 84 w 84"/>
                <a:gd name="T3" fmla="*/ 90 h 96"/>
                <a:gd name="T4" fmla="*/ 12 w 84"/>
                <a:gd name="T5" fmla="*/ 0 h 96"/>
                <a:gd name="T6" fmla="*/ 0 w 84"/>
                <a:gd name="T7" fmla="*/ 6 h 96"/>
                <a:gd name="T8" fmla="*/ 84 w 84"/>
                <a:gd name="T9" fmla="*/ 96 h 96"/>
                <a:gd name="T10" fmla="*/ 84 w 84"/>
                <a:gd name="T11" fmla="*/ 96 h 96"/>
              </a:gdLst>
              <a:ahLst/>
              <a:cxnLst>
                <a:cxn ang="0">
                  <a:pos x="T0" y="T1"/>
                </a:cxn>
                <a:cxn ang="0">
                  <a:pos x="T2" y="T3"/>
                </a:cxn>
                <a:cxn ang="0">
                  <a:pos x="T4" y="T5"/>
                </a:cxn>
                <a:cxn ang="0">
                  <a:pos x="T6" y="T7"/>
                </a:cxn>
                <a:cxn ang="0">
                  <a:pos x="T8" y="T9"/>
                </a:cxn>
                <a:cxn ang="0">
                  <a:pos x="T10" y="T11"/>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ar-IQ"/>
            </a:p>
          </p:txBody>
        </p:sp>
        <p:sp>
          <p:nvSpPr>
            <p:cNvPr id="27" name="Freeform 25"/>
            <p:cNvSpPr>
              <a:spLocks/>
            </p:cNvSpPr>
            <p:nvPr/>
          </p:nvSpPr>
          <p:spPr bwMode="hidden">
            <a:xfrm>
              <a:off x="5603" y="850"/>
              <a:ext cx="155" cy="516"/>
            </a:xfrm>
            <a:custGeom>
              <a:avLst/>
              <a:gdLst>
                <a:gd name="T0" fmla="*/ 155 w 155"/>
                <a:gd name="T1" fmla="*/ 516 h 516"/>
                <a:gd name="T2" fmla="*/ 155 w 155"/>
                <a:gd name="T3" fmla="*/ 204 h 516"/>
                <a:gd name="T4" fmla="*/ 77 w 155"/>
                <a:gd name="T5" fmla="*/ 0 h 516"/>
                <a:gd name="T6" fmla="*/ 0 w 155"/>
                <a:gd name="T7" fmla="*/ 192 h 516"/>
                <a:gd name="T8" fmla="*/ 155 w 155"/>
                <a:gd name="T9" fmla="*/ 516 h 516"/>
                <a:gd name="T10" fmla="*/ 155 w 155"/>
                <a:gd name="T11" fmla="*/ 516 h 5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5" h="516">
                  <a:moveTo>
                    <a:pt x="155" y="516"/>
                  </a:moveTo>
                  <a:lnTo>
                    <a:pt x="155" y="204"/>
                  </a:lnTo>
                  <a:lnTo>
                    <a:pt x="77" y="0"/>
                  </a:lnTo>
                  <a:lnTo>
                    <a:pt x="0" y="192"/>
                  </a:lnTo>
                  <a:lnTo>
                    <a:pt x="155" y="516"/>
                  </a:lnTo>
                  <a:close/>
                </a:path>
              </a:pathLst>
            </a:custGeom>
            <a:solidFill>
              <a:schemeClr val="bg2"/>
            </a:solidFill>
            <a:ln w="9525">
              <a:noFill/>
              <a:round/>
              <a:headEnd/>
              <a:tailEnd/>
            </a:ln>
          </p:spPr>
          <p:txBody>
            <a:bodyPr/>
            <a:lstStyle/>
            <a:p>
              <a:endParaRPr lang="ar-IQ"/>
            </a:p>
          </p:txBody>
        </p:sp>
        <p:sp>
          <p:nvSpPr>
            <p:cNvPr id="28" name="Freeform 26"/>
            <p:cNvSpPr>
              <a:spLocks/>
            </p:cNvSpPr>
            <p:nvPr/>
          </p:nvSpPr>
          <p:spPr bwMode="hidden">
            <a:xfrm>
              <a:off x="5107" y="0"/>
              <a:ext cx="573" cy="1042"/>
            </a:xfrm>
            <a:custGeom>
              <a:avLst/>
              <a:gdLst>
                <a:gd name="T0" fmla="*/ 0 w 574"/>
                <a:gd name="T1" fmla="*/ 0 h 1043"/>
                <a:gd name="T2" fmla="*/ 497 w 574"/>
                <a:gd name="T3" fmla="*/ 1043 h 1043"/>
                <a:gd name="T4" fmla="*/ 574 w 574"/>
                <a:gd name="T5" fmla="*/ 851 h 1043"/>
                <a:gd name="T6" fmla="*/ 251 w 574"/>
                <a:gd name="T7" fmla="*/ 0 h 1043"/>
                <a:gd name="T8" fmla="*/ 0 w 574"/>
                <a:gd name="T9" fmla="*/ 0 h 1043"/>
                <a:gd name="T10" fmla="*/ 0 w 574"/>
                <a:gd name="T11" fmla="*/ 0 h 1043"/>
              </a:gdLst>
              <a:ahLst/>
              <a:cxnLst>
                <a:cxn ang="0">
                  <a:pos x="T0" y="T1"/>
                </a:cxn>
                <a:cxn ang="0">
                  <a:pos x="T2" y="T3"/>
                </a:cxn>
                <a:cxn ang="0">
                  <a:pos x="T4" y="T5"/>
                </a:cxn>
                <a:cxn ang="0">
                  <a:pos x="T6" y="T7"/>
                </a:cxn>
                <a:cxn ang="0">
                  <a:pos x="T8" y="T9"/>
                </a:cxn>
                <a:cxn ang="0">
                  <a:pos x="T10" y="T11"/>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ar-IQ"/>
            </a:p>
          </p:txBody>
        </p:sp>
        <p:sp>
          <p:nvSpPr>
            <p:cNvPr id="29" name="Freeform 27"/>
            <p:cNvSpPr>
              <a:spLocks/>
            </p:cNvSpPr>
            <p:nvPr/>
          </p:nvSpPr>
          <p:spPr bwMode="hidden">
            <a:xfrm>
              <a:off x="5411" y="0"/>
              <a:ext cx="341" cy="796"/>
            </a:xfrm>
            <a:custGeom>
              <a:avLst/>
              <a:gdLst>
                <a:gd name="T0" fmla="*/ 144 w 341"/>
                <a:gd name="T1" fmla="*/ 0 h 797"/>
                <a:gd name="T2" fmla="*/ 0 w 341"/>
                <a:gd name="T3" fmla="*/ 0 h 797"/>
                <a:gd name="T4" fmla="*/ 287 w 341"/>
                <a:gd name="T5" fmla="*/ 797 h 797"/>
                <a:gd name="T6" fmla="*/ 341 w 341"/>
                <a:gd name="T7" fmla="*/ 653 h 797"/>
                <a:gd name="T8" fmla="*/ 144 w 341"/>
                <a:gd name="T9" fmla="*/ 0 h 797"/>
                <a:gd name="T10" fmla="*/ 144 w 341"/>
                <a:gd name="T11" fmla="*/ 0 h 797"/>
              </a:gdLst>
              <a:ahLst/>
              <a:cxnLst>
                <a:cxn ang="0">
                  <a:pos x="T0" y="T1"/>
                </a:cxn>
                <a:cxn ang="0">
                  <a:pos x="T2" y="T3"/>
                </a:cxn>
                <a:cxn ang="0">
                  <a:pos x="T4" y="T5"/>
                </a:cxn>
                <a:cxn ang="0">
                  <a:pos x="T6" y="T7"/>
                </a:cxn>
                <a:cxn ang="0">
                  <a:pos x="T8" y="T9"/>
                </a:cxn>
                <a:cxn ang="0">
                  <a:pos x="T10" y="T11"/>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ar-IQ"/>
            </a:p>
          </p:txBody>
        </p:sp>
        <p:sp>
          <p:nvSpPr>
            <p:cNvPr id="30" name="Freeform 28"/>
            <p:cNvSpPr>
              <a:spLocks/>
            </p:cNvSpPr>
            <p:nvPr/>
          </p:nvSpPr>
          <p:spPr bwMode="hidden">
            <a:xfrm>
              <a:off x="5698" y="653"/>
              <a:ext cx="60" cy="311"/>
            </a:xfrm>
            <a:custGeom>
              <a:avLst/>
              <a:gdLst>
                <a:gd name="T0" fmla="*/ 0 w 60"/>
                <a:gd name="T1" fmla="*/ 144 h 312"/>
                <a:gd name="T2" fmla="*/ 60 w 60"/>
                <a:gd name="T3" fmla="*/ 310 h 312"/>
                <a:gd name="T4" fmla="*/ 60 w 60"/>
                <a:gd name="T5" fmla="*/ 6 h 312"/>
                <a:gd name="T6" fmla="*/ 54 w 60"/>
                <a:gd name="T7" fmla="*/ 0 h 312"/>
                <a:gd name="T8" fmla="*/ 0 w 60"/>
                <a:gd name="T9" fmla="*/ 144 h 312"/>
                <a:gd name="T10" fmla="*/ 0 w 60"/>
                <a:gd name="T11" fmla="*/ 144 h 3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 h="312">
                  <a:moveTo>
                    <a:pt x="0" y="144"/>
                  </a:moveTo>
                  <a:lnTo>
                    <a:pt x="60" y="312"/>
                  </a:lnTo>
                  <a:lnTo>
                    <a:pt x="60" y="6"/>
                  </a:lnTo>
                  <a:lnTo>
                    <a:pt x="54" y="0"/>
                  </a:lnTo>
                  <a:lnTo>
                    <a:pt x="0" y="144"/>
                  </a:lnTo>
                  <a:close/>
                </a:path>
              </a:pathLst>
            </a:custGeom>
            <a:solidFill>
              <a:schemeClr val="bg2"/>
            </a:solidFill>
            <a:ln w="9525">
              <a:noFill/>
              <a:round/>
              <a:headEnd/>
              <a:tailEnd/>
            </a:ln>
          </p:spPr>
          <p:txBody>
            <a:bodyPr/>
            <a:lstStyle/>
            <a:p>
              <a:endParaRPr lang="ar-IQ"/>
            </a:p>
          </p:txBody>
        </p:sp>
        <p:sp>
          <p:nvSpPr>
            <p:cNvPr id="31" name="Freeform 29"/>
            <p:cNvSpPr>
              <a:spLocks/>
            </p:cNvSpPr>
            <p:nvPr/>
          </p:nvSpPr>
          <p:spPr bwMode="hidden">
            <a:xfrm>
              <a:off x="2" y="1601"/>
              <a:ext cx="5752" cy="1864"/>
            </a:xfrm>
            <a:custGeom>
              <a:avLst/>
              <a:gdLst>
                <a:gd name="T0" fmla="*/ 0 w 5740"/>
                <a:gd name="T1" fmla="*/ 371 h 1864"/>
                <a:gd name="T2" fmla="*/ 5740 w 5740"/>
                <a:gd name="T3" fmla="*/ 1864 h 1864"/>
                <a:gd name="T4" fmla="*/ 5740 w 5740"/>
                <a:gd name="T5" fmla="*/ 1834 h 1864"/>
                <a:gd name="T6" fmla="*/ 0 w 5740"/>
                <a:gd name="T7" fmla="*/ 0 h 1864"/>
                <a:gd name="T8" fmla="*/ 0 w 5740"/>
                <a:gd name="T9" fmla="*/ 371 h 1864"/>
                <a:gd name="T10" fmla="*/ 0 w 5740"/>
                <a:gd name="T11" fmla="*/ 371 h 1864"/>
              </a:gdLst>
              <a:ahLst/>
              <a:cxnLst>
                <a:cxn ang="0">
                  <a:pos x="T0" y="T1"/>
                </a:cxn>
                <a:cxn ang="0">
                  <a:pos x="T2" y="T3"/>
                </a:cxn>
                <a:cxn ang="0">
                  <a:pos x="T4" y="T5"/>
                </a:cxn>
                <a:cxn ang="0">
                  <a:pos x="T6" y="T7"/>
                </a:cxn>
                <a:cxn ang="0">
                  <a:pos x="T8" y="T9"/>
                </a:cxn>
                <a:cxn ang="0">
                  <a:pos x="T10" y="T1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ar-IQ"/>
            </a:p>
          </p:txBody>
        </p:sp>
        <p:sp>
          <p:nvSpPr>
            <p:cNvPr id="32" name="Freeform 30"/>
            <p:cNvSpPr>
              <a:spLocks/>
            </p:cNvSpPr>
            <p:nvPr/>
          </p:nvSpPr>
          <p:spPr bwMode="hidden">
            <a:xfrm>
              <a:off x="5754" y="3483"/>
              <a:ext cx="6" cy="6"/>
            </a:xfrm>
            <a:custGeom>
              <a:avLst/>
              <a:gdLst>
                <a:gd name="T0" fmla="*/ 6 w 6"/>
                <a:gd name="T1" fmla="*/ 6 h 6"/>
                <a:gd name="T2" fmla="*/ 0 w 6"/>
                <a:gd name="T3" fmla="*/ 0 h 6"/>
                <a:gd name="T4" fmla="*/ 0 w 6"/>
                <a:gd name="T5" fmla="*/ 6 h 6"/>
                <a:gd name="T6" fmla="*/ 6 w 6"/>
                <a:gd name="T7" fmla="*/ 6 h 6"/>
                <a:gd name="T8" fmla="*/ 6 w 6"/>
                <a:gd name="T9" fmla="*/ 6 h 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6">
                  <a:moveTo>
                    <a:pt x="6" y="6"/>
                  </a:moveTo>
                  <a:lnTo>
                    <a:pt x="0" y="0"/>
                  </a:lnTo>
                  <a:lnTo>
                    <a:pt x="0" y="6"/>
                  </a:lnTo>
                  <a:lnTo>
                    <a:pt x="6" y="6"/>
                  </a:lnTo>
                  <a:close/>
                </a:path>
              </a:pathLst>
            </a:custGeom>
            <a:solidFill>
              <a:srgbClr val="18FF00"/>
            </a:solidFill>
            <a:ln w="9525">
              <a:noFill/>
              <a:round/>
              <a:headEnd/>
              <a:tailEnd/>
            </a:ln>
          </p:spPr>
          <p:txBody>
            <a:bodyPr/>
            <a:lstStyle/>
            <a:p>
              <a:endParaRPr lang="ar-IQ"/>
            </a:p>
          </p:txBody>
        </p:sp>
        <p:sp>
          <p:nvSpPr>
            <p:cNvPr id="33" name="Freeform 31"/>
            <p:cNvSpPr>
              <a:spLocks/>
            </p:cNvSpPr>
            <p:nvPr/>
          </p:nvSpPr>
          <p:spPr bwMode="hidden">
            <a:xfrm>
              <a:off x="2" y="2152"/>
              <a:ext cx="5752" cy="1337"/>
            </a:xfrm>
            <a:custGeom>
              <a:avLst/>
              <a:gdLst>
                <a:gd name="T0" fmla="*/ 0 w 5740"/>
                <a:gd name="T1" fmla="*/ 366 h 1337"/>
                <a:gd name="T2" fmla="*/ 5740 w 5740"/>
                <a:gd name="T3" fmla="*/ 1337 h 1337"/>
                <a:gd name="T4" fmla="*/ 5740 w 5740"/>
                <a:gd name="T5" fmla="*/ 1331 h 1337"/>
                <a:gd name="T6" fmla="*/ 0 w 5740"/>
                <a:gd name="T7" fmla="*/ 0 h 1337"/>
                <a:gd name="T8" fmla="*/ 0 w 5740"/>
                <a:gd name="T9" fmla="*/ 366 h 1337"/>
                <a:gd name="T10" fmla="*/ 0 w 5740"/>
                <a:gd name="T11" fmla="*/ 366 h 1337"/>
              </a:gdLst>
              <a:ahLst/>
              <a:cxnLst>
                <a:cxn ang="0">
                  <a:pos x="T0" y="T1"/>
                </a:cxn>
                <a:cxn ang="0">
                  <a:pos x="T2" y="T3"/>
                </a:cxn>
                <a:cxn ang="0">
                  <a:pos x="T4" y="T5"/>
                </a:cxn>
                <a:cxn ang="0">
                  <a:pos x="T6" y="T7"/>
                </a:cxn>
                <a:cxn ang="0">
                  <a:pos x="T8" y="T9"/>
                </a:cxn>
                <a:cxn ang="0">
                  <a:pos x="T10" y="T11"/>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ar-IQ"/>
            </a:p>
          </p:txBody>
        </p:sp>
        <p:sp>
          <p:nvSpPr>
            <p:cNvPr id="34" name="Freeform 32"/>
            <p:cNvSpPr>
              <a:spLocks/>
            </p:cNvSpPr>
            <p:nvPr/>
          </p:nvSpPr>
          <p:spPr bwMode="hidden">
            <a:xfrm>
              <a:off x="2" y="3177"/>
              <a:ext cx="5752" cy="414"/>
            </a:xfrm>
            <a:custGeom>
              <a:avLst/>
              <a:gdLst>
                <a:gd name="T0" fmla="*/ 0 w 5740"/>
                <a:gd name="T1" fmla="*/ 48 h 414"/>
                <a:gd name="T2" fmla="*/ 5740 w 5740"/>
                <a:gd name="T3" fmla="*/ 414 h 414"/>
                <a:gd name="T4" fmla="*/ 5740 w 5740"/>
                <a:gd name="T5" fmla="*/ 402 h 414"/>
                <a:gd name="T6" fmla="*/ 0 w 5740"/>
                <a:gd name="T7" fmla="*/ 0 h 414"/>
                <a:gd name="T8" fmla="*/ 0 w 5740"/>
                <a:gd name="T9" fmla="*/ 48 h 414"/>
                <a:gd name="T10" fmla="*/ 0 w 5740"/>
                <a:gd name="T11" fmla="*/ 48 h 414"/>
              </a:gdLst>
              <a:ahLst/>
              <a:cxnLst>
                <a:cxn ang="0">
                  <a:pos x="T0" y="T1"/>
                </a:cxn>
                <a:cxn ang="0">
                  <a:pos x="T2" y="T3"/>
                </a:cxn>
                <a:cxn ang="0">
                  <a:pos x="T4" y="T5"/>
                </a:cxn>
                <a:cxn ang="0">
                  <a:pos x="T6" y="T7"/>
                </a:cxn>
                <a:cxn ang="0">
                  <a:pos x="T8" y="T9"/>
                </a:cxn>
                <a:cxn ang="0">
                  <a:pos x="T10" y="T11"/>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ar-IQ"/>
            </a:p>
          </p:txBody>
        </p:sp>
        <p:sp>
          <p:nvSpPr>
            <p:cNvPr id="35" name="Freeform 33"/>
            <p:cNvSpPr>
              <a:spLocks/>
            </p:cNvSpPr>
            <p:nvPr/>
          </p:nvSpPr>
          <p:spPr bwMode="hidden">
            <a:xfrm>
              <a:off x="1297" y="0"/>
              <a:ext cx="4457" cy="3177"/>
            </a:xfrm>
            <a:custGeom>
              <a:avLst/>
              <a:gdLst>
                <a:gd name="T0" fmla="*/ 0 w 4448"/>
                <a:gd name="T1" fmla="*/ 0 h 3177"/>
                <a:gd name="T2" fmla="*/ 4448 w 4448"/>
                <a:gd name="T3" fmla="*/ 3177 h 3177"/>
                <a:gd name="T4" fmla="*/ 4448 w 4448"/>
                <a:gd name="T5" fmla="*/ 3153 h 3177"/>
                <a:gd name="T6" fmla="*/ 125 w 4448"/>
                <a:gd name="T7" fmla="*/ 0 h 3177"/>
                <a:gd name="T8" fmla="*/ 0 w 4448"/>
                <a:gd name="T9" fmla="*/ 0 h 3177"/>
                <a:gd name="T10" fmla="*/ 0 w 4448"/>
                <a:gd name="T11" fmla="*/ 0 h 3177"/>
              </a:gdLst>
              <a:ahLst/>
              <a:cxnLst>
                <a:cxn ang="0">
                  <a:pos x="T0" y="T1"/>
                </a:cxn>
                <a:cxn ang="0">
                  <a:pos x="T2" y="T3"/>
                </a:cxn>
                <a:cxn ang="0">
                  <a:pos x="T4" y="T5"/>
                </a:cxn>
                <a:cxn ang="0">
                  <a:pos x="T6" y="T7"/>
                </a:cxn>
                <a:cxn ang="0">
                  <a:pos x="T8" y="T9"/>
                </a:cxn>
                <a:cxn ang="0">
                  <a:pos x="T10" y="T11"/>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ar-IQ"/>
            </a:p>
          </p:txBody>
        </p:sp>
        <p:sp>
          <p:nvSpPr>
            <p:cNvPr id="36" name="Freeform 34"/>
            <p:cNvSpPr>
              <a:spLocks/>
            </p:cNvSpPr>
            <p:nvPr/>
          </p:nvSpPr>
          <p:spPr bwMode="hidden">
            <a:xfrm>
              <a:off x="3321" y="0"/>
              <a:ext cx="2433" cy="2614"/>
            </a:xfrm>
            <a:custGeom>
              <a:avLst/>
              <a:gdLst>
                <a:gd name="T0" fmla="*/ 0 w 2428"/>
                <a:gd name="T1" fmla="*/ 0 h 2614"/>
                <a:gd name="T2" fmla="*/ 2428 w 2428"/>
                <a:gd name="T3" fmla="*/ 2614 h 2614"/>
                <a:gd name="T4" fmla="*/ 2428 w 2428"/>
                <a:gd name="T5" fmla="*/ 2608 h 2614"/>
                <a:gd name="T6" fmla="*/ 66 w 2428"/>
                <a:gd name="T7" fmla="*/ 0 h 2614"/>
                <a:gd name="T8" fmla="*/ 0 w 2428"/>
                <a:gd name="T9" fmla="*/ 0 h 2614"/>
                <a:gd name="T10" fmla="*/ 0 w 2428"/>
                <a:gd name="T11" fmla="*/ 0 h 2614"/>
              </a:gdLst>
              <a:ahLst/>
              <a:cxnLst>
                <a:cxn ang="0">
                  <a:pos x="T0" y="T1"/>
                </a:cxn>
                <a:cxn ang="0">
                  <a:pos x="T2" y="T3"/>
                </a:cxn>
                <a:cxn ang="0">
                  <a:pos x="T4" y="T5"/>
                </a:cxn>
                <a:cxn ang="0">
                  <a:pos x="T6" y="T7"/>
                </a:cxn>
                <a:cxn ang="0">
                  <a:pos x="T8" y="T9"/>
                </a:cxn>
                <a:cxn ang="0">
                  <a:pos x="T10" y="T11"/>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ar-IQ"/>
            </a:p>
          </p:txBody>
        </p:sp>
        <p:sp>
          <p:nvSpPr>
            <p:cNvPr id="37" name="Freeform 35"/>
            <p:cNvSpPr>
              <a:spLocks/>
            </p:cNvSpPr>
            <p:nvPr/>
          </p:nvSpPr>
          <p:spPr bwMode="hidden">
            <a:xfrm>
              <a:off x="3950" y="0"/>
              <a:ext cx="1804" cy="2464"/>
            </a:xfrm>
            <a:custGeom>
              <a:avLst/>
              <a:gdLst>
                <a:gd name="T0" fmla="*/ 485 w 1800"/>
                <a:gd name="T1" fmla="*/ 0 h 2464"/>
                <a:gd name="T2" fmla="*/ 0 w 1800"/>
                <a:gd name="T3" fmla="*/ 0 h 2464"/>
                <a:gd name="T4" fmla="*/ 1800 w 1800"/>
                <a:gd name="T5" fmla="*/ 2464 h 2464"/>
                <a:gd name="T6" fmla="*/ 1800 w 1800"/>
                <a:gd name="T7" fmla="*/ 2248 h 2464"/>
                <a:gd name="T8" fmla="*/ 1794 w 1800"/>
                <a:gd name="T9" fmla="*/ 2248 h 2464"/>
                <a:gd name="T10" fmla="*/ 485 w 1800"/>
                <a:gd name="T11" fmla="*/ 0 h 2464"/>
                <a:gd name="T12" fmla="*/ 485 w 1800"/>
                <a:gd name="T13" fmla="*/ 0 h 2464"/>
              </a:gdLst>
              <a:ahLst/>
              <a:cxnLst>
                <a:cxn ang="0">
                  <a:pos x="T0" y="T1"/>
                </a:cxn>
                <a:cxn ang="0">
                  <a:pos x="T2" y="T3"/>
                </a:cxn>
                <a:cxn ang="0">
                  <a:pos x="T4" y="T5"/>
                </a:cxn>
                <a:cxn ang="0">
                  <a:pos x="T6" y="T7"/>
                </a:cxn>
                <a:cxn ang="0">
                  <a:pos x="T8" y="T9"/>
                </a:cxn>
                <a:cxn ang="0">
                  <a:pos x="T10" y="T11"/>
                </a:cxn>
                <a:cxn ang="0">
                  <a:pos x="T12" y="T13"/>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ar-IQ"/>
            </a:p>
          </p:txBody>
        </p:sp>
        <p:sp>
          <p:nvSpPr>
            <p:cNvPr id="38" name="Freeform 36"/>
            <p:cNvSpPr>
              <a:spLocks/>
            </p:cNvSpPr>
            <p:nvPr/>
          </p:nvSpPr>
          <p:spPr bwMode="hidden">
            <a:xfrm>
              <a:off x="4519" y="0"/>
              <a:ext cx="1235" cy="2074"/>
            </a:xfrm>
            <a:custGeom>
              <a:avLst/>
              <a:gdLst>
                <a:gd name="T0" fmla="*/ 0 w 1232"/>
                <a:gd name="T1" fmla="*/ 0 h 2074"/>
                <a:gd name="T2" fmla="*/ 1232 w 1232"/>
                <a:gd name="T3" fmla="*/ 2074 h 2074"/>
                <a:gd name="T4" fmla="*/ 1232 w 1232"/>
                <a:gd name="T5" fmla="*/ 2038 h 2074"/>
                <a:gd name="T6" fmla="*/ 42 w 1232"/>
                <a:gd name="T7" fmla="*/ 0 h 2074"/>
                <a:gd name="T8" fmla="*/ 0 w 1232"/>
                <a:gd name="T9" fmla="*/ 0 h 2074"/>
                <a:gd name="T10" fmla="*/ 0 w 1232"/>
                <a:gd name="T11" fmla="*/ 0 h 2074"/>
              </a:gdLst>
              <a:ahLst/>
              <a:cxnLst>
                <a:cxn ang="0">
                  <a:pos x="T0" y="T1"/>
                </a:cxn>
                <a:cxn ang="0">
                  <a:pos x="T2" y="T3"/>
                </a:cxn>
                <a:cxn ang="0">
                  <a:pos x="T4" y="T5"/>
                </a:cxn>
                <a:cxn ang="0">
                  <a:pos x="T6" y="T7"/>
                </a:cxn>
                <a:cxn ang="0">
                  <a:pos x="T8" y="T9"/>
                </a:cxn>
                <a:cxn ang="0">
                  <a:pos x="T10" y="T11"/>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ar-IQ"/>
            </a:p>
          </p:txBody>
        </p:sp>
        <p:sp>
          <p:nvSpPr>
            <p:cNvPr id="39" name="Freeform 37"/>
            <p:cNvSpPr>
              <a:spLocks/>
            </p:cNvSpPr>
            <p:nvPr/>
          </p:nvSpPr>
          <p:spPr bwMode="hidden">
            <a:xfrm>
              <a:off x="4694" y="0"/>
              <a:ext cx="1060" cy="1936"/>
            </a:xfrm>
            <a:custGeom>
              <a:avLst/>
              <a:gdLst>
                <a:gd name="T0" fmla="*/ 0 w 1058"/>
                <a:gd name="T1" fmla="*/ 0 h 1936"/>
                <a:gd name="T2" fmla="*/ 1058 w 1058"/>
                <a:gd name="T3" fmla="*/ 1936 h 1936"/>
                <a:gd name="T4" fmla="*/ 1058 w 1058"/>
                <a:gd name="T5" fmla="*/ 1930 h 1936"/>
                <a:gd name="T6" fmla="*/ 54 w 1058"/>
                <a:gd name="T7" fmla="*/ 0 h 1936"/>
                <a:gd name="T8" fmla="*/ 0 w 1058"/>
                <a:gd name="T9" fmla="*/ 0 h 1936"/>
                <a:gd name="T10" fmla="*/ 0 w 1058"/>
                <a:gd name="T11" fmla="*/ 0 h 1936"/>
              </a:gdLst>
              <a:ahLst/>
              <a:cxnLst>
                <a:cxn ang="0">
                  <a:pos x="T0" y="T1"/>
                </a:cxn>
                <a:cxn ang="0">
                  <a:pos x="T2" y="T3"/>
                </a:cxn>
                <a:cxn ang="0">
                  <a:pos x="T4" y="T5"/>
                </a:cxn>
                <a:cxn ang="0">
                  <a:pos x="T6" y="T7"/>
                </a:cxn>
                <a:cxn ang="0">
                  <a:pos x="T8" y="T9"/>
                </a:cxn>
                <a:cxn ang="0">
                  <a:pos x="T10" y="T11"/>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ar-IQ"/>
            </a:p>
          </p:txBody>
        </p:sp>
        <p:sp>
          <p:nvSpPr>
            <p:cNvPr id="40" name="Freeform 38"/>
            <p:cNvSpPr>
              <a:spLocks/>
            </p:cNvSpPr>
            <p:nvPr/>
          </p:nvSpPr>
          <p:spPr bwMode="hidden">
            <a:xfrm>
              <a:off x="4981" y="0"/>
              <a:ext cx="773" cy="1487"/>
            </a:xfrm>
            <a:custGeom>
              <a:avLst/>
              <a:gdLst>
                <a:gd name="T0" fmla="*/ 771 w 771"/>
                <a:gd name="T1" fmla="*/ 1433 h 1487"/>
                <a:gd name="T2" fmla="*/ 42 w 771"/>
                <a:gd name="T3" fmla="*/ 0 h 1487"/>
                <a:gd name="T4" fmla="*/ 0 w 771"/>
                <a:gd name="T5" fmla="*/ 0 h 1487"/>
                <a:gd name="T6" fmla="*/ 771 w 771"/>
                <a:gd name="T7" fmla="*/ 1487 h 1487"/>
                <a:gd name="T8" fmla="*/ 771 w 771"/>
                <a:gd name="T9" fmla="*/ 1433 h 1487"/>
                <a:gd name="T10" fmla="*/ 771 w 771"/>
                <a:gd name="T11" fmla="*/ 1433 h 1487"/>
              </a:gdLst>
              <a:ahLst/>
              <a:cxnLst>
                <a:cxn ang="0">
                  <a:pos x="T0" y="T1"/>
                </a:cxn>
                <a:cxn ang="0">
                  <a:pos x="T2" y="T3"/>
                </a:cxn>
                <a:cxn ang="0">
                  <a:pos x="T4" y="T5"/>
                </a:cxn>
                <a:cxn ang="0">
                  <a:pos x="T6" y="T7"/>
                </a:cxn>
                <a:cxn ang="0">
                  <a:pos x="T8" y="T9"/>
                </a:cxn>
                <a:cxn ang="0">
                  <a:pos x="T10" y="T11"/>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ar-IQ"/>
            </a:p>
          </p:txBody>
        </p:sp>
        <p:grpSp>
          <p:nvGrpSpPr>
            <p:cNvPr id="41" name="Group 39"/>
            <p:cNvGrpSpPr>
              <a:grpSpLocks/>
            </p:cNvGrpSpPr>
            <p:nvPr userDrawn="1"/>
          </p:nvGrpSpPr>
          <p:grpSpPr bwMode="auto">
            <a:xfrm>
              <a:off x="0" y="1632"/>
              <a:ext cx="5758" cy="1858"/>
              <a:chOff x="0" y="1632"/>
              <a:chExt cx="5758" cy="1858"/>
            </a:xfrm>
          </p:grpSpPr>
          <p:sp>
            <p:nvSpPr>
              <p:cNvPr id="42" name="Freeform 40"/>
              <p:cNvSpPr>
                <a:spLocks/>
              </p:cNvSpPr>
              <p:nvPr/>
            </p:nvSpPr>
            <p:spPr bwMode="hidden">
              <a:xfrm>
                <a:off x="0" y="1632"/>
                <a:ext cx="3670" cy="1313"/>
              </a:xfrm>
              <a:custGeom>
                <a:avLst/>
                <a:gdLst>
                  <a:gd name="T0" fmla="*/ 0 w 3659"/>
                  <a:gd name="T1" fmla="*/ 0 h 1313"/>
                  <a:gd name="T2" fmla="*/ 0 w 3659"/>
                  <a:gd name="T3" fmla="*/ 366 h 1313"/>
                  <a:gd name="T4" fmla="*/ 3635 w 3659"/>
                  <a:gd name="T5" fmla="*/ 1313 h 1313"/>
                  <a:gd name="T6" fmla="*/ 3647 w 3659"/>
                  <a:gd name="T7" fmla="*/ 1235 h 1313"/>
                  <a:gd name="T8" fmla="*/ 3659 w 3659"/>
                  <a:gd name="T9" fmla="*/ 1163 h 1313"/>
                  <a:gd name="T10" fmla="*/ 0 w 3659"/>
                  <a:gd name="T11" fmla="*/ 0 h 1313"/>
                  <a:gd name="T12" fmla="*/ 0 w 3659"/>
                  <a:gd name="T13" fmla="*/ 0 h 1313"/>
                </a:gdLst>
                <a:ahLst/>
                <a:cxnLst>
                  <a:cxn ang="0">
                    <a:pos x="T0" y="T1"/>
                  </a:cxn>
                  <a:cxn ang="0">
                    <a:pos x="T2" y="T3"/>
                  </a:cxn>
                  <a:cxn ang="0">
                    <a:pos x="T4" y="T5"/>
                  </a:cxn>
                  <a:cxn ang="0">
                    <a:pos x="T6" y="T7"/>
                  </a:cxn>
                  <a:cxn ang="0">
                    <a:pos x="T8" y="T9"/>
                  </a:cxn>
                  <a:cxn ang="0">
                    <a:pos x="T10" y="T11"/>
                  </a:cxn>
                  <a:cxn ang="0">
                    <a:pos x="T12" y="T13"/>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ar-IQ"/>
              </a:p>
            </p:txBody>
          </p:sp>
          <p:sp>
            <p:nvSpPr>
              <p:cNvPr id="43" name="Freeform 41"/>
              <p:cNvSpPr>
                <a:spLocks/>
              </p:cNvSpPr>
              <p:nvPr/>
            </p:nvSpPr>
            <p:spPr bwMode="hidden">
              <a:xfrm>
                <a:off x="3646" y="2795"/>
                <a:ext cx="2112" cy="695"/>
              </a:xfrm>
              <a:custGeom>
                <a:avLst/>
                <a:gdLst>
                  <a:gd name="T0" fmla="*/ 2105 w 2105"/>
                  <a:gd name="T1" fmla="*/ 665 h 695"/>
                  <a:gd name="T2" fmla="*/ 24 w 2105"/>
                  <a:gd name="T3" fmla="*/ 0 h 695"/>
                  <a:gd name="T4" fmla="*/ 12 w 2105"/>
                  <a:gd name="T5" fmla="*/ 72 h 695"/>
                  <a:gd name="T6" fmla="*/ 0 w 2105"/>
                  <a:gd name="T7" fmla="*/ 150 h 695"/>
                  <a:gd name="T8" fmla="*/ 2105 w 2105"/>
                  <a:gd name="T9" fmla="*/ 695 h 695"/>
                  <a:gd name="T10" fmla="*/ 2105 w 2105"/>
                  <a:gd name="T11" fmla="*/ 665 h 695"/>
                  <a:gd name="T12" fmla="*/ 2105 w 2105"/>
                  <a:gd name="T13" fmla="*/ 665 h 695"/>
                </a:gdLst>
                <a:ahLst/>
                <a:cxnLst>
                  <a:cxn ang="0">
                    <a:pos x="T0" y="T1"/>
                  </a:cxn>
                  <a:cxn ang="0">
                    <a:pos x="T2" y="T3"/>
                  </a:cxn>
                  <a:cxn ang="0">
                    <a:pos x="T4" y="T5"/>
                  </a:cxn>
                  <a:cxn ang="0">
                    <a:pos x="T6" y="T7"/>
                  </a:cxn>
                  <a:cxn ang="0">
                    <a:pos x="T8" y="T9"/>
                  </a:cxn>
                  <a:cxn ang="0">
                    <a:pos x="T10" y="T11"/>
                  </a:cxn>
                  <a:cxn ang="0">
                    <a:pos x="T12" y="T13"/>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ar-IQ"/>
              </a:p>
            </p:txBody>
          </p:sp>
        </p:grpSp>
      </p:grpSp>
      <p:sp>
        <p:nvSpPr>
          <p:cNvPr id="34858" name="Rectangle 42"/>
          <p:cNvSpPr>
            <a:spLocks noGrp="1" noChangeArrowheads="1"/>
          </p:cNvSpPr>
          <p:nvPr>
            <p:ph type="ctrTitle" sz="quarter"/>
          </p:nvPr>
        </p:nvSpPr>
        <p:spPr>
          <a:xfrm>
            <a:off x="457200" y="1600200"/>
            <a:ext cx="8229600" cy="1828800"/>
          </a:xfrm>
        </p:spPr>
        <p:txBody>
          <a:bodyPr/>
          <a:lstStyle>
            <a:lvl1pPr>
              <a:defRPr/>
            </a:lvl1pPr>
          </a:lstStyle>
          <a:p>
            <a:pPr lvl="0"/>
            <a:r>
              <a:rPr lang="en-US" noProof="0" smtClean="0"/>
              <a:t>Click to edit Master title style</a:t>
            </a:r>
          </a:p>
        </p:txBody>
      </p:sp>
      <p:sp>
        <p:nvSpPr>
          <p:cNvPr id="34859" name="Rectangle 4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44" name="Rectangle 44"/>
          <p:cNvSpPr>
            <a:spLocks noGrp="1" noChangeArrowheads="1"/>
          </p:cNvSpPr>
          <p:nvPr>
            <p:ph type="dt" sz="quarter"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US"/>
          </a:p>
        </p:txBody>
      </p:sp>
      <p:sp>
        <p:nvSpPr>
          <p:cNvPr id="45" name="Rectangle 45"/>
          <p:cNvSpPr>
            <a:spLocks noGrp="1" noChangeArrowheads="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US"/>
          </a:p>
        </p:txBody>
      </p:sp>
      <p:sp>
        <p:nvSpPr>
          <p:cNvPr id="46" name="Rectangle 46"/>
          <p:cNvSpPr>
            <a:spLocks noGrp="1" noChangeArrowheads="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fld id="{36DEBA80-6B6B-4711-92C9-92CDDA40E312}"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Rectangle 44"/>
          <p:cNvSpPr>
            <a:spLocks noGrp="1" noChangeArrowheads="1"/>
          </p:cNvSpPr>
          <p:nvPr>
            <p:ph type="dt" sz="half" idx="10"/>
          </p:nvPr>
        </p:nvSpPr>
        <p:spPr>
          <a:ln/>
        </p:spPr>
        <p:txBody>
          <a:bodyPr/>
          <a:lstStyle>
            <a:lvl1pPr>
              <a:defRPr/>
            </a:lvl1pPr>
          </a:lstStyle>
          <a:p>
            <a:pPr>
              <a:defRPr/>
            </a:pPr>
            <a:endParaRPr lang="en-US"/>
          </a:p>
        </p:txBody>
      </p:sp>
      <p:sp>
        <p:nvSpPr>
          <p:cNvPr id="5" name="Rectangle 45"/>
          <p:cNvSpPr>
            <a:spLocks noGrp="1" noChangeArrowheads="1"/>
          </p:cNvSpPr>
          <p:nvPr>
            <p:ph type="ftr" sz="quarter" idx="11"/>
          </p:nvPr>
        </p:nvSpPr>
        <p:spPr>
          <a:ln/>
        </p:spPr>
        <p:txBody>
          <a:bodyPr/>
          <a:lstStyle>
            <a:lvl1pPr>
              <a:defRPr/>
            </a:lvl1pPr>
          </a:lstStyle>
          <a:p>
            <a:pPr>
              <a:defRPr/>
            </a:pPr>
            <a:endParaRPr lang="en-US"/>
          </a:p>
        </p:txBody>
      </p:sp>
      <p:sp>
        <p:nvSpPr>
          <p:cNvPr id="6" name="Rectangle 46"/>
          <p:cNvSpPr>
            <a:spLocks noGrp="1" noChangeArrowheads="1"/>
          </p:cNvSpPr>
          <p:nvPr>
            <p:ph type="sldNum" sz="quarter" idx="12"/>
          </p:nvPr>
        </p:nvSpPr>
        <p:spPr>
          <a:ln/>
        </p:spPr>
        <p:txBody>
          <a:bodyPr/>
          <a:lstStyle>
            <a:lvl1pPr>
              <a:defRPr/>
            </a:lvl1pPr>
          </a:lstStyle>
          <a:p>
            <a:pPr>
              <a:defRPr/>
            </a:pPr>
            <a:fld id="{B322DF23-5A2E-4B62-A16E-507677FED6A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Rectangle 44"/>
          <p:cNvSpPr>
            <a:spLocks noGrp="1" noChangeArrowheads="1"/>
          </p:cNvSpPr>
          <p:nvPr>
            <p:ph type="dt" sz="half" idx="10"/>
          </p:nvPr>
        </p:nvSpPr>
        <p:spPr>
          <a:ln/>
        </p:spPr>
        <p:txBody>
          <a:bodyPr/>
          <a:lstStyle>
            <a:lvl1pPr>
              <a:defRPr/>
            </a:lvl1pPr>
          </a:lstStyle>
          <a:p>
            <a:pPr>
              <a:defRPr/>
            </a:pPr>
            <a:endParaRPr lang="en-US"/>
          </a:p>
        </p:txBody>
      </p:sp>
      <p:sp>
        <p:nvSpPr>
          <p:cNvPr id="5" name="Rectangle 45"/>
          <p:cNvSpPr>
            <a:spLocks noGrp="1" noChangeArrowheads="1"/>
          </p:cNvSpPr>
          <p:nvPr>
            <p:ph type="ftr" sz="quarter" idx="11"/>
          </p:nvPr>
        </p:nvSpPr>
        <p:spPr>
          <a:ln/>
        </p:spPr>
        <p:txBody>
          <a:bodyPr/>
          <a:lstStyle>
            <a:lvl1pPr>
              <a:defRPr/>
            </a:lvl1pPr>
          </a:lstStyle>
          <a:p>
            <a:pPr>
              <a:defRPr/>
            </a:pPr>
            <a:endParaRPr lang="en-US"/>
          </a:p>
        </p:txBody>
      </p:sp>
      <p:sp>
        <p:nvSpPr>
          <p:cNvPr id="6" name="Rectangle 46"/>
          <p:cNvSpPr>
            <a:spLocks noGrp="1" noChangeArrowheads="1"/>
          </p:cNvSpPr>
          <p:nvPr>
            <p:ph type="sldNum" sz="quarter" idx="12"/>
          </p:nvPr>
        </p:nvSpPr>
        <p:spPr>
          <a:ln/>
        </p:spPr>
        <p:txBody>
          <a:bodyPr/>
          <a:lstStyle>
            <a:lvl1pPr>
              <a:defRPr/>
            </a:lvl1pPr>
          </a:lstStyle>
          <a:p>
            <a:pPr>
              <a:defRPr/>
            </a:pPr>
            <a:fld id="{967A14E5-A198-4C9D-971E-7F57F52A374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ar-IQ"/>
          </a:p>
        </p:txBody>
      </p:sp>
      <p:sp>
        <p:nvSpPr>
          <p:cNvPr id="3" name="Table Placeholder 2"/>
          <p:cNvSpPr>
            <a:spLocks noGrp="1"/>
          </p:cNvSpPr>
          <p:nvPr>
            <p:ph type="tbl" idx="1"/>
          </p:nvPr>
        </p:nvSpPr>
        <p:spPr>
          <a:xfrm>
            <a:off x="457200" y="1600200"/>
            <a:ext cx="8229600" cy="4530725"/>
          </a:xfrm>
        </p:spPr>
        <p:txBody>
          <a:bodyPr/>
          <a:lstStyle/>
          <a:p>
            <a:pPr lvl="0"/>
            <a:endParaRPr lang="ar-IQ" noProof="0" smtClean="0"/>
          </a:p>
        </p:txBody>
      </p:sp>
      <p:sp>
        <p:nvSpPr>
          <p:cNvPr id="4" name="Rectangle 44"/>
          <p:cNvSpPr>
            <a:spLocks noGrp="1" noChangeArrowheads="1"/>
          </p:cNvSpPr>
          <p:nvPr>
            <p:ph type="dt" sz="half" idx="10"/>
          </p:nvPr>
        </p:nvSpPr>
        <p:spPr>
          <a:ln/>
        </p:spPr>
        <p:txBody>
          <a:bodyPr/>
          <a:lstStyle>
            <a:lvl1pPr>
              <a:defRPr/>
            </a:lvl1pPr>
          </a:lstStyle>
          <a:p>
            <a:pPr>
              <a:defRPr/>
            </a:pPr>
            <a:endParaRPr lang="en-US"/>
          </a:p>
        </p:txBody>
      </p:sp>
      <p:sp>
        <p:nvSpPr>
          <p:cNvPr id="5" name="Rectangle 45"/>
          <p:cNvSpPr>
            <a:spLocks noGrp="1" noChangeArrowheads="1"/>
          </p:cNvSpPr>
          <p:nvPr>
            <p:ph type="ftr" sz="quarter" idx="11"/>
          </p:nvPr>
        </p:nvSpPr>
        <p:spPr>
          <a:ln/>
        </p:spPr>
        <p:txBody>
          <a:bodyPr/>
          <a:lstStyle>
            <a:lvl1pPr>
              <a:defRPr/>
            </a:lvl1pPr>
          </a:lstStyle>
          <a:p>
            <a:pPr>
              <a:defRPr/>
            </a:pPr>
            <a:endParaRPr lang="en-US"/>
          </a:p>
        </p:txBody>
      </p:sp>
      <p:sp>
        <p:nvSpPr>
          <p:cNvPr id="6" name="Rectangle 46"/>
          <p:cNvSpPr>
            <a:spLocks noGrp="1" noChangeArrowheads="1"/>
          </p:cNvSpPr>
          <p:nvPr>
            <p:ph type="sldNum" sz="quarter" idx="12"/>
          </p:nvPr>
        </p:nvSpPr>
        <p:spPr>
          <a:ln/>
        </p:spPr>
        <p:txBody>
          <a:bodyPr/>
          <a:lstStyle>
            <a:lvl1pPr>
              <a:defRPr/>
            </a:lvl1pPr>
          </a:lstStyle>
          <a:p>
            <a:pPr>
              <a:defRPr/>
            </a:pPr>
            <a:fld id="{6B5AC857-6A42-4930-8EF3-0EC886805FE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Rectangle 44"/>
          <p:cNvSpPr>
            <a:spLocks noGrp="1" noChangeArrowheads="1"/>
          </p:cNvSpPr>
          <p:nvPr>
            <p:ph type="dt" sz="half" idx="10"/>
          </p:nvPr>
        </p:nvSpPr>
        <p:spPr>
          <a:ln/>
        </p:spPr>
        <p:txBody>
          <a:bodyPr/>
          <a:lstStyle>
            <a:lvl1pPr>
              <a:defRPr/>
            </a:lvl1pPr>
          </a:lstStyle>
          <a:p>
            <a:pPr>
              <a:defRPr/>
            </a:pPr>
            <a:endParaRPr lang="en-US"/>
          </a:p>
        </p:txBody>
      </p:sp>
      <p:sp>
        <p:nvSpPr>
          <p:cNvPr id="5" name="Rectangle 45"/>
          <p:cNvSpPr>
            <a:spLocks noGrp="1" noChangeArrowheads="1"/>
          </p:cNvSpPr>
          <p:nvPr>
            <p:ph type="ftr" sz="quarter" idx="11"/>
          </p:nvPr>
        </p:nvSpPr>
        <p:spPr>
          <a:ln/>
        </p:spPr>
        <p:txBody>
          <a:bodyPr/>
          <a:lstStyle>
            <a:lvl1pPr>
              <a:defRPr/>
            </a:lvl1pPr>
          </a:lstStyle>
          <a:p>
            <a:pPr>
              <a:defRPr/>
            </a:pPr>
            <a:endParaRPr lang="en-US"/>
          </a:p>
        </p:txBody>
      </p:sp>
      <p:sp>
        <p:nvSpPr>
          <p:cNvPr id="6" name="Rectangle 46"/>
          <p:cNvSpPr>
            <a:spLocks noGrp="1" noChangeArrowheads="1"/>
          </p:cNvSpPr>
          <p:nvPr>
            <p:ph type="sldNum" sz="quarter" idx="12"/>
          </p:nvPr>
        </p:nvSpPr>
        <p:spPr>
          <a:ln/>
        </p:spPr>
        <p:txBody>
          <a:bodyPr/>
          <a:lstStyle>
            <a:lvl1pPr>
              <a:defRPr/>
            </a:lvl1pPr>
          </a:lstStyle>
          <a:p>
            <a:pPr>
              <a:defRPr/>
            </a:pPr>
            <a:fld id="{E586B6AE-0FDA-4E2A-9169-D543652A2C3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4"/>
          <p:cNvSpPr>
            <a:spLocks noGrp="1" noChangeArrowheads="1"/>
          </p:cNvSpPr>
          <p:nvPr>
            <p:ph type="dt" sz="half" idx="10"/>
          </p:nvPr>
        </p:nvSpPr>
        <p:spPr>
          <a:ln/>
        </p:spPr>
        <p:txBody>
          <a:bodyPr/>
          <a:lstStyle>
            <a:lvl1pPr>
              <a:defRPr/>
            </a:lvl1pPr>
          </a:lstStyle>
          <a:p>
            <a:pPr>
              <a:defRPr/>
            </a:pPr>
            <a:endParaRPr lang="en-US"/>
          </a:p>
        </p:txBody>
      </p:sp>
      <p:sp>
        <p:nvSpPr>
          <p:cNvPr id="5" name="Rectangle 45"/>
          <p:cNvSpPr>
            <a:spLocks noGrp="1" noChangeArrowheads="1"/>
          </p:cNvSpPr>
          <p:nvPr>
            <p:ph type="ftr" sz="quarter" idx="11"/>
          </p:nvPr>
        </p:nvSpPr>
        <p:spPr>
          <a:ln/>
        </p:spPr>
        <p:txBody>
          <a:bodyPr/>
          <a:lstStyle>
            <a:lvl1pPr>
              <a:defRPr/>
            </a:lvl1pPr>
          </a:lstStyle>
          <a:p>
            <a:pPr>
              <a:defRPr/>
            </a:pPr>
            <a:endParaRPr lang="en-US"/>
          </a:p>
        </p:txBody>
      </p:sp>
      <p:sp>
        <p:nvSpPr>
          <p:cNvPr id="6" name="Rectangle 46"/>
          <p:cNvSpPr>
            <a:spLocks noGrp="1" noChangeArrowheads="1"/>
          </p:cNvSpPr>
          <p:nvPr>
            <p:ph type="sldNum" sz="quarter" idx="12"/>
          </p:nvPr>
        </p:nvSpPr>
        <p:spPr>
          <a:ln/>
        </p:spPr>
        <p:txBody>
          <a:bodyPr/>
          <a:lstStyle>
            <a:lvl1pPr>
              <a:defRPr/>
            </a:lvl1pPr>
          </a:lstStyle>
          <a:p>
            <a:pPr>
              <a:defRPr/>
            </a:pPr>
            <a:fld id="{E762E0DA-06CA-4640-8B44-AD56B8A15E3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Rectangle 44"/>
          <p:cNvSpPr>
            <a:spLocks noGrp="1" noChangeArrowheads="1"/>
          </p:cNvSpPr>
          <p:nvPr>
            <p:ph type="dt" sz="half" idx="10"/>
          </p:nvPr>
        </p:nvSpPr>
        <p:spPr>
          <a:ln/>
        </p:spPr>
        <p:txBody>
          <a:bodyPr/>
          <a:lstStyle>
            <a:lvl1pPr>
              <a:defRPr/>
            </a:lvl1pPr>
          </a:lstStyle>
          <a:p>
            <a:pPr>
              <a:defRPr/>
            </a:pPr>
            <a:endParaRPr lang="en-US"/>
          </a:p>
        </p:txBody>
      </p:sp>
      <p:sp>
        <p:nvSpPr>
          <p:cNvPr id="6" name="Rectangle 45"/>
          <p:cNvSpPr>
            <a:spLocks noGrp="1" noChangeArrowheads="1"/>
          </p:cNvSpPr>
          <p:nvPr>
            <p:ph type="ftr" sz="quarter" idx="11"/>
          </p:nvPr>
        </p:nvSpPr>
        <p:spPr>
          <a:ln/>
        </p:spPr>
        <p:txBody>
          <a:bodyPr/>
          <a:lstStyle>
            <a:lvl1pPr>
              <a:defRPr/>
            </a:lvl1pPr>
          </a:lstStyle>
          <a:p>
            <a:pPr>
              <a:defRPr/>
            </a:pPr>
            <a:endParaRPr lang="en-US"/>
          </a:p>
        </p:txBody>
      </p:sp>
      <p:sp>
        <p:nvSpPr>
          <p:cNvPr id="7" name="Rectangle 46"/>
          <p:cNvSpPr>
            <a:spLocks noGrp="1" noChangeArrowheads="1"/>
          </p:cNvSpPr>
          <p:nvPr>
            <p:ph type="sldNum" sz="quarter" idx="12"/>
          </p:nvPr>
        </p:nvSpPr>
        <p:spPr>
          <a:ln/>
        </p:spPr>
        <p:txBody>
          <a:bodyPr/>
          <a:lstStyle>
            <a:lvl1pPr>
              <a:defRPr/>
            </a:lvl1pPr>
          </a:lstStyle>
          <a:p>
            <a:pPr>
              <a:defRPr/>
            </a:pPr>
            <a:fld id="{AF42E2B7-3E24-4E52-ADE8-AFE738D4B9D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Rectangle 44"/>
          <p:cNvSpPr>
            <a:spLocks noGrp="1" noChangeArrowheads="1"/>
          </p:cNvSpPr>
          <p:nvPr>
            <p:ph type="dt" sz="half" idx="10"/>
          </p:nvPr>
        </p:nvSpPr>
        <p:spPr>
          <a:ln/>
        </p:spPr>
        <p:txBody>
          <a:bodyPr/>
          <a:lstStyle>
            <a:lvl1pPr>
              <a:defRPr/>
            </a:lvl1pPr>
          </a:lstStyle>
          <a:p>
            <a:pPr>
              <a:defRPr/>
            </a:pPr>
            <a:endParaRPr lang="en-US"/>
          </a:p>
        </p:txBody>
      </p:sp>
      <p:sp>
        <p:nvSpPr>
          <p:cNvPr id="8" name="Rectangle 45"/>
          <p:cNvSpPr>
            <a:spLocks noGrp="1" noChangeArrowheads="1"/>
          </p:cNvSpPr>
          <p:nvPr>
            <p:ph type="ftr" sz="quarter" idx="11"/>
          </p:nvPr>
        </p:nvSpPr>
        <p:spPr>
          <a:ln/>
        </p:spPr>
        <p:txBody>
          <a:bodyPr/>
          <a:lstStyle>
            <a:lvl1pPr>
              <a:defRPr/>
            </a:lvl1pPr>
          </a:lstStyle>
          <a:p>
            <a:pPr>
              <a:defRPr/>
            </a:pPr>
            <a:endParaRPr lang="en-US"/>
          </a:p>
        </p:txBody>
      </p:sp>
      <p:sp>
        <p:nvSpPr>
          <p:cNvPr id="9" name="Rectangle 46"/>
          <p:cNvSpPr>
            <a:spLocks noGrp="1" noChangeArrowheads="1"/>
          </p:cNvSpPr>
          <p:nvPr>
            <p:ph type="sldNum" sz="quarter" idx="12"/>
          </p:nvPr>
        </p:nvSpPr>
        <p:spPr>
          <a:ln/>
        </p:spPr>
        <p:txBody>
          <a:bodyPr/>
          <a:lstStyle>
            <a:lvl1pPr>
              <a:defRPr/>
            </a:lvl1pPr>
          </a:lstStyle>
          <a:p>
            <a:pPr>
              <a:defRPr/>
            </a:pPr>
            <a:fld id="{FC680F3D-3FC0-4867-AA74-A53B9953125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Rectangle 44"/>
          <p:cNvSpPr>
            <a:spLocks noGrp="1" noChangeArrowheads="1"/>
          </p:cNvSpPr>
          <p:nvPr>
            <p:ph type="dt" sz="half" idx="10"/>
          </p:nvPr>
        </p:nvSpPr>
        <p:spPr>
          <a:ln/>
        </p:spPr>
        <p:txBody>
          <a:bodyPr/>
          <a:lstStyle>
            <a:lvl1pPr>
              <a:defRPr/>
            </a:lvl1pPr>
          </a:lstStyle>
          <a:p>
            <a:pPr>
              <a:defRPr/>
            </a:pPr>
            <a:endParaRPr lang="en-US"/>
          </a:p>
        </p:txBody>
      </p:sp>
      <p:sp>
        <p:nvSpPr>
          <p:cNvPr id="4" name="Rectangle 45"/>
          <p:cNvSpPr>
            <a:spLocks noGrp="1" noChangeArrowheads="1"/>
          </p:cNvSpPr>
          <p:nvPr>
            <p:ph type="ftr" sz="quarter" idx="11"/>
          </p:nvPr>
        </p:nvSpPr>
        <p:spPr>
          <a:ln/>
        </p:spPr>
        <p:txBody>
          <a:bodyPr/>
          <a:lstStyle>
            <a:lvl1pPr>
              <a:defRPr/>
            </a:lvl1pPr>
          </a:lstStyle>
          <a:p>
            <a:pPr>
              <a:defRPr/>
            </a:pPr>
            <a:endParaRPr lang="en-US"/>
          </a:p>
        </p:txBody>
      </p:sp>
      <p:sp>
        <p:nvSpPr>
          <p:cNvPr id="5" name="Rectangle 46"/>
          <p:cNvSpPr>
            <a:spLocks noGrp="1" noChangeArrowheads="1"/>
          </p:cNvSpPr>
          <p:nvPr>
            <p:ph type="sldNum" sz="quarter" idx="12"/>
          </p:nvPr>
        </p:nvSpPr>
        <p:spPr>
          <a:ln/>
        </p:spPr>
        <p:txBody>
          <a:bodyPr/>
          <a:lstStyle>
            <a:lvl1pPr>
              <a:defRPr/>
            </a:lvl1pPr>
          </a:lstStyle>
          <a:p>
            <a:pPr>
              <a:defRPr/>
            </a:pPr>
            <a:fld id="{57E95FCA-FBCA-45BE-83CF-46C1D2CDEFA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4"/>
          <p:cNvSpPr>
            <a:spLocks noGrp="1" noChangeArrowheads="1"/>
          </p:cNvSpPr>
          <p:nvPr>
            <p:ph type="dt" sz="half" idx="10"/>
          </p:nvPr>
        </p:nvSpPr>
        <p:spPr>
          <a:ln/>
        </p:spPr>
        <p:txBody>
          <a:bodyPr/>
          <a:lstStyle>
            <a:lvl1pPr>
              <a:defRPr/>
            </a:lvl1pPr>
          </a:lstStyle>
          <a:p>
            <a:pPr>
              <a:defRPr/>
            </a:pPr>
            <a:endParaRPr lang="en-US"/>
          </a:p>
        </p:txBody>
      </p:sp>
      <p:sp>
        <p:nvSpPr>
          <p:cNvPr id="3" name="Rectangle 45"/>
          <p:cNvSpPr>
            <a:spLocks noGrp="1" noChangeArrowheads="1"/>
          </p:cNvSpPr>
          <p:nvPr>
            <p:ph type="ftr" sz="quarter" idx="11"/>
          </p:nvPr>
        </p:nvSpPr>
        <p:spPr>
          <a:ln/>
        </p:spPr>
        <p:txBody>
          <a:bodyPr/>
          <a:lstStyle>
            <a:lvl1pPr>
              <a:defRPr/>
            </a:lvl1pPr>
          </a:lstStyle>
          <a:p>
            <a:pPr>
              <a:defRPr/>
            </a:pPr>
            <a:endParaRPr lang="en-US"/>
          </a:p>
        </p:txBody>
      </p:sp>
      <p:sp>
        <p:nvSpPr>
          <p:cNvPr id="4" name="Rectangle 46"/>
          <p:cNvSpPr>
            <a:spLocks noGrp="1" noChangeArrowheads="1"/>
          </p:cNvSpPr>
          <p:nvPr>
            <p:ph type="sldNum" sz="quarter" idx="12"/>
          </p:nvPr>
        </p:nvSpPr>
        <p:spPr>
          <a:ln/>
        </p:spPr>
        <p:txBody>
          <a:bodyPr/>
          <a:lstStyle>
            <a:lvl1pPr>
              <a:defRPr/>
            </a:lvl1pPr>
          </a:lstStyle>
          <a:p>
            <a:pPr>
              <a:defRPr/>
            </a:pPr>
            <a:fld id="{E0850758-EC84-4467-9210-3ACF5D5F14F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4"/>
          <p:cNvSpPr>
            <a:spLocks noGrp="1" noChangeArrowheads="1"/>
          </p:cNvSpPr>
          <p:nvPr>
            <p:ph type="dt" sz="half" idx="10"/>
          </p:nvPr>
        </p:nvSpPr>
        <p:spPr>
          <a:ln/>
        </p:spPr>
        <p:txBody>
          <a:bodyPr/>
          <a:lstStyle>
            <a:lvl1pPr>
              <a:defRPr/>
            </a:lvl1pPr>
          </a:lstStyle>
          <a:p>
            <a:pPr>
              <a:defRPr/>
            </a:pPr>
            <a:endParaRPr lang="en-US"/>
          </a:p>
        </p:txBody>
      </p:sp>
      <p:sp>
        <p:nvSpPr>
          <p:cNvPr id="6" name="Rectangle 45"/>
          <p:cNvSpPr>
            <a:spLocks noGrp="1" noChangeArrowheads="1"/>
          </p:cNvSpPr>
          <p:nvPr>
            <p:ph type="ftr" sz="quarter" idx="11"/>
          </p:nvPr>
        </p:nvSpPr>
        <p:spPr>
          <a:ln/>
        </p:spPr>
        <p:txBody>
          <a:bodyPr/>
          <a:lstStyle>
            <a:lvl1pPr>
              <a:defRPr/>
            </a:lvl1pPr>
          </a:lstStyle>
          <a:p>
            <a:pPr>
              <a:defRPr/>
            </a:pPr>
            <a:endParaRPr lang="en-US"/>
          </a:p>
        </p:txBody>
      </p:sp>
      <p:sp>
        <p:nvSpPr>
          <p:cNvPr id="7" name="Rectangle 46"/>
          <p:cNvSpPr>
            <a:spLocks noGrp="1" noChangeArrowheads="1"/>
          </p:cNvSpPr>
          <p:nvPr>
            <p:ph type="sldNum" sz="quarter" idx="12"/>
          </p:nvPr>
        </p:nvSpPr>
        <p:spPr>
          <a:ln/>
        </p:spPr>
        <p:txBody>
          <a:bodyPr/>
          <a:lstStyle>
            <a:lvl1pPr>
              <a:defRPr/>
            </a:lvl1pPr>
          </a:lstStyle>
          <a:p>
            <a:pPr>
              <a:defRPr/>
            </a:pPr>
            <a:fld id="{9A7F230E-ECE5-4CAB-B18E-EAA0C5C8192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IQ"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4"/>
          <p:cNvSpPr>
            <a:spLocks noGrp="1" noChangeArrowheads="1"/>
          </p:cNvSpPr>
          <p:nvPr>
            <p:ph type="dt" sz="half" idx="10"/>
          </p:nvPr>
        </p:nvSpPr>
        <p:spPr>
          <a:ln/>
        </p:spPr>
        <p:txBody>
          <a:bodyPr/>
          <a:lstStyle>
            <a:lvl1pPr>
              <a:defRPr/>
            </a:lvl1pPr>
          </a:lstStyle>
          <a:p>
            <a:pPr>
              <a:defRPr/>
            </a:pPr>
            <a:endParaRPr lang="en-US"/>
          </a:p>
        </p:txBody>
      </p:sp>
      <p:sp>
        <p:nvSpPr>
          <p:cNvPr id="6" name="Rectangle 45"/>
          <p:cNvSpPr>
            <a:spLocks noGrp="1" noChangeArrowheads="1"/>
          </p:cNvSpPr>
          <p:nvPr>
            <p:ph type="ftr" sz="quarter" idx="11"/>
          </p:nvPr>
        </p:nvSpPr>
        <p:spPr>
          <a:ln/>
        </p:spPr>
        <p:txBody>
          <a:bodyPr/>
          <a:lstStyle>
            <a:lvl1pPr>
              <a:defRPr/>
            </a:lvl1pPr>
          </a:lstStyle>
          <a:p>
            <a:pPr>
              <a:defRPr/>
            </a:pPr>
            <a:endParaRPr lang="en-US"/>
          </a:p>
        </p:txBody>
      </p:sp>
      <p:sp>
        <p:nvSpPr>
          <p:cNvPr id="7" name="Rectangle 46"/>
          <p:cNvSpPr>
            <a:spLocks noGrp="1" noChangeArrowheads="1"/>
          </p:cNvSpPr>
          <p:nvPr>
            <p:ph type="sldNum" sz="quarter" idx="12"/>
          </p:nvPr>
        </p:nvSpPr>
        <p:spPr>
          <a:ln/>
        </p:spPr>
        <p:txBody>
          <a:bodyPr/>
          <a:lstStyle>
            <a:lvl1pPr>
              <a:defRPr/>
            </a:lvl1pPr>
          </a:lstStyle>
          <a:p>
            <a:pPr>
              <a:defRPr/>
            </a:pPr>
            <a:fld id="{385943F8-7300-4968-BC3C-04013BBD0E7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57647"/>
                <a:invGamma/>
              </a:schemeClr>
            </a:gs>
            <a:gs pos="100000">
              <a:schemeClr val="bg1"/>
            </a:gs>
          </a:gsLst>
          <a:lin ang="27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6413"/>
            <a:chOff x="0" y="0"/>
            <a:chExt cx="5760" cy="4319"/>
          </a:xfrm>
        </p:grpSpPr>
        <p:sp>
          <p:nvSpPr>
            <p:cNvPr id="33795" name="Freeform 3"/>
            <p:cNvSpPr>
              <a:spLocks/>
            </p:cNvSpPr>
            <p:nvPr/>
          </p:nvSpPr>
          <p:spPr bwMode="hidden">
            <a:xfrm>
              <a:off x="0" y="12"/>
              <a:ext cx="5758" cy="3273"/>
            </a:xfrm>
            <a:custGeom>
              <a:avLst/>
              <a:gdLst>
                <a:gd name="T0" fmla="*/ 3193 w 5740"/>
                <a:gd name="T1" fmla="*/ 1816 h 3273"/>
                <a:gd name="T2" fmla="*/ 0 w 5740"/>
                <a:gd name="T3" fmla="*/ 0 h 3273"/>
                <a:gd name="T4" fmla="*/ 0 w 5740"/>
                <a:gd name="T5" fmla="*/ 522 h 3273"/>
                <a:gd name="T6" fmla="*/ 3037 w 5740"/>
                <a:gd name="T7" fmla="*/ 1978 h 3273"/>
                <a:gd name="T8" fmla="*/ 5740 w 5740"/>
                <a:gd name="T9" fmla="*/ 3273 h 3273"/>
                <a:gd name="T10" fmla="*/ 5740 w 5740"/>
                <a:gd name="T11" fmla="*/ 3267 h 3273"/>
                <a:gd name="T12" fmla="*/ 3193 w 5740"/>
                <a:gd name="T13" fmla="*/ 1816 h 3273"/>
                <a:gd name="T14" fmla="*/ 3193 w 5740"/>
                <a:gd name="T15" fmla="*/ 1816 h 32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ar-IQ"/>
            </a:p>
          </p:txBody>
        </p:sp>
        <p:sp>
          <p:nvSpPr>
            <p:cNvPr id="33796" name="Freeform 4"/>
            <p:cNvSpPr>
              <a:spLocks/>
            </p:cNvSpPr>
            <p:nvPr/>
          </p:nvSpPr>
          <p:spPr bwMode="hidden">
            <a:xfrm>
              <a:off x="149" y="0"/>
              <a:ext cx="5609" cy="3243"/>
            </a:xfrm>
            <a:custGeom>
              <a:avLst/>
              <a:gdLst>
                <a:gd name="T0" fmla="*/ 3163 w 5591"/>
                <a:gd name="T1" fmla="*/ 1714 h 3243"/>
                <a:gd name="T2" fmla="*/ 431 w 5591"/>
                <a:gd name="T3" fmla="*/ 0 h 3243"/>
                <a:gd name="T4" fmla="*/ 0 w 5591"/>
                <a:gd name="T5" fmla="*/ 0 h 3243"/>
                <a:gd name="T6" fmla="*/ 3086 w 5591"/>
                <a:gd name="T7" fmla="*/ 1786 h 3243"/>
                <a:gd name="T8" fmla="*/ 5591 w 5591"/>
                <a:gd name="T9" fmla="*/ 3243 h 3243"/>
                <a:gd name="T10" fmla="*/ 5591 w 5591"/>
                <a:gd name="T11" fmla="*/ 3237 h 3243"/>
                <a:gd name="T12" fmla="*/ 3163 w 5591"/>
                <a:gd name="T13" fmla="*/ 1714 h 3243"/>
                <a:gd name="T14" fmla="*/ 3163 w 5591"/>
                <a:gd name="T15" fmla="*/ 1714 h 32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ar-IQ"/>
            </a:p>
          </p:txBody>
        </p:sp>
        <p:sp>
          <p:nvSpPr>
            <p:cNvPr id="33797" name="Freeform 5"/>
            <p:cNvSpPr>
              <a:spLocks/>
            </p:cNvSpPr>
            <p:nvPr/>
          </p:nvSpPr>
          <p:spPr bwMode="hidden">
            <a:xfrm>
              <a:off x="0" y="3433"/>
              <a:ext cx="4038" cy="191"/>
            </a:xfrm>
            <a:custGeom>
              <a:avLst/>
              <a:gdLst>
                <a:gd name="T0" fmla="*/ 0 w 4042"/>
                <a:gd name="T1" fmla="*/ 156 h 192"/>
                <a:gd name="T2" fmla="*/ 4042 w 4042"/>
                <a:gd name="T3" fmla="*/ 192 h 192"/>
                <a:gd name="T4" fmla="*/ 4042 w 4042"/>
                <a:gd name="T5" fmla="*/ 144 h 192"/>
                <a:gd name="T6" fmla="*/ 0 w 4042"/>
                <a:gd name="T7" fmla="*/ 0 h 192"/>
                <a:gd name="T8" fmla="*/ 0 w 4042"/>
                <a:gd name="T9" fmla="*/ 156 h 192"/>
                <a:gd name="T10" fmla="*/ 0 w 4042"/>
                <a:gd name="T11" fmla="*/ 156 h 192"/>
              </a:gdLst>
              <a:ahLst/>
              <a:cxnLst>
                <a:cxn ang="0">
                  <a:pos x="T0" y="T1"/>
                </a:cxn>
                <a:cxn ang="0">
                  <a:pos x="T2" y="T3"/>
                </a:cxn>
                <a:cxn ang="0">
                  <a:pos x="T4" y="T5"/>
                </a:cxn>
                <a:cxn ang="0">
                  <a:pos x="T6" y="T7"/>
                </a:cxn>
                <a:cxn ang="0">
                  <a:pos x="T8" y="T9"/>
                </a:cxn>
                <a:cxn ang="0">
                  <a:pos x="T10" y="T11"/>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ar-IQ"/>
            </a:p>
          </p:txBody>
        </p:sp>
        <p:sp>
          <p:nvSpPr>
            <p:cNvPr id="1035" name="Freeform 6"/>
            <p:cNvSpPr>
              <a:spLocks/>
            </p:cNvSpPr>
            <p:nvPr/>
          </p:nvSpPr>
          <p:spPr bwMode="hidden">
            <a:xfrm>
              <a:off x="4038" y="3577"/>
              <a:ext cx="1720" cy="65"/>
            </a:xfrm>
            <a:custGeom>
              <a:avLst/>
              <a:gdLst>
                <a:gd name="T0" fmla="*/ 1718 w 1722"/>
                <a:gd name="T1" fmla="*/ 64 h 66"/>
                <a:gd name="T2" fmla="*/ 1718 w 1722"/>
                <a:gd name="T3" fmla="*/ 58 h 66"/>
                <a:gd name="T4" fmla="*/ 0 w 1722"/>
                <a:gd name="T5" fmla="*/ 0 h 66"/>
                <a:gd name="T6" fmla="*/ 0 w 1722"/>
                <a:gd name="T7" fmla="*/ 46 h 66"/>
                <a:gd name="T8" fmla="*/ 1718 w 1722"/>
                <a:gd name="T9" fmla="*/ 64 h 66"/>
                <a:gd name="T10" fmla="*/ 1718 w 1722"/>
                <a:gd name="T11" fmla="*/ 64 h 6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22" h="66">
                  <a:moveTo>
                    <a:pt x="1722" y="66"/>
                  </a:moveTo>
                  <a:lnTo>
                    <a:pt x="1722" y="60"/>
                  </a:lnTo>
                  <a:lnTo>
                    <a:pt x="0" y="0"/>
                  </a:lnTo>
                  <a:lnTo>
                    <a:pt x="0" y="48"/>
                  </a:lnTo>
                  <a:lnTo>
                    <a:pt x="1722" y="66"/>
                  </a:lnTo>
                  <a:close/>
                </a:path>
              </a:pathLst>
            </a:custGeom>
            <a:gradFill rotWithShape="0">
              <a:gsLst>
                <a:gs pos="0">
                  <a:schemeClr val="bg2"/>
                </a:gs>
                <a:gs pos="100000">
                  <a:schemeClr val="bg1"/>
                </a:gs>
              </a:gsLst>
              <a:lin ang="0" scaled="1"/>
            </a:gradFill>
            <a:ln w="9525">
              <a:noFill/>
              <a:round/>
              <a:headEnd/>
              <a:tailEnd/>
            </a:ln>
          </p:spPr>
          <p:txBody>
            <a:bodyPr/>
            <a:lstStyle/>
            <a:p>
              <a:endParaRPr lang="ar-IQ"/>
            </a:p>
          </p:txBody>
        </p:sp>
        <p:sp>
          <p:nvSpPr>
            <p:cNvPr id="33799" name="Freeform 7"/>
            <p:cNvSpPr>
              <a:spLocks/>
            </p:cNvSpPr>
            <p:nvPr/>
          </p:nvSpPr>
          <p:spPr bwMode="hidden">
            <a:xfrm>
              <a:off x="0" y="3726"/>
              <a:ext cx="4784" cy="329"/>
            </a:xfrm>
            <a:custGeom>
              <a:avLst/>
              <a:gdLst>
                <a:gd name="T0" fmla="*/ 0 w 4789"/>
                <a:gd name="T1" fmla="*/ 329 h 329"/>
                <a:gd name="T2" fmla="*/ 4789 w 4789"/>
                <a:gd name="T3" fmla="*/ 77 h 329"/>
                <a:gd name="T4" fmla="*/ 4789 w 4789"/>
                <a:gd name="T5" fmla="*/ 0 h 329"/>
                <a:gd name="T6" fmla="*/ 0 w 4789"/>
                <a:gd name="T7" fmla="*/ 107 h 329"/>
                <a:gd name="T8" fmla="*/ 0 w 4789"/>
                <a:gd name="T9" fmla="*/ 329 h 329"/>
                <a:gd name="T10" fmla="*/ 0 w 4789"/>
                <a:gd name="T11" fmla="*/ 329 h 329"/>
              </a:gdLst>
              <a:ahLst/>
              <a:cxnLst>
                <a:cxn ang="0">
                  <a:pos x="T0" y="T1"/>
                </a:cxn>
                <a:cxn ang="0">
                  <a:pos x="T2" y="T3"/>
                </a:cxn>
                <a:cxn ang="0">
                  <a:pos x="T4" y="T5"/>
                </a:cxn>
                <a:cxn ang="0">
                  <a:pos x="T6" y="T7"/>
                </a:cxn>
                <a:cxn ang="0">
                  <a:pos x="T8" y="T9"/>
                </a:cxn>
                <a:cxn ang="0">
                  <a:pos x="T10" y="T11"/>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ar-IQ"/>
            </a:p>
          </p:txBody>
        </p:sp>
        <p:sp>
          <p:nvSpPr>
            <p:cNvPr id="1037" name="Freeform 8"/>
            <p:cNvSpPr>
              <a:spLocks/>
            </p:cNvSpPr>
            <p:nvPr/>
          </p:nvSpPr>
          <p:spPr bwMode="hidden">
            <a:xfrm>
              <a:off x="4784" y="3702"/>
              <a:ext cx="974" cy="101"/>
            </a:xfrm>
            <a:custGeom>
              <a:avLst/>
              <a:gdLst>
                <a:gd name="T0" fmla="*/ 973 w 975"/>
                <a:gd name="T1" fmla="*/ 48 h 101"/>
                <a:gd name="T2" fmla="*/ 973 w 975"/>
                <a:gd name="T3" fmla="*/ 0 h 101"/>
                <a:gd name="T4" fmla="*/ 0 w 975"/>
                <a:gd name="T5" fmla="*/ 24 h 101"/>
                <a:gd name="T6" fmla="*/ 0 w 975"/>
                <a:gd name="T7" fmla="*/ 101 h 101"/>
                <a:gd name="T8" fmla="*/ 973 w 975"/>
                <a:gd name="T9" fmla="*/ 48 h 101"/>
                <a:gd name="T10" fmla="*/ 973 w 975"/>
                <a:gd name="T11" fmla="*/ 48 h 10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75" h="101">
                  <a:moveTo>
                    <a:pt x="975" y="48"/>
                  </a:moveTo>
                  <a:lnTo>
                    <a:pt x="975" y="0"/>
                  </a:lnTo>
                  <a:lnTo>
                    <a:pt x="0" y="24"/>
                  </a:lnTo>
                  <a:lnTo>
                    <a:pt x="0" y="101"/>
                  </a:lnTo>
                  <a:lnTo>
                    <a:pt x="975" y="48"/>
                  </a:lnTo>
                  <a:close/>
                </a:path>
              </a:pathLst>
            </a:custGeom>
            <a:solidFill>
              <a:schemeClr val="bg1"/>
            </a:solidFill>
            <a:ln w="9525">
              <a:noFill/>
              <a:round/>
              <a:headEnd/>
              <a:tailEnd/>
            </a:ln>
          </p:spPr>
          <p:txBody>
            <a:bodyPr/>
            <a:lstStyle/>
            <a:p>
              <a:endParaRPr lang="ar-IQ"/>
            </a:p>
          </p:txBody>
        </p:sp>
        <p:sp>
          <p:nvSpPr>
            <p:cNvPr id="1038" name="Freeform 9"/>
            <p:cNvSpPr>
              <a:spLocks/>
            </p:cNvSpPr>
            <p:nvPr/>
          </p:nvSpPr>
          <p:spPr bwMode="hidden">
            <a:xfrm>
              <a:off x="3619" y="3815"/>
              <a:ext cx="2139" cy="198"/>
            </a:xfrm>
            <a:custGeom>
              <a:avLst/>
              <a:gdLst>
                <a:gd name="T0" fmla="*/ 2137 w 2141"/>
                <a:gd name="T1" fmla="*/ 0 h 198"/>
                <a:gd name="T2" fmla="*/ 0 w 2141"/>
                <a:gd name="T3" fmla="*/ 156 h 198"/>
                <a:gd name="T4" fmla="*/ 0 w 2141"/>
                <a:gd name="T5" fmla="*/ 198 h 198"/>
                <a:gd name="T6" fmla="*/ 2137 w 2141"/>
                <a:gd name="T7" fmla="*/ 0 h 198"/>
                <a:gd name="T8" fmla="*/ 2137 w 2141"/>
                <a:gd name="T9" fmla="*/ 0 h 1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41" h="198">
                  <a:moveTo>
                    <a:pt x="2141" y="0"/>
                  </a:moveTo>
                  <a:lnTo>
                    <a:pt x="0" y="156"/>
                  </a:lnTo>
                  <a:lnTo>
                    <a:pt x="0" y="198"/>
                  </a:lnTo>
                  <a:lnTo>
                    <a:pt x="2141" y="0"/>
                  </a:lnTo>
                  <a:close/>
                </a:path>
              </a:pathLst>
            </a:custGeom>
            <a:solidFill>
              <a:schemeClr val="bg1"/>
            </a:solidFill>
            <a:ln w="9525">
              <a:noFill/>
              <a:round/>
              <a:headEnd/>
              <a:tailEnd/>
            </a:ln>
          </p:spPr>
          <p:txBody>
            <a:bodyPr/>
            <a:lstStyle/>
            <a:p>
              <a:endParaRPr lang="ar-IQ"/>
            </a:p>
          </p:txBody>
        </p:sp>
        <p:sp>
          <p:nvSpPr>
            <p:cNvPr id="33802" name="Freeform 10"/>
            <p:cNvSpPr>
              <a:spLocks/>
            </p:cNvSpPr>
            <p:nvPr/>
          </p:nvSpPr>
          <p:spPr bwMode="hidden">
            <a:xfrm>
              <a:off x="0" y="3971"/>
              <a:ext cx="3619" cy="348"/>
            </a:xfrm>
            <a:custGeom>
              <a:avLst/>
              <a:gdLst>
                <a:gd name="T0" fmla="*/ 0 w 3623"/>
                <a:gd name="T1" fmla="*/ 348 h 348"/>
                <a:gd name="T2" fmla="*/ 311 w 3623"/>
                <a:gd name="T3" fmla="*/ 348 h 348"/>
                <a:gd name="T4" fmla="*/ 3623 w 3623"/>
                <a:gd name="T5" fmla="*/ 42 h 348"/>
                <a:gd name="T6" fmla="*/ 3623 w 3623"/>
                <a:gd name="T7" fmla="*/ 0 h 348"/>
                <a:gd name="T8" fmla="*/ 0 w 3623"/>
                <a:gd name="T9" fmla="*/ 264 h 348"/>
                <a:gd name="T10" fmla="*/ 0 w 3623"/>
                <a:gd name="T11" fmla="*/ 348 h 348"/>
                <a:gd name="T12" fmla="*/ 0 w 3623"/>
                <a:gd name="T13" fmla="*/ 348 h 348"/>
              </a:gdLst>
              <a:ahLst/>
              <a:cxnLst>
                <a:cxn ang="0">
                  <a:pos x="T0" y="T1"/>
                </a:cxn>
                <a:cxn ang="0">
                  <a:pos x="T2" y="T3"/>
                </a:cxn>
                <a:cxn ang="0">
                  <a:pos x="T4" y="T5"/>
                </a:cxn>
                <a:cxn ang="0">
                  <a:pos x="T6" y="T7"/>
                </a:cxn>
                <a:cxn ang="0">
                  <a:pos x="T8" y="T9"/>
                </a:cxn>
                <a:cxn ang="0">
                  <a:pos x="T10" y="T11"/>
                </a:cxn>
                <a:cxn ang="0">
                  <a:pos x="T12" y="T13"/>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ar-IQ"/>
            </a:p>
          </p:txBody>
        </p:sp>
        <p:sp>
          <p:nvSpPr>
            <p:cNvPr id="1040" name="Freeform 11"/>
            <p:cNvSpPr>
              <a:spLocks/>
            </p:cNvSpPr>
            <p:nvPr/>
          </p:nvSpPr>
          <p:spPr bwMode="hidden">
            <a:xfrm>
              <a:off x="2097" y="4043"/>
              <a:ext cx="2514" cy="276"/>
            </a:xfrm>
            <a:custGeom>
              <a:avLst/>
              <a:gdLst>
                <a:gd name="T0" fmla="*/ 2176 w 2517"/>
                <a:gd name="T1" fmla="*/ 276 h 276"/>
                <a:gd name="T2" fmla="*/ 2511 w 2517"/>
                <a:gd name="T3" fmla="*/ 204 h 276"/>
                <a:gd name="T4" fmla="*/ 2254 w 2517"/>
                <a:gd name="T5" fmla="*/ 0 h 276"/>
                <a:gd name="T6" fmla="*/ 0 w 2517"/>
                <a:gd name="T7" fmla="*/ 276 h 276"/>
                <a:gd name="T8" fmla="*/ 2176 w 2517"/>
                <a:gd name="T9" fmla="*/ 276 h 276"/>
                <a:gd name="T10" fmla="*/ 2176 w 2517"/>
                <a:gd name="T11" fmla="*/ 276 h 27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7" h="276">
                  <a:moveTo>
                    <a:pt x="2182" y="276"/>
                  </a:moveTo>
                  <a:lnTo>
                    <a:pt x="2517" y="204"/>
                  </a:lnTo>
                  <a:lnTo>
                    <a:pt x="2260" y="0"/>
                  </a:lnTo>
                  <a:lnTo>
                    <a:pt x="0" y="276"/>
                  </a:lnTo>
                  <a:lnTo>
                    <a:pt x="2182" y="276"/>
                  </a:lnTo>
                  <a:close/>
                </a:path>
              </a:pathLst>
            </a:custGeom>
            <a:solidFill>
              <a:schemeClr val="bg1"/>
            </a:solidFill>
            <a:ln w="9525">
              <a:noFill/>
              <a:round/>
              <a:headEnd/>
              <a:tailEnd/>
            </a:ln>
          </p:spPr>
          <p:txBody>
            <a:bodyPr/>
            <a:lstStyle/>
            <a:p>
              <a:endParaRPr lang="ar-IQ"/>
            </a:p>
          </p:txBody>
        </p:sp>
        <p:sp>
          <p:nvSpPr>
            <p:cNvPr id="33804" name="Freeform 12"/>
            <p:cNvSpPr>
              <a:spLocks/>
            </p:cNvSpPr>
            <p:nvPr/>
          </p:nvSpPr>
          <p:spPr bwMode="hidden">
            <a:xfrm>
              <a:off x="4354" y="3869"/>
              <a:ext cx="1404" cy="378"/>
            </a:xfrm>
            <a:custGeom>
              <a:avLst/>
              <a:gdLst>
                <a:gd name="T0" fmla="*/ 1405 w 1405"/>
                <a:gd name="T1" fmla="*/ 126 h 378"/>
                <a:gd name="T2" fmla="*/ 1405 w 1405"/>
                <a:gd name="T3" fmla="*/ 0 h 378"/>
                <a:gd name="T4" fmla="*/ 0 w 1405"/>
                <a:gd name="T5" fmla="*/ 174 h 378"/>
                <a:gd name="T6" fmla="*/ 257 w 1405"/>
                <a:gd name="T7" fmla="*/ 378 h 378"/>
                <a:gd name="T8" fmla="*/ 1405 w 1405"/>
                <a:gd name="T9" fmla="*/ 126 h 378"/>
                <a:gd name="T10" fmla="*/ 1405 w 1405"/>
                <a:gd name="T11" fmla="*/ 126 h 378"/>
              </a:gdLst>
              <a:ahLst/>
              <a:cxnLst>
                <a:cxn ang="0">
                  <a:pos x="T0" y="T1"/>
                </a:cxn>
                <a:cxn ang="0">
                  <a:pos x="T2" y="T3"/>
                </a:cxn>
                <a:cxn ang="0">
                  <a:pos x="T4" y="T5"/>
                </a:cxn>
                <a:cxn ang="0">
                  <a:pos x="T6" y="T7"/>
                </a:cxn>
                <a:cxn ang="0">
                  <a:pos x="T8" y="T9"/>
                </a:cxn>
                <a:cxn ang="0">
                  <a:pos x="T10" y="T11"/>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ar-IQ"/>
            </a:p>
          </p:txBody>
        </p:sp>
        <p:sp>
          <p:nvSpPr>
            <p:cNvPr id="1042" name="Freeform 13"/>
            <p:cNvSpPr>
              <a:spLocks/>
            </p:cNvSpPr>
            <p:nvPr/>
          </p:nvSpPr>
          <p:spPr bwMode="hidden">
            <a:xfrm>
              <a:off x="5030" y="3151"/>
              <a:ext cx="728" cy="240"/>
            </a:xfrm>
            <a:custGeom>
              <a:avLst/>
              <a:gdLst>
                <a:gd name="T0" fmla="*/ 727 w 729"/>
                <a:gd name="T1" fmla="*/ 240 h 240"/>
                <a:gd name="T2" fmla="*/ 0 w 729"/>
                <a:gd name="T3" fmla="*/ 0 h 240"/>
                <a:gd name="T4" fmla="*/ 0 w 729"/>
                <a:gd name="T5" fmla="*/ 6 h 240"/>
                <a:gd name="T6" fmla="*/ 727 w 729"/>
                <a:gd name="T7" fmla="*/ 240 h 240"/>
                <a:gd name="T8" fmla="*/ 727 w 729"/>
                <a:gd name="T9" fmla="*/ 240 h 2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29" h="240">
                  <a:moveTo>
                    <a:pt x="729" y="240"/>
                  </a:moveTo>
                  <a:lnTo>
                    <a:pt x="0" y="0"/>
                  </a:lnTo>
                  <a:lnTo>
                    <a:pt x="0" y="6"/>
                  </a:lnTo>
                  <a:lnTo>
                    <a:pt x="729" y="240"/>
                  </a:lnTo>
                  <a:close/>
                </a:path>
              </a:pathLst>
            </a:custGeom>
            <a:solidFill>
              <a:schemeClr val="bg1"/>
            </a:solidFill>
            <a:ln w="9525">
              <a:noFill/>
              <a:round/>
              <a:headEnd/>
              <a:tailEnd/>
            </a:ln>
          </p:spPr>
          <p:txBody>
            <a:bodyPr/>
            <a:lstStyle/>
            <a:p>
              <a:endParaRPr lang="ar-IQ"/>
            </a:p>
          </p:txBody>
        </p:sp>
        <p:sp>
          <p:nvSpPr>
            <p:cNvPr id="33806" name="Freeform 14"/>
            <p:cNvSpPr>
              <a:spLocks/>
            </p:cNvSpPr>
            <p:nvPr/>
          </p:nvSpPr>
          <p:spPr bwMode="hidden">
            <a:xfrm>
              <a:off x="0" y="1486"/>
              <a:ext cx="5030" cy="1671"/>
            </a:xfrm>
            <a:custGeom>
              <a:avLst/>
              <a:gdLst>
                <a:gd name="T0" fmla="*/ 0 w 5035"/>
                <a:gd name="T1" fmla="*/ 72 h 1672"/>
                <a:gd name="T2" fmla="*/ 5035 w 5035"/>
                <a:gd name="T3" fmla="*/ 1672 h 1672"/>
                <a:gd name="T4" fmla="*/ 5035 w 5035"/>
                <a:gd name="T5" fmla="*/ 1666 h 1672"/>
                <a:gd name="T6" fmla="*/ 0 w 5035"/>
                <a:gd name="T7" fmla="*/ 0 h 1672"/>
                <a:gd name="T8" fmla="*/ 0 w 5035"/>
                <a:gd name="T9" fmla="*/ 72 h 1672"/>
                <a:gd name="T10" fmla="*/ 0 w 5035"/>
                <a:gd name="T11" fmla="*/ 72 h 1672"/>
              </a:gdLst>
              <a:ahLst/>
              <a:cxnLst>
                <a:cxn ang="0">
                  <a:pos x="T0" y="T1"/>
                </a:cxn>
                <a:cxn ang="0">
                  <a:pos x="T2" y="T3"/>
                </a:cxn>
                <a:cxn ang="0">
                  <a:pos x="T4" y="T5"/>
                </a:cxn>
                <a:cxn ang="0">
                  <a:pos x="T6" y="T7"/>
                </a:cxn>
                <a:cxn ang="0">
                  <a:pos x="T8" y="T9"/>
                </a:cxn>
                <a:cxn ang="0">
                  <a:pos x="T10" y="T11"/>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ar-IQ"/>
            </a:p>
          </p:txBody>
        </p:sp>
        <p:sp>
          <p:nvSpPr>
            <p:cNvPr id="1044" name="Freeform 15"/>
            <p:cNvSpPr>
              <a:spLocks/>
            </p:cNvSpPr>
            <p:nvPr/>
          </p:nvSpPr>
          <p:spPr bwMode="hidden">
            <a:xfrm>
              <a:off x="5030" y="3049"/>
              <a:ext cx="728" cy="318"/>
            </a:xfrm>
            <a:custGeom>
              <a:avLst/>
              <a:gdLst>
                <a:gd name="T0" fmla="*/ 727 w 729"/>
                <a:gd name="T1" fmla="*/ 318 h 318"/>
                <a:gd name="T2" fmla="*/ 727 w 729"/>
                <a:gd name="T3" fmla="*/ 312 h 318"/>
                <a:gd name="T4" fmla="*/ 0 w 729"/>
                <a:gd name="T5" fmla="*/ 0 h 318"/>
                <a:gd name="T6" fmla="*/ 0 w 729"/>
                <a:gd name="T7" fmla="*/ 54 h 318"/>
                <a:gd name="T8" fmla="*/ 727 w 729"/>
                <a:gd name="T9" fmla="*/ 318 h 318"/>
                <a:gd name="T10" fmla="*/ 727 w 729"/>
                <a:gd name="T11" fmla="*/ 318 h 31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29" h="318">
                  <a:moveTo>
                    <a:pt x="729" y="318"/>
                  </a:moveTo>
                  <a:lnTo>
                    <a:pt x="729" y="312"/>
                  </a:lnTo>
                  <a:lnTo>
                    <a:pt x="0" y="0"/>
                  </a:lnTo>
                  <a:lnTo>
                    <a:pt x="0" y="54"/>
                  </a:lnTo>
                  <a:lnTo>
                    <a:pt x="729" y="318"/>
                  </a:lnTo>
                  <a:close/>
                </a:path>
              </a:pathLst>
            </a:custGeom>
            <a:gradFill rotWithShape="0">
              <a:gsLst>
                <a:gs pos="0">
                  <a:schemeClr val="bg2"/>
                </a:gs>
                <a:gs pos="100000">
                  <a:schemeClr val="bg1"/>
                </a:gs>
              </a:gsLst>
              <a:lin ang="0" scaled="1"/>
            </a:gradFill>
            <a:ln w="9525">
              <a:noFill/>
              <a:round/>
              <a:headEnd/>
              <a:tailEnd/>
            </a:ln>
          </p:spPr>
          <p:txBody>
            <a:bodyPr/>
            <a:lstStyle/>
            <a:p>
              <a:endParaRPr lang="ar-IQ"/>
            </a:p>
          </p:txBody>
        </p:sp>
        <p:sp>
          <p:nvSpPr>
            <p:cNvPr id="33808" name="Freeform 16"/>
            <p:cNvSpPr>
              <a:spLocks/>
            </p:cNvSpPr>
            <p:nvPr/>
          </p:nvSpPr>
          <p:spPr bwMode="hidden">
            <a:xfrm>
              <a:off x="0" y="916"/>
              <a:ext cx="5030" cy="2187"/>
            </a:xfrm>
            <a:custGeom>
              <a:avLst/>
              <a:gdLst>
                <a:gd name="T0" fmla="*/ 0 w 5035"/>
                <a:gd name="T1" fmla="*/ 396 h 2188"/>
                <a:gd name="T2" fmla="*/ 5035 w 5035"/>
                <a:gd name="T3" fmla="*/ 2188 h 2188"/>
                <a:gd name="T4" fmla="*/ 5035 w 5035"/>
                <a:gd name="T5" fmla="*/ 2134 h 2188"/>
                <a:gd name="T6" fmla="*/ 0 w 5035"/>
                <a:gd name="T7" fmla="*/ 0 h 2188"/>
                <a:gd name="T8" fmla="*/ 0 w 5035"/>
                <a:gd name="T9" fmla="*/ 396 h 2188"/>
                <a:gd name="T10" fmla="*/ 0 w 5035"/>
                <a:gd name="T11" fmla="*/ 396 h 2188"/>
              </a:gdLst>
              <a:ahLst/>
              <a:cxnLst>
                <a:cxn ang="0">
                  <a:pos x="T0" y="T1"/>
                </a:cxn>
                <a:cxn ang="0">
                  <a:pos x="T2" y="T3"/>
                </a:cxn>
                <a:cxn ang="0">
                  <a:pos x="T4" y="T5"/>
                </a:cxn>
                <a:cxn ang="0">
                  <a:pos x="T6" y="T7"/>
                </a:cxn>
                <a:cxn ang="0">
                  <a:pos x="T8" y="T9"/>
                </a:cxn>
                <a:cxn ang="0">
                  <a:pos x="T10" y="T11"/>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ar-IQ"/>
            </a:p>
          </p:txBody>
        </p:sp>
        <p:sp>
          <p:nvSpPr>
            <p:cNvPr id="33809" name="Freeform 17"/>
            <p:cNvSpPr>
              <a:spLocks/>
            </p:cNvSpPr>
            <p:nvPr/>
          </p:nvSpPr>
          <p:spPr bwMode="hidden">
            <a:xfrm>
              <a:off x="2294" y="0"/>
              <a:ext cx="3159" cy="2725"/>
            </a:xfrm>
            <a:custGeom>
              <a:avLst/>
              <a:gdLst>
                <a:gd name="T0" fmla="*/ 0 w 3163"/>
                <a:gd name="T1" fmla="*/ 0 h 2727"/>
                <a:gd name="T2" fmla="*/ 3145 w 3163"/>
                <a:gd name="T3" fmla="*/ 2727 h 2727"/>
                <a:gd name="T4" fmla="*/ 3163 w 3163"/>
                <a:gd name="T5" fmla="*/ 2704 h 2727"/>
                <a:gd name="T6" fmla="*/ 102 w 3163"/>
                <a:gd name="T7" fmla="*/ 0 h 2727"/>
                <a:gd name="T8" fmla="*/ 0 w 3163"/>
                <a:gd name="T9" fmla="*/ 0 h 2727"/>
                <a:gd name="T10" fmla="*/ 0 w 3163"/>
                <a:gd name="T11" fmla="*/ 0 h 2727"/>
              </a:gdLst>
              <a:ahLst/>
              <a:cxnLst>
                <a:cxn ang="0">
                  <a:pos x="T0" y="T1"/>
                </a:cxn>
                <a:cxn ang="0">
                  <a:pos x="T2" y="T3"/>
                </a:cxn>
                <a:cxn ang="0">
                  <a:pos x="T4" y="T5"/>
                </a:cxn>
                <a:cxn ang="0">
                  <a:pos x="T6" y="T7"/>
                </a:cxn>
                <a:cxn ang="0">
                  <a:pos x="T8" y="T9"/>
                </a:cxn>
                <a:cxn ang="0">
                  <a:pos x="T10" y="T11"/>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ar-IQ"/>
            </a:p>
          </p:txBody>
        </p:sp>
        <p:sp>
          <p:nvSpPr>
            <p:cNvPr id="33810" name="Freeform 18"/>
            <p:cNvSpPr>
              <a:spLocks/>
            </p:cNvSpPr>
            <p:nvPr/>
          </p:nvSpPr>
          <p:spPr bwMode="hidden">
            <a:xfrm>
              <a:off x="5435" y="2702"/>
              <a:ext cx="323" cy="299"/>
            </a:xfrm>
            <a:custGeom>
              <a:avLst/>
              <a:gdLst>
                <a:gd name="T0" fmla="*/ 323 w 323"/>
                <a:gd name="T1" fmla="*/ 299 h 299"/>
                <a:gd name="T2" fmla="*/ 323 w 323"/>
                <a:gd name="T3" fmla="*/ 263 h 299"/>
                <a:gd name="T4" fmla="*/ 18 w 323"/>
                <a:gd name="T5" fmla="*/ 0 h 299"/>
                <a:gd name="T6" fmla="*/ 0 w 323"/>
                <a:gd name="T7" fmla="*/ 23 h 299"/>
                <a:gd name="T8" fmla="*/ 323 w 323"/>
                <a:gd name="T9" fmla="*/ 299 h 299"/>
                <a:gd name="T10" fmla="*/ 323 w 323"/>
                <a:gd name="T11" fmla="*/ 299 h 299"/>
              </a:gdLst>
              <a:ahLst/>
              <a:cxnLst>
                <a:cxn ang="0">
                  <a:pos x="T0" y="T1"/>
                </a:cxn>
                <a:cxn ang="0">
                  <a:pos x="T2" y="T3"/>
                </a:cxn>
                <a:cxn ang="0">
                  <a:pos x="T4" y="T5"/>
                </a:cxn>
                <a:cxn ang="0">
                  <a:pos x="T6" y="T7"/>
                </a:cxn>
                <a:cxn ang="0">
                  <a:pos x="T8" y="T9"/>
                </a:cxn>
                <a:cxn ang="0">
                  <a:pos x="T10" y="T11"/>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ar-IQ"/>
            </a:p>
          </p:txBody>
        </p:sp>
        <p:sp>
          <p:nvSpPr>
            <p:cNvPr id="1048" name="Freeform 19"/>
            <p:cNvSpPr>
              <a:spLocks/>
            </p:cNvSpPr>
            <p:nvPr/>
          </p:nvSpPr>
          <p:spPr bwMode="hidden">
            <a:xfrm>
              <a:off x="5477" y="2588"/>
              <a:ext cx="281" cy="335"/>
            </a:xfrm>
            <a:custGeom>
              <a:avLst/>
              <a:gdLst>
                <a:gd name="T0" fmla="*/ 281 w 281"/>
                <a:gd name="T1" fmla="*/ 335 h 335"/>
                <a:gd name="T2" fmla="*/ 281 w 281"/>
                <a:gd name="T3" fmla="*/ 173 h 335"/>
                <a:gd name="T4" fmla="*/ 96 w 281"/>
                <a:gd name="T5" fmla="*/ 0 h 335"/>
                <a:gd name="T6" fmla="*/ 0 w 281"/>
                <a:gd name="T7" fmla="*/ 90 h 335"/>
                <a:gd name="T8" fmla="*/ 281 w 281"/>
                <a:gd name="T9" fmla="*/ 335 h 335"/>
                <a:gd name="T10" fmla="*/ 281 w 281"/>
                <a:gd name="T11" fmla="*/ 335 h 33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81" h="335">
                  <a:moveTo>
                    <a:pt x="281" y="335"/>
                  </a:moveTo>
                  <a:lnTo>
                    <a:pt x="281" y="173"/>
                  </a:lnTo>
                  <a:lnTo>
                    <a:pt x="96" y="0"/>
                  </a:lnTo>
                  <a:lnTo>
                    <a:pt x="0" y="90"/>
                  </a:lnTo>
                  <a:lnTo>
                    <a:pt x="281" y="335"/>
                  </a:lnTo>
                  <a:close/>
                </a:path>
              </a:pathLst>
            </a:custGeom>
            <a:solidFill>
              <a:schemeClr val="bg1"/>
            </a:solidFill>
            <a:ln w="9525">
              <a:noFill/>
              <a:round/>
              <a:headEnd/>
              <a:tailEnd/>
            </a:ln>
          </p:spPr>
          <p:txBody>
            <a:bodyPr/>
            <a:lstStyle/>
            <a:p>
              <a:endParaRPr lang="ar-IQ"/>
            </a:p>
          </p:txBody>
        </p:sp>
        <p:sp>
          <p:nvSpPr>
            <p:cNvPr id="33812" name="Freeform 20"/>
            <p:cNvSpPr>
              <a:spLocks/>
            </p:cNvSpPr>
            <p:nvPr/>
          </p:nvSpPr>
          <p:spPr bwMode="hidden">
            <a:xfrm>
              <a:off x="2454" y="0"/>
              <a:ext cx="3119" cy="2678"/>
            </a:xfrm>
            <a:custGeom>
              <a:avLst/>
              <a:gdLst>
                <a:gd name="T0" fmla="*/ 0 w 3122"/>
                <a:gd name="T1" fmla="*/ 0 h 2680"/>
                <a:gd name="T2" fmla="*/ 3026 w 3122"/>
                <a:gd name="T3" fmla="*/ 2680 h 2680"/>
                <a:gd name="T4" fmla="*/ 3122 w 3122"/>
                <a:gd name="T5" fmla="*/ 2590 h 2680"/>
                <a:gd name="T6" fmla="*/ 383 w 3122"/>
                <a:gd name="T7" fmla="*/ 0 h 2680"/>
                <a:gd name="T8" fmla="*/ 0 w 3122"/>
                <a:gd name="T9" fmla="*/ 0 h 2680"/>
                <a:gd name="T10" fmla="*/ 0 w 3122"/>
                <a:gd name="T11" fmla="*/ 0 h 2680"/>
              </a:gdLst>
              <a:ahLst/>
              <a:cxnLst>
                <a:cxn ang="0">
                  <a:pos x="T0" y="T1"/>
                </a:cxn>
                <a:cxn ang="0">
                  <a:pos x="T2" y="T3"/>
                </a:cxn>
                <a:cxn ang="0">
                  <a:pos x="T4" y="T5"/>
                </a:cxn>
                <a:cxn ang="0">
                  <a:pos x="T6" y="T7"/>
                </a:cxn>
                <a:cxn ang="0">
                  <a:pos x="T8" y="T9"/>
                </a:cxn>
                <a:cxn ang="0">
                  <a:pos x="T10" y="T11"/>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ar-IQ"/>
            </a:p>
          </p:txBody>
        </p:sp>
        <p:sp>
          <p:nvSpPr>
            <p:cNvPr id="1050" name="Freeform 21"/>
            <p:cNvSpPr>
              <a:spLocks/>
            </p:cNvSpPr>
            <p:nvPr/>
          </p:nvSpPr>
          <p:spPr bwMode="hidden">
            <a:xfrm>
              <a:off x="5626" y="2534"/>
              <a:ext cx="132" cy="132"/>
            </a:xfrm>
            <a:custGeom>
              <a:avLst/>
              <a:gdLst>
                <a:gd name="T0" fmla="*/ 132 w 132"/>
                <a:gd name="T1" fmla="*/ 132 h 132"/>
                <a:gd name="T2" fmla="*/ 0 w 132"/>
                <a:gd name="T3" fmla="*/ 0 h 132"/>
                <a:gd name="T4" fmla="*/ 0 w 132"/>
                <a:gd name="T5" fmla="*/ 0 h 132"/>
                <a:gd name="T6" fmla="*/ 132 w 132"/>
                <a:gd name="T7" fmla="*/ 132 h 132"/>
                <a:gd name="T8" fmla="*/ 132 w 132"/>
                <a:gd name="T9" fmla="*/ 132 h 1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2" h="132">
                  <a:moveTo>
                    <a:pt x="132" y="132"/>
                  </a:moveTo>
                  <a:lnTo>
                    <a:pt x="0" y="0"/>
                  </a:lnTo>
                  <a:lnTo>
                    <a:pt x="132" y="132"/>
                  </a:lnTo>
                  <a:close/>
                </a:path>
              </a:pathLst>
            </a:custGeom>
            <a:solidFill>
              <a:srgbClr val="FF9999"/>
            </a:solidFill>
            <a:ln w="9525">
              <a:noFill/>
              <a:round/>
              <a:headEnd/>
              <a:tailEnd/>
            </a:ln>
          </p:spPr>
          <p:txBody>
            <a:bodyPr/>
            <a:lstStyle/>
            <a:p>
              <a:endParaRPr lang="ar-IQ"/>
            </a:p>
          </p:txBody>
        </p:sp>
        <p:sp>
          <p:nvSpPr>
            <p:cNvPr id="33814" name="Freeform 22"/>
            <p:cNvSpPr>
              <a:spLocks/>
            </p:cNvSpPr>
            <p:nvPr/>
          </p:nvSpPr>
          <p:spPr bwMode="hidden">
            <a:xfrm>
              <a:off x="3112" y="0"/>
              <a:ext cx="2514" cy="2534"/>
            </a:xfrm>
            <a:custGeom>
              <a:avLst/>
              <a:gdLst>
                <a:gd name="T0" fmla="*/ 0 w 2517"/>
                <a:gd name="T1" fmla="*/ 0 h 2536"/>
                <a:gd name="T2" fmla="*/ 2517 w 2517"/>
                <a:gd name="T3" fmla="*/ 2536 h 2536"/>
                <a:gd name="T4" fmla="*/ 2517 w 2517"/>
                <a:gd name="T5" fmla="*/ 2536 h 2536"/>
                <a:gd name="T6" fmla="*/ 66 w 2517"/>
                <a:gd name="T7" fmla="*/ 0 h 2536"/>
                <a:gd name="T8" fmla="*/ 0 w 2517"/>
                <a:gd name="T9" fmla="*/ 0 h 2536"/>
                <a:gd name="T10" fmla="*/ 0 w 2517"/>
                <a:gd name="T11" fmla="*/ 0 h 2536"/>
              </a:gdLst>
              <a:ahLst/>
              <a:cxnLst>
                <a:cxn ang="0">
                  <a:pos x="T0" y="T1"/>
                </a:cxn>
                <a:cxn ang="0">
                  <a:pos x="T2" y="T3"/>
                </a:cxn>
                <a:cxn ang="0">
                  <a:pos x="T4" y="T5"/>
                </a:cxn>
                <a:cxn ang="0">
                  <a:pos x="T6" y="T7"/>
                </a:cxn>
                <a:cxn ang="0">
                  <a:pos x="T8" y="T9"/>
                </a:cxn>
                <a:cxn ang="0">
                  <a:pos x="T10" y="T11"/>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ar-IQ"/>
            </a:p>
          </p:txBody>
        </p:sp>
        <p:sp>
          <p:nvSpPr>
            <p:cNvPr id="33815" name="Freeform 23"/>
            <p:cNvSpPr>
              <a:spLocks/>
            </p:cNvSpPr>
            <p:nvPr/>
          </p:nvSpPr>
          <p:spPr bwMode="hidden">
            <a:xfrm>
              <a:off x="3488" y="0"/>
              <a:ext cx="2198" cy="2480"/>
            </a:xfrm>
            <a:custGeom>
              <a:avLst/>
              <a:gdLst>
                <a:gd name="T0" fmla="*/ 0 w 2200"/>
                <a:gd name="T1" fmla="*/ 0 h 2482"/>
                <a:gd name="T2" fmla="*/ 2188 w 2200"/>
                <a:gd name="T3" fmla="*/ 2482 h 2482"/>
                <a:gd name="T4" fmla="*/ 2200 w 2200"/>
                <a:gd name="T5" fmla="*/ 2476 h 2482"/>
                <a:gd name="T6" fmla="*/ 317 w 2200"/>
                <a:gd name="T7" fmla="*/ 0 h 2482"/>
                <a:gd name="T8" fmla="*/ 0 w 2200"/>
                <a:gd name="T9" fmla="*/ 0 h 2482"/>
                <a:gd name="T10" fmla="*/ 0 w 2200"/>
                <a:gd name="T11" fmla="*/ 0 h 2482"/>
              </a:gdLst>
              <a:ahLst/>
              <a:cxnLst>
                <a:cxn ang="0">
                  <a:pos x="T0" y="T1"/>
                </a:cxn>
                <a:cxn ang="0">
                  <a:pos x="T2" y="T3"/>
                </a:cxn>
                <a:cxn ang="0">
                  <a:pos x="T4" y="T5"/>
                </a:cxn>
                <a:cxn ang="0">
                  <a:pos x="T6" y="T7"/>
                </a:cxn>
                <a:cxn ang="0">
                  <a:pos x="T8" y="T9"/>
                </a:cxn>
                <a:cxn ang="0">
                  <a:pos x="T10" y="T11"/>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ar-IQ"/>
            </a:p>
          </p:txBody>
        </p:sp>
        <p:sp>
          <p:nvSpPr>
            <p:cNvPr id="33816" name="Freeform 24"/>
            <p:cNvSpPr>
              <a:spLocks/>
            </p:cNvSpPr>
            <p:nvPr/>
          </p:nvSpPr>
          <p:spPr bwMode="hidden">
            <a:xfrm>
              <a:off x="5674" y="2474"/>
              <a:ext cx="84" cy="96"/>
            </a:xfrm>
            <a:custGeom>
              <a:avLst/>
              <a:gdLst>
                <a:gd name="T0" fmla="*/ 84 w 84"/>
                <a:gd name="T1" fmla="*/ 96 h 96"/>
                <a:gd name="T2" fmla="*/ 84 w 84"/>
                <a:gd name="T3" fmla="*/ 90 h 96"/>
                <a:gd name="T4" fmla="*/ 12 w 84"/>
                <a:gd name="T5" fmla="*/ 0 h 96"/>
                <a:gd name="T6" fmla="*/ 0 w 84"/>
                <a:gd name="T7" fmla="*/ 6 h 96"/>
                <a:gd name="T8" fmla="*/ 84 w 84"/>
                <a:gd name="T9" fmla="*/ 96 h 96"/>
                <a:gd name="T10" fmla="*/ 84 w 84"/>
                <a:gd name="T11" fmla="*/ 96 h 96"/>
              </a:gdLst>
              <a:ahLst/>
              <a:cxnLst>
                <a:cxn ang="0">
                  <a:pos x="T0" y="T1"/>
                </a:cxn>
                <a:cxn ang="0">
                  <a:pos x="T2" y="T3"/>
                </a:cxn>
                <a:cxn ang="0">
                  <a:pos x="T4" y="T5"/>
                </a:cxn>
                <a:cxn ang="0">
                  <a:pos x="T6" y="T7"/>
                </a:cxn>
                <a:cxn ang="0">
                  <a:pos x="T8" y="T9"/>
                </a:cxn>
                <a:cxn ang="0">
                  <a:pos x="T10" y="T11"/>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ar-IQ"/>
            </a:p>
          </p:txBody>
        </p:sp>
        <p:sp>
          <p:nvSpPr>
            <p:cNvPr id="1054" name="Freeform 25"/>
            <p:cNvSpPr>
              <a:spLocks/>
            </p:cNvSpPr>
            <p:nvPr/>
          </p:nvSpPr>
          <p:spPr bwMode="hidden">
            <a:xfrm>
              <a:off x="5603" y="850"/>
              <a:ext cx="155" cy="516"/>
            </a:xfrm>
            <a:custGeom>
              <a:avLst/>
              <a:gdLst>
                <a:gd name="T0" fmla="*/ 155 w 155"/>
                <a:gd name="T1" fmla="*/ 516 h 516"/>
                <a:gd name="T2" fmla="*/ 155 w 155"/>
                <a:gd name="T3" fmla="*/ 204 h 516"/>
                <a:gd name="T4" fmla="*/ 77 w 155"/>
                <a:gd name="T5" fmla="*/ 0 h 516"/>
                <a:gd name="T6" fmla="*/ 0 w 155"/>
                <a:gd name="T7" fmla="*/ 192 h 516"/>
                <a:gd name="T8" fmla="*/ 155 w 155"/>
                <a:gd name="T9" fmla="*/ 516 h 516"/>
                <a:gd name="T10" fmla="*/ 155 w 155"/>
                <a:gd name="T11" fmla="*/ 516 h 5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5" h="516">
                  <a:moveTo>
                    <a:pt x="155" y="516"/>
                  </a:moveTo>
                  <a:lnTo>
                    <a:pt x="155" y="204"/>
                  </a:lnTo>
                  <a:lnTo>
                    <a:pt x="77" y="0"/>
                  </a:lnTo>
                  <a:lnTo>
                    <a:pt x="0" y="192"/>
                  </a:lnTo>
                  <a:lnTo>
                    <a:pt x="155" y="516"/>
                  </a:lnTo>
                  <a:close/>
                </a:path>
              </a:pathLst>
            </a:custGeom>
            <a:solidFill>
              <a:schemeClr val="bg2"/>
            </a:solidFill>
            <a:ln w="9525">
              <a:noFill/>
              <a:round/>
              <a:headEnd/>
              <a:tailEnd/>
            </a:ln>
          </p:spPr>
          <p:txBody>
            <a:bodyPr/>
            <a:lstStyle/>
            <a:p>
              <a:endParaRPr lang="ar-IQ"/>
            </a:p>
          </p:txBody>
        </p:sp>
        <p:sp>
          <p:nvSpPr>
            <p:cNvPr id="33818" name="Freeform 26"/>
            <p:cNvSpPr>
              <a:spLocks/>
            </p:cNvSpPr>
            <p:nvPr/>
          </p:nvSpPr>
          <p:spPr bwMode="hidden">
            <a:xfrm>
              <a:off x="5107" y="0"/>
              <a:ext cx="573" cy="1042"/>
            </a:xfrm>
            <a:custGeom>
              <a:avLst/>
              <a:gdLst>
                <a:gd name="T0" fmla="*/ 0 w 574"/>
                <a:gd name="T1" fmla="*/ 0 h 1043"/>
                <a:gd name="T2" fmla="*/ 497 w 574"/>
                <a:gd name="T3" fmla="*/ 1043 h 1043"/>
                <a:gd name="T4" fmla="*/ 574 w 574"/>
                <a:gd name="T5" fmla="*/ 851 h 1043"/>
                <a:gd name="T6" fmla="*/ 251 w 574"/>
                <a:gd name="T7" fmla="*/ 0 h 1043"/>
                <a:gd name="T8" fmla="*/ 0 w 574"/>
                <a:gd name="T9" fmla="*/ 0 h 1043"/>
                <a:gd name="T10" fmla="*/ 0 w 574"/>
                <a:gd name="T11" fmla="*/ 0 h 1043"/>
              </a:gdLst>
              <a:ahLst/>
              <a:cxnLst>
                <a:cxn ang="0">
                  <a:pos x="T0" y="T1"/>
                </a:cxn>
                <a:cxn ang="0">
                  <a:pos x="T2" y="T3"/>
                </a:cxn>
                <a:cxn ang="0">
                  <a:pos x="T4" y="T5"/>
                </a:cxn>
                <a:cxn ang="0">
                  <a:pos x="T6" y="T7"/>
                </a:cxn>
                <a:cxn ang="0">
                  <a:pos x="T8" y="T9"/>
                </a:cxn>
                <a:cxn ang="0">
                  <a:pos x="T10" y="T11"/>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ar-IQ"/>
            </a:p>
          </p:txBody>
        </p:sp>
        <p:sp>
          <p:nvSpPr>
            <p:cNvPr id="33819" name="Freeform 27"/>
            <p:cNvSpPr>
              <a:spLocks/>
            </p:cNvSpPr>
            <p:nvPr/>
          </p:nvSpPr>
          <p:spPr bwMode="hidden">
            <a:xfrm>
              <a:off x="5411" y="0"/>
              <a:ext cx="341" cy="796"/>
            </a:xfrm>
            <a:custGeom>
              <a:avLst/>
              <a:gdLst>
                <a:gd name="T0" fmla="*/ 144 w 341"/>
                <a:gd name="T1" fmla="*/ 0 h 797"/>
                <a:gd name="T2" fmla="*/ 0 w 341"/>
                <a:gd name="T3" fmla="*/ 0 h 797"/>
                <a:gd name="T4" fmla="*/ 287 w 341"/>
                <a:gd name="T5" fmla="*/ 797 h 797"/>
                <a:gd name="T6" fmla="*/ 341 w 341"/>
                <a:gd name="T7" fmla="*/ 653 h 797"/>
                <a:gd name="T8" fmla="*/ 144 w 341"/>
                <a:gd name="T9" fmla="*/ 0 h 797"/>
                <a:gd name="T10" fmla="*/ 144 w 341"/>
                <a:gd name="T11" fmla="*/ 0 h 797"/>
              </a:gdLst>
              <a:ahLst/>
              <a:cxnLst>
                <a:cxn ang="0">
                  <a:pos x="T0" y="T1"/>
                </a:cxn>
                <a:cxn ang="0">
                  <a:pos x="T2" y="T3"/>
                </a:cxn>
                <a:cxn ang="0">
                  <a:pos x="T4" y="T5"/>
                </a:cxn>
                <a:cxn ang="0">
                  <a:pos x="T6" y="T7"/>
                </a:cxn>
                <a:cxn ang="0">
                  <a:pos x="T8" y="T9"/>
                </a:cxn>
                <a:cxn ang="0">
                  <a:pos x="T10" y="T11"/>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ar-IQ"/>
            </a:p>
          </p:txBody>
        </p:sp>
        <p:sp>
          <p:nvSpPr>
            <p:cNvPr id="1057" name="Freeform 28"/>
            <p:cNvSpPr>
              <a:spLocks/>
            </p:cNvSpPr>
            <p:nvPr/>
          </p:nvSpPr>
          <p:spPr bwMode="hidden">
            <a:xfrm>
              <a:off x="5698" y="653"/>
              <a:ext cx="60" cy="311"/>
            </a:xfrm>
            <a:custGeom>
              <a:avLst/>
              <a:gdLst>
                <a:gd name="T0" fmla="*/ 0 w 60"/>
                <a:gd name="T1" fmla="*/ 144 h 312"/>
                <a:gd name="T2" fmla="*/ 60 w 60"/>
                <a:gd name="T3" fmla="*/ 310 h 312"/>
                <a:gd name="T4" fmla="*/ 60 w 60"/>
                <a:gd name="T5" fmla="*/ 6 h 312"/>
                <a:gd name="T6" fmla="*/ 54 w 60"/>
                <a:gd name="T7" fmla="*/ 0 h 312"/>
                <a:gd name="T8" fmla="*/ 0 w 60"/>
                <a:gd name="T9" fmla="*/ 144 h 312"/>
                <a:gd name="T10" fmla="*/ 0 w 60"/>
                <a:gd name="T11" fmla="*/ 144 h 3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 h="312">
                  <a:moveTo>
                    <a:pt x="0" y="144"/>
                  </a:moveTo>
                  <a:lnTo>
                    <a:pt x="60" y="312"/>
                  </a:lnTo>
                  <a:lnTo>
                    <a:pt x="60" y="6"/>
                  </a:lnTo>
                  <a:lnTo>
                    <a:pt x="54" y="0"/>
                  </a:lnTo>
                  <a:lnTo>
                    <a:pt x="0" y="144"/>
                  </a:lnTo>
                  <a:close/>
                </a:path>
              </a:pathLst>
            </a:custGeom>
            <a:solidFill>
              <a:schemeClr val="bg2"/>
            </a:solidFill>
            <a:ln w="9525">
              <a:noFill/>
              <a:round/>
              <a:headEnd/>
              <a:tailEnd/>
            </a:ln>
          </p:spPr>
          <p:txBody>
            <a:bodyPr/>
            <a:lstStyle/>
            <a:p>
              <a:endParaRPr lang="ar-IQ"/>
            </a:p>
          </p:txBody>
        </p:sp>
        <p:sp>
          <p:nvSpPr>
            <p:cNvPr id="33821" name="Freeform 29"/>
            <p:cNvSpPr>
              <a:spLocks/>
            </p:cNvSpPr>
            <p:nvPr/>
          </p:nvSpPr>
          <p:spPr bwMode="hidden">
            <a:xfrm>
              <a:off x="2" y="1601"/>
              <a:ext cx="5752" cy="1864"/>
            </a:xfrm>
            <a:custGeom>
              <a:avLst/>
              <a:gdLst>
                <a:gd name="T0" fmla="*/ 0 w 5740"/>
                <a:gd name="T1" fmla="*/ 371 h 1864"/>
                <a:gd name="T2" fmla="*/ 5740 w 5740"/>
                <a:gd name="T3" fmla="*/ 1864 h 1864"/>
                <a:gd name="T4" fmla="*/ 5740 w 5740"/>
                <a:gd name="T5" fmla="*/ 1834 h 1864"/>
                <a:gd name="T6" fmla="*/ 0 w 5740"/>
                <a:gd name="T7" fmla="*/ 0 h 1864"/>
                <a:gd name="T8" fmla="*/ 0 w 5740"/>
                <a:gd name="T9" fmla="*/ 371 h 1864"/>
                <a:gd name="T10" fmla="*/ 0 w 5740"/>
                <a:gd name="T11" fmla="*/ 371 h 1864"/>
              </a:gdLst>
              <a:ahLst/>
              <a:cxnLst>
                <a:cxn ang="0">
                  <a:pos x="T0" y="T1"/>
                </a:cxn>
                <a:cxn ang="0">
                  <a:pos x="T2" y="T3"/>
                </a:cxn>
                <a:cxn ang="0">
                  <a:pos x="T4" y="T5"/>
                </a:cxn>
                <a:cxn ang="0">
                  <a:pos x="T6" y="T7"/>
                </a:cxn>
                <a:cxn ang="0">
                  <a:pos x="T8" y="T9"/>
                </a:cxn>
                <a:cxn ang="0">
                  <a:pos x="T10" y="T1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ar-IQ"/>
            </a:p>
          </p:txBody>
        </p:sp>
        <p:sp>
          <p:nvSpPr>
            <p:cNvPr id="1059" name="Freeform 30"/>
            <p:cNvSpPr>
              <a:spLocks/>
            </p:cNvSpPr>
            <p:nvPr/>
          </p:nvSpPr>
          <p:spPr bwMode="hidden">
            <a:xfrm>
              <a:off x="5754" y="3483"/>
              <a:ext cx="6" cy="6"/>
            </a:xfrm>
            <a:custGeom>
              <a:avLst/>
              <a:gdLst>
                <a:gd name="T0" fmla="*/ 6 w 6"/>
                <a:gd name="T1" fmla="*/ 6 h 6"/>
                <a:gd name="T2" fmla="*/ 0 w 6"/>
                <a:gd name="T3" fmla="*/ 0 h 6"/>
                <a:gd name="T4" fmla="*/ 0 w 6"/>
                <a:gd name="T5" fmla="*/ 6 h 6"/>
                <a:gd name="T6" fmla="*/ 6 w 6"/>
                <a:gd name="T7" fmla="*/ 6 h 6"/>
                <a:gd name="T8" fmla="*/ 6 w 6"/>
                <a:gd name="T9" fmla="*/ 6 h 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6">
                  <a:moveTo>
                    <a:pt x="6" y="6"/>
                  </a:moveTo>
                  <a:lnTo>
                    <a:pt x="0" y="0"/>
                  </a:lnTo>
                  <a:lnTo>
                    <a:pt x="0" y="6"/>
                  </a:lnTo>
                  <a:lnTo>
                    <a:pt x="6" y="6"/>
                  </a:lnTo>
                  <a:close/>
                </a:path>
              </a:pathLst>
            </a:custGeom>
            <a:solidFill>
              <a:srgbClr val="18FF00"/>
            </a:solidFill>
            <a:ln w="9525">
              <a:noFill/>
              <a:round/>
              <a:headEnd/>
              <a:tailEnd/>
            </a:ln>
          </p:spPr>
          <p:txBody>
            <a:bodyPr/>
            <a:lstStyle/>
            <a:p>
              <a:endParaRPr lang="ar-IQ"/>
            </a:p>
          </p:txBody>
        </p:sp>
        <p:sp>
          <p:nvSpPr>
            <p:cNvPr id="33823" name="Freeform 31"/>
            <p:cNvSpPr>
              <a:spLocks/>
            </p:cNvSpPr>
            <p:nvPr/>
          </p:nvSpPr>
          <p:spPr bwMode="hidden">
            <a:xfrm>
              <a:off x="2" y="2152"/>
              <a:ext cx="5752" cy="1337"/>
            </a:xfrm>
            <a:custGeom>
              <a:avLst/>
              <a:gdLst>
                <a:gd name="T0" fmla="*/ 0 w 5740"/>
                <a:gd name="T1" fmla="*/ 366 h 1337"/>
                <a:gd name="T2" fmla="*/ 5740 w 5740"/>
                <a:gd name="T3" fmla="*/ 1337 h 1337"/>
                <a:gd name="T4" fmla="*/ 5740 w 5740"/>
                <a:gd name="T5" fmla="*/ 1331 h 1337"/>
                <a:gd name="T6" fmla="*/ 0 w 5740"/>
                <a:gd name="T7" fmla="*/ 0 h 1337"/>
                <a:gd name="T8" fmla="*/ 0 w 5740"/>
                <a:gd name="T9" fmla="*/ 366 h 1337"/>
                <a:gd name="T10" fmla="*/ 0 w 5740"/>
                <a:gd name="T11" fmla="*/ 366 h 1337"/>
              </a:gdLst>
              <a:ahLst/>
              <a:cxnLst>
                <a:cxn ang="0">
                  <a:pos x="T0" y="T1"/>
                </a:cxn>
                <a:cxn ang="0">
                  <a:pos x="T2" y="T3"/>
                </a:cxn>
                <a:cxn ang="0">
                  <a:pos x="T4" y="T5"/>
                </a:cxn>
                <a:cxn ang="0">
                  <a:pos x="T6" y="T7"/>
                </a:cxn>
                <a:cxn ang="0">
                  <a:pos x="T8" y="T9"/>
                </a:cxn>
                <a:cxn ang="0">
                  <a:pos x="T10" y="T11"/>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ar-IQ"/>
            </a:p>
          </p:txBody>
        </p:sp>
        <p:sp>
          <p:nvSpPr>
            <p:cNvPr id="33824" name="Freeform 32"/>
            <p:cNvSpPr>
              <a:spLocks/>
            </p:cNvSpPr>
            <p:nvPr/>
          </p:nvSpPr>
          <p:spPr bwMode="hidden">
            <a:xfrm>
              <a:off x="2" y="3177"/>
              <a:ext cx="5752" cy="414"/>
            </a:xfrm>
            <a:custGeom>
              <a:avLst/>
              <a:gdLst>
                <a:gd name="T0" fmla="*/ 0 w 5740"/>
                <a:gd name="T1" fmla="*/ 48 h 414"/>
                <a:gd name="T2" fmla="*/ 5740 w 5740"/>
                <a:gd name="T3" fmla="*/ 414 h 414"/>
                <a:gd name="T4" fmla="*/ 5740 w 5740"/>
                <a:gd name="T5" fmla="*/ 402 h 414"/>
                <a:gd name="T6" fmla="*/ 0 w 5740"/>
                <a:gd name="T7" fmla="*/ 0 h 414"/>
                <a:gd name="T8" fmla="*/ 0 w 5740"/>
                <a:gd name="T9" fmla="*/ 48 h 414"/>
                <a:gd name="T10" fmla="*/ 0 w 5740"/>
                <a:gd name="T11" fmla="*/ 48 h 414"/>
              </a:gdLst>
              <a:ahLst/>
              <a:cxnLst>
                <a:cxn ang="0">
                  <a:pos x="T0" y="T1"/>
                </a:cxn>
                <a:cxn ang="0">
                  <a:pos x="T2" y="T3"/>
                </a:cxn>
                <a:cxn ang="0">
                  <a:pos x="T4" y="T5"/>
                </a:cxn>
                <a:cxn ang="0">
                  <a:pos x="T6" y="T7"/>
                </a:cxn>
                <a:cxn ang="0">
                  <a:pos x="T8" y="T9"/>
                </a:cxn>
                <a:cxn ang="0">
                  <a:pos x="T10" y="T11"/>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ar-IQ"/>
            </a:p>
          </p:txBody>
        </p:sp>
        <p:sp>
          <p:nvSpPr>
            <p:cNvPr id="33825" name="Freeform 33"/>
            <p:cNvSpPr>
              <a:spLocks/>
            </p:cNvSpPr>
            <p:nvPr/>
          </p:nvSpPr>
          <p:spPr bwMode="hidden">
            <a:xfrm>
              <a:off x="1297" y="0"/>
              <a:ext cx="4457" cy="3177"/>
            </a:xfrm>
            <a:custGeom>
              <a:avLst/>
              <a:gdLst>
                <a:gd name="T0" fmla="*/ 0 w 4448"/>
                <a:gd name="T1" fmla="*/ 0 h 3177"/>
                <a:gd name="T2" fmla="*/ 4448 w 4448"/>
                <a:gd name="T3" fmla="*/ 3177 h 3177"/>
                <a:gd name="T4" fmla="*/ 4448 w 4448"/>
                <a:gd name="T5" fmla="*/ 3153 h 3177"/>
                <a:gd name="T6" fmla="*/ 125 w 4448"/>
                <a:gd name="T7" fmla="*/ 0 h 3177"/>
                <a:gd name="T8" fmla="*/ 0 w 4448"/>
                <a:gd name="T9" fmla="*/ 0 h 3177"/>
                <a:gd name="T10" fmla="*/ 0 w 4448"/>
                <a:gd name="T11" fmla="*/ 0 h 3177"/>
              </a:gdLst>
              <a:ahLst/>
              <a:cxnLst>
                <a:cxn ang="0">
                  <a:pos x="T0" y="T1"/>
                </a:cxn>
                <a:cxn ang="0">
                  <a:pos x="T2" y="T3"/>
                </a:cxn>
                <a:cxn ang="0">
                  <a:pos x="T4" y="T5"/>
                </a:cxn>
                <a:cxn ang="0">
                  <a:pos x="T6" y="T7"/>
                </a:cxn>
                <a:cxn ang="0">
                  <a:pos x="T8" y="T9"/>
                </a:cxn>
                <a:cxn ang="0">
                  <a:pos x="T10" y="T11"/>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ar-IQ"/>
            </a:p>
          </p:txBody>
        </p:sp>
        <p:sp>
          <p:nvSpPr>
            <p:cNvPr id="33826" name="Freeform 34"/>
            <p:cNvSpPr>
              <a:spLocks/>
            </p:cNvSpPr>
            <p:nvPr/>
          </p:nvSpPr>
          <p:spPr bwMode="hidden">
            <a:xfrm>
              <a:off x="3321" y="0"/>
              <a:ext cx="2433" cy="2614"/>
            </a:xfrm>
            <a:custGeom>
              <a:avLst/>
              <a:gdLst>
                <a:gd name="T0" fmla="*/ 0 w 2428"/>
                <a:gd name="T1" fmla="*/ 0 h 2614"/>
                <a:gd name="T2" fmla="*/ 2428 w 2428"/>
                <a:gd name="T3" fmla="*/ 2614 h 2614"/>
                <a:gd name="T4" fmla="*/ 2428 w 2428"/>
                <a:gd name="T5" fmla="*/ 2608 h 2614"/>
                <a:gd name="T6" fmla="*/ 66 w 2428"/>
                <a:gd name="T7" fmla="*/ 0 h 2614"/>
                <a:gd name="T8" fmla="*/ 0 w 2428"/>
                <a:gd name="T9" fmla="*/ 0 h 2614"/>
                <a:gd name="T10" fmla="*/ 0 w 2428"/>
                <a:gd name="T11" fmla="*/ 0 h 2614"/>
              </a:gdLst>
              <a:ahLst/>
              <a:cxnLst>
                <a:cxn ang="0">
                  <a:pos x="T0" y="T1"/>
                </a:cxn>
                <a:cxn ang="0">
                  <a:pos x="T2" y="T3"/>
                </a:cxn>
                <a:cxn ang="0">
                  <a:pos x="T4" y="T5"/>
                </a:cxn>
                <a:cxn ang="0">
                  <a:pos x="T6" y="T7"/>
                </a:cxn>
                <a:cxn ang="0">
                  <a:pos x="T8" y="T9"/>
                </a:cxn>
                <a:cxn ang="0">
                  <a:pos x="T10" y="T11"/>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ar-IQ"/>
            </a:p>
          </p:txBody>
        </p:sp>
        <p:sp>
          <p:nvSpPr>
            <p:cNvPr id="33827" name="Freeform 35"/>
            <p:cNvSpPr>
              <a:spLocks/>
            </p:cNvSpPr>
            <p:nvPr/>
          </p:nvSpPr>
          <p:spPr bwMode="hidden">
            <a:xfrm>
              <a:off x="3950" y="0"/>
              <a:ext cx="1804" cy="2464"/>
            </a:xfrm>
            <a:custGeom>
              <a:avLst/>
              <a:gdLst>
                <a:gd name="T0" fmla="*/ 485 w 1800"/>
                <a:gd name="T1" fmla="*/ 0 h 2464"/>
                <a:gd name="T2" fmla="*/ 0 w 1800"/>
                <a:gd name="T3" fmla="*/ 0 h 2464"/>
                <a:gd name="T4" fmla="*/ 1800 w 1800"/>
                <a:gd name="T5" fmla="*/ 2464 h 2464"/>
                <a:gd name="T6" fmla="*/ 1800 w 1800"/>
                <a:gd name="T7" fmla="*/ 2248 h 2464"/>
                <a:gd name="T8" fmla="*/ 1794 w 1800"/>
                <a:gd name="T9" fmla="*/ 2248 h 2464"/>
                <a:gd name="T10" fmla="*/ 485 w 1800"/>
                <a:gd name="T11" fmla="*/ 0 h 2464"/>
                <a:gd name="T12" fmla="*/ 485 w 1800"/>
                <a:gd name="T13" fmla="*/ 0 h 2464"/>
              </a:gdLst>
              <a:ahLst/>
              <a:cxnLst>
                <a:cxn ang="0">
                  <a:pos x="T0" y="T1"/>
                </a:cxn>
                <a:cxn ang="0">
                  <a:pos x="T2" y="T3"/>
                </a:cxn>
                <a:cxn ang="0">
                  <a:pos x="T4" y="T5"/>
                </a:cxn>
                <a:cxn ang="0">
                  <a:pos x="T6" y="T7"/>
                </a:cxn>
                <a:cxn ang="0">
                  <a:pos x="T8" y="T9"/>
                </a:cxn>
                <a:cxn ang="0">
                  <a:pos x="T10" y="T11"/>
                </a:cxn>
                <a:cxn ang="0">
                  <a:pos x="T12" y="T13"/>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ar-IQ"/>
            </a:p>
          </p:txBody>
        </p:sp>
        <p:sp>
          <p:nvSpPr>
            <p:cNvPr id="33828" name="Freeform 36"/>
            <p:cNvSpPr>
              <a:spLocks/>
            </p:cNvSpPr>
            <p:nvPr/>
          </p:nvSpPr>
          <p:spPr bwMode="hidden">
            <a:xfrm>
              <a:off x="4519" y="0"/>
              <a:ext cx="1235" cy="2074"/>
            </a:xfrm>
            <a:custGeom>
              <a:avLst/>
              <a:gdLst>
                <a:gd name="T0" fmla="*/ 0 w 1232"/>
                <a:gd name="T1" fmla="*/ 0 h 2074"/>
                <a:gd name="T2" fmla="*/ 1232 w 1232"/>
                <a:gd name="T3" fmla="*/ 2074 h 2074"/>
                <a:gd name="T4" fmla="*/ 1232 w 1232"/>
                <a:gd name="T5" fmla="*/ 2038 h 2074"/>
                <a:gd name="T6" fmla="*/ 42 w 1232"/>
                <a:gd name="T7" fmla="*/ 0 h 2074"/>
                <a:gd name="T8" fmla="*/ 0 w 1232"/>
                <a:gd name="T9" fmla="*/ 0 h 2074"/>
                <a:gd name="T10" fmla="*/ 0 w 1232"/>
                <a:gd name="T11" fmla="*/ 0 h 2074"/>
              </a:gdLst>
              <a:ahLst/>
              <a:cxnLst>
                <a:cxn ang="0">
                  <a:pos x="T0" y="T1"/>
                </a:cxn>
                <a:cxn ang="0">
                  <a:pos x="T2" y="T3"/>
                </a:cxn>
                <a:cxn ang="0">
                  <a:pos x="T4" y="T5"/>
                </a:cxn>
                <a:cxn ang="0">
                  <a:pos x="T6" y="T7"/>
                </a:cxn>
                <a:cxn ang="0">
                  <a:pos x="T8" y="T9"/>
                </a:cxn>
                <a:cxn ang="0">
                  <a:pos x="T10" y="T11"/>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ar-IQ"/>
            </a:p>
          </p:txBody>
        </p:sp>
        <p:sp>
          <p:nvSpPr>
            <p:cNvPr id="33829" name="Freeform 37"/>
            <p:cNvSpPr>
              <a:spLocks/>
            </p:cNvSpPr>
            <p:nvPr/>
          </p:nvSpPr>
          <p:spPr bwMode="hidden">
            <a:xfrm>
              <a:off x="4694" y="0"/>
              <a:ext cx="1060" cy="1936"/>
            </a:xfrm>
            <a:custGeom>
              <a:avLst/>
              <a:gdLst>
                <a:gd name="T0" fmla="*/ 0 w 1058"/>
                <a:gd name="T1" fmla="*/ 0 h 1936"/>
                <a:gd name="T2" fmla="*/ 1058 w 1058"/>
                <a:gd name="T3" fmla="*/ 1936 h 1936"/>
                <a:gd name="T4" fmla="*/ 1058 w 1058"/>
                <a:gd name="T5" fmla="*/ 1930 h 1936"/>
                <a:gd name="T6" fmla="*/ 54 w 1058"/>
                <a:gd name="T7" fmla="*/ 0 h 1936"/>
                <a:gd name="T8" fmla="*/ 0 w 1058"/>
                <a:gd name="T9" fmla="*/ 0 h 1936"/>
                <a:gd name="T10" fmla="*/ 0 w 1058"/>
                <a:gd name="T11" fmla="*/ 0 h 1936"/>
              </a:gdLst>
              <a:ahLst/>
              <a:cxnLst>
                <a:cxn ang="0">
                  <a:pos x="T0" y="T1"/>
                </a:cxn>
                <a:cxn ang="0">
                  <a:pos x="T2" y="T3"/>
                </a:cxn>
                <a:cxn ang="0">
                  <a:pos x="T4" y="T5"/>
                </a:cxn>
                <a:cxn ang="0">
                  <a:pos x="T6" y="T7"/>
                </a:cxn>
                <a:cxn ang="0">
                  <a:pos x="T8" y="T9"/>
                </a:cxn>
                <a:cxn ang="0">
                  <a:pos x="T10" y="T11"/>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ar-IQ"/>
            </a:p>
          </p:txBody>
        </p:sp>
        <p:sp>
          <p:nvSpPr>
            <p:cNvPr id="33830" name="Freeform 38"/>
            <p:cNvSpPr>
              <a:spLocks/>
            </p:cNvSpPr>
            <p:nvPr/>
          </p:nvSpPr>
          <p:spPr bwMode="hidden">
            <a:xfrm>
              <a:off x="4981" y="0"/>
              <a:ext cx="773" cy="1487"/>
            </a:xfrm>
            <a:custGeom>
              <a:avLst/>
              <a:gdLst>
                <a:gd name="T0" fmla="*/ 771 w 771"/>
                <a:gd name="T1" fmla="*/ 1433 h 1487"/>
                <a:gd name="T2" fmla="*/ 42 w 771"/>
                <a:gd name="T3" fmla="*/ 0 h 1487"/>
                <a:gd name="T4" fmla="*/ 0 w 771"/>
                <a:gd name="T5" fmla="*/ 0 h 1487"/>
                <a:gd name="T6" fmla="*/ 771 w 771"/>
                <a:gd name="T7" fmla="*/ 1487 h 1487"/>
                <a:gd name="T8" fmla="*/ 771 w 771"/>
                <a:gd name="T9" fmla="*/ 1433 h 1487"/>
                <a:gd name="T10" fmla="*/ 771 w 771"/>
                <a:gd name="T11" fmla="*/ 1433 h 1487"/>
              </a:gdLst>
              <a:ahLst/>
              <a:cxnLst>
                <a:cxn ang="0">
                  <a:pos x="T0" y="T1"/>
                </a:cxn>
                <a:cxn ang="0">
                  <a:pos x="T2" y="T3"/>
                </a:cxn>
                <a:cxn ang="0">
                  <a:pos x="T4" y="T5"/>
                </a:cxn>
                <a:cxn ang="0">
                  <a:pos x="T6" y="T7"/>
                </a:cxn>
                <a:cxn ang="0">
                  <a:pos x="T8" y="T9"/>
                </a:cxn>
                <a:cxn ang="0">
                  <a:pos x="T10" y="T11"/>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ar-IQ"/>
            </a:p>
          </p:txBody>
        </p:sp>
        <p:grpSp>
          <p:nvGrpSpPr>
            <p:cNvPr id="1068" name="Group 39"/>
            <p:cNvGrpSpPr>
              <a:grpSpLocks/>
            </p:cNvGrpSpPr>
            <p:nvPr userDrawn="1"/>
          </p:nvGrpSpPr>
          <p:grpSpPr bwMode="auto">
            <a:xfrm>
              <a:off x="0" y="1632"/>
              <a:ext cx="5758" cy="1858"/>
              <a:chOff x="0" y="1632"/>
              <a:chExt cx="5758" cy="1858"/>
            </a:xfrm>
          </p:grpSpPr>
          <p:sp>
            <p:nvSpPr>
              <p:cNvPr id="33832" name="Freeform 40"/>
              <p:cNvSpPr>
                <a:spLocks/>
              </p:cNvSpPr>
              <p:nvPr/>
            </p:nvSpPr>
            <p:spPr bwMode="hidden">
              <a:xfrm>
                <a:off x="0" y="1632"/>
                <a:ext cx="3670" cy="1313"/>
              </a:xfrm>
              <a:custGeom>
                <a:avLst/>
                <a:gdLst>
                  <a:gd name="T0" fmla="*/ 0 w 3659"/>
                  <a:gd name="T1" fmla="*/ 0 h 1313"/>
                  <a:gd name="T2" fmla="*/ 0 w 3659"/>
                  <a:gd name="T3" fmla="*/ 366 h 1313"/>
                  <a:gd name="T4" fmla="*/ 3635 w 3659"/>
                  <a:gd name="T5" fmla="*/ 1313 h 1313"/>
                  <a:gd name="T6" fmla="*/ 3647 w 3659"/>
                  <a:gd name="T7" fmla="*/ 1235 h 1313"/>
                  <a:gd name="T8" fmla="*/ 3659 w 3659"/>
                  <a:gd name="T9" fmla="*/ 1163 h 1313"/>
                  <a:gd name="T10" fmla="*/ 0 w 3659"/>
                  <a:gd name="T11" fmla="*/ 0 h 1313"/>
                  <a:gd name="T12" fmla="*/ 0 w 3659"/>
                  <a:gd name="T13" fmla="*/ 0 h 1313"/>
                </a:gdLst>
                <a:ahLst/>
                <a:cxnLst>
                  <a:cxn ang="0">
                    <a:pos x="T0" y="T1"/>
                  </a:cxn>
                  <a:cxn ang="0">
                    <a:pos x="T2" y="T3"/>
                  </a:cxn>
                  <a:cxn ang="0">
                    <a:pos x="T4" y="T5"/>
                  </a:cxn>
                  <a:cxn ang="0">
                    <a:pos x="T6" y="T7"/>
                  </a:cxn>
                  <a:cxn ang="0">
                    <a:pos x="T8" y="T9"/>
                  </a:cxn>
                  <a:cxn ang="0">
                    <a:pos x="T10" y="T11"/>
                  </a:cxn>
                  <a:cxn ang="0">
                    <a:pos x="T12" y="T13"/>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ar-IQ"/>
              </a:p>
            </p:txBody>
          </p:sp>
          <p:sp>
            <p:nvSpPr>
              <p:cNvPr id="33833" name="Freeform 41"/>
              <p:cNvSpPr>
                <a:spLocks/>
              </p:cNvSpPr>
              <p:nvPr/>
            </p:nvSpPr>
            <p:spPr bwMode="hidden">
              <a:xfrm>
                <a:off x="3646" y="2795"/>
                <a:ext cx="2112" cy="695"/>
              </a:xfrm>
              <a:custGeom>
                <a:avLst/>
                <a:gdLst>
                  <a:gd name="T0" fmla="*/ 2105 w 2105"/>
                  <a:gd name="T1" fmla="*/ 665 h 695"/>
                  <a:gd name="T2" fmla="*/ 24 w 2105"/>
                  <a:gd name="T3" fmla="*/ 0 h 695"/>
                  <a:gd name="T4" fmla="*/ 12 w 2105"/>
                  <a:gd name="T5" fmla="*/ 72 h 695"/>
                  <a:gd name="T6" fmla="*/ 0 w 2105"/>
                  <a:gd name="T7" fmla="*/ 150 h 695"/>
                  <a:gd name="T8" fmla="*/ 2105 w 2105"/>
                  <a:gd name="T9" fmla="*/ 695 h 695"/>
                  <a:gd name="T10" fmla="*/ 2105 w 2105"/>
                  <a:gd name="T11" fmla="*/ 665 h 695"/>
                  <a:gd name="T12" fmla="*/ 2105 w 2105"/>
                  <a:gd name="T13" fmla="*/ 665 h 695"/>
                </a:gdLst>
                <a:ahLst/>
                <a:cxnLst>
                  <a:cxn ang="0">
                    <a:pos x="T0" y="T1"/>
                  </a:cxn>
                  <a:cxn ang="0">
                    <a:pos x="T2" y="T3"/>
                  </a:cxn>
                  <a:cxn ang="0">
                    <a:pos x="T4" y="T5"/>
                  </a:cxn>
                  <a:cxn ang="0">
                    <a:pos x="T6" y="T7"/>
                  </a:cxn>
                  <a:cxn ang="0">
                    <a:pos x="T8" y="T9"/>
                  </a:cxn>
                  <a:cxn ang="0">
                    <a:pos x="T10" y="T11"/>
                  </a:cxn>
                  <a:cxn ang="0">
                    <a:pos x="T12" y="T13"/>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ar-IQ"/>
              </a:p>
            </p:txBody>
          </p:sp>
        </p:grpSp>
      </p:grpSp>
      <p:sp>
        <p:nvSpPr>
          <p:cNvPr id="33834" name="Rectangle 42"/>
          <p:cNvSpPr>
            <a:spLocks noGrp="1" noChangeArrowheads="1"/>
          </p:cNvSpPr>
          <p:nvPr>
            <p:ph type="title"/>
          </p:nvPr>
        </p:nvSpPr>
        <p:spPr bwMode="auto">
          <a:xfrm>
            <a:off x="457200" y="277813"/>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3835" name="Rectangle 43"/>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3836" name="Rectangle 44"/>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defRPr>
            </a:lvl1pPr>
          </a:lstStyle>
          <a:p>
            <a:pPr>
              <a:defRPr/>
            </a:pPr>
            <a:endParaRPr lang="en-US"/>
          </a:p>
        </p:txBody>
      </p:sp>
      <p:sp>
        <p:nvSpPr>
          <p:cNvPr id="33837" name="Rectangle 4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defRPr>
            </a:lvl1pPr>
          </a:lstStyle>
          <a:p>
            <a:pPr>
              <a:defRPr/>
            </a:pPr>
            <a:endParaRPr lang="en-US"/>
          </a:p>
        </p:txBody>
      </p:sp>
      <p:sp>
        <p:nvSpPr>
          <p:cNvPr id="33838" name="Rectangle 46"/>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000000"/>
                  </a:outerShdw>
                </a:effectLst>
              </a:defRPr>
            </a:lvl1pPr>
          </a:lstStyle>
          <a:p>
            <a:pPr>
              <a:defRPr/>
            </a:pPr>
            <a:fld id="{61523D32-BB68-4B52-B568-824EBE36F0D9}"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90"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33834"/>
                                        </p:tgtEl>
                                        <p:attrNameLst>
                                          <p:attrName>style.visibility</p:attrName>
                                        </p:attrNameLst>
                                      </p:cBhvr>
                                      <p:to>
                                        <p:strVal val="visible"/>
                                      </p:to>
                                    </p:set>
                                    <p:anim calcmode="lin" valueType="num">
                                      <p:cBhvr>
                                        <p:cTn id="7" dur="500" fill="hold"/>
                                        <p:tgtEl>
                                          <p:spTgt spid="33834"/>
                                        </p:tgtEl>
                                        <p:attrNameLst>
                                          <p:attrName>ppt_w</p:attrName>
                                        </p:attrNameLst>
                                      </p:cBhvr>
                                      <p:tavLst>
                                        <p:tav tm="0">
                                          <p:val>
                                            <p:fltVal val="0"/>
                                          </p:val>
                                        </p:tav>
                                        <p:tav tm="100000">
                                          <p:val>
                                            <p:strVal val="#ppt_w"/>
                                          </p:val>
                                        </p:tav>
                                      </p:tavLst>
                                    </p:anim>
                                    <p:anim calcmode="lin" valueType="num">
                                      <p:cBhvr>
                                        <p:cTn id="8" dur="500" fill="hold"/>
                                        <p:tgtEl>
                                          <p:spTgt spid="33834"/>
                                        </p:tgtEl>
                                        <p:attrNameLst>
                                          <p:attrName>ppt_h</p:attrName>
                                        </p:attrNameLst>
                                      </p:cBhvr>
                                      <p:tavLst>
                                        <p:tav tm="0">
                                          <p:val>
                                            <p:fltVal val="0"/>
                                          </p:val>
                                        </p:tav>
                                        <p:tav tm="100000">
                                          <p:val>
                                            <p:strVal val="#ppt_h"/>
                                          </p:val>
                                        </p:tav>
                                      </p:tavLst>
                                    </p:anim>
                                    <p:animEffect transition="in" filter="fade">
                                      <p:cBhvr>
                                        <p:cTn id="9" dur="500"/>
                                        <p:tgtEl>
                                          <p:spTgt spid="33834"/>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33835">
                                            <p:txEl>
                                              <p:pRg st="0" end="0"/>
                                            </p:txEl>
                                          </p:spTgt>
                                        </p:tgtEl>
                                        <p:attrNameLst>
                                          <p:attrName>style.visibility</p:attrName>
                                        </p:attrNameLst>
                                      </p:cBhvr>
                                      <p:to>
                                        <p:strVal val="visible"/>
                                      </p:to>
                                    </p:set>
                                    <p:animEffect transition="in" filter="fade">
                                      <p:cBhvr>
                                        <p:cTn id="14" dur="1000">
                                          <p:stCondLst>
                                            <p:cond delay="0"/>
                                          </p:stCondLst>
                                        </p:cTn>
                                        <p:tgtEl>
                                          <p:spTgt spid="33835">
                                            <p:txEl>
                                              <p:pRg st="0" end="0"/>
                                            </p:txEl>
                                          </p:spTgt>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33835">
                                            <p:txEl>
                                              <p:pRg st="1" end="1"/>
                                            </p:txEl>
                                          </p:spTgt>
                                        </p:tgtEl>
                                        <p:attrNameLst>
                                          <p:attrName>style.visibility</p:attrName>
                                        </p:attrNameLst>
                                      </p:cBhvr>
                                      <p:to>
                                        <p:strVal val="visible"/>
                                      </p:to>
                                    </p:set>
                                    <p:animEffect transition="in" filter="fade">
                                      <p:cBhvr>
                                        <p:cTn id="17" dur="1000">
                                          <p:stCondLst>
                                            <p:cond delay="0"/>
                                          </p:stCondLst>
                                        </p:cTn>
                                        <p:tgtEl>
                                          <p:spTgt spid="33835">
                                            <p:txEl>
                                              <p:pRg st="1" end="1"/>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3835">
                                            <p:txEl>
                                              <p:pRg st="2" end="2"/>
                                            </p:txEl>
                                          </p:spTgt>
                                        </p:tgtEl>
                                        <p:attrNameLst>
                                          <p:attrName>style.visibility</p:attrName>
                                        </p:attrNameLst>
                                      </p:cBhvr>
                                      <p:to>
                                        <p:strVal val="visible"/>
                                      </p:to>
                                    </p:set>
                                    <p:animEffect transition="in" filter="fade">
                                      <p:cBhvr>
                                        <p:cTn id="20" dur="1000">
                                          <p:stCondLst>
                                            <p:cond delay="0"/>
                                          </p:stCondLst>
                                        </p:cTn>
                                        <p:tgtEl>
                                          <p:spTgt spid="33835">
                                            <p:txEl>
                                              <p:pRg st="2" end="2"/>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3835">
                                            <p:txEl>
                                              <p:pRg st="3" end="3"/>
                                            </p:txEl>
                                          </p:spTgt>
                                        </p:tgtEl>
                                        <p:attrNameLst>
                                          <p:attrName>style.visibility</p:attrName>
                                        </p:attrNameLst>
                                      </p:cBhvr>
                                      <p:to>
                                        <p:strVal val="visible"/>
                                      </p:to>
                                    </p:set>
                                    <p:animEffect transition="in" filter="fade">
                                      <p:cBhvr>
                                        <p:cTn id="23" dur="1000">
                                          <p:stCondLst>
                                            <p:cond delay="0"/>
                                          </p:stCondLst>
                                        </p:cTn>
                                        <p:tgtEl>
                                          <p:spTgt spid="33835">
                                            <p:txEl>
                                              <p:pRg st="3" end="3"/>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3835">
                                            <p:txEl>
                                              <p:pRg st="4" end="4"/>
                                            </p:txEl>
                                          </p:spTgt>
                                        </p:tgtEl>
                                        <p:attrNameLst>
                                          <p:attrName>style.visibility</p:attrName>
                                        </p:attrNameLst>
                                      </p:cBhvr>
                                      <p:to>
                                        <p:strVal val="visible"/>
                                      </p:to>
                                    </p:set>
                                    <p:animEffect transition="in" filter="fade">
                                      <p:cBhvr>
                                        <p:cTn id="26" dur="1000">
                                          <p:stCondLst>
                                            <p:cond delay="0"/>
                                          </p:stCondLst>
                                        </p:cTn>
                                        <p:tgtEl>
                                          <p:spTgt spid="3383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834" grpId="0"/>
      <p:bldP spid="33835" grpId="0" build="p">
        <p:tmplLst>
          <p:tmpl lvl="1">
            <p:tnLst>
              <p:par>
                <p:cTn presetID="10" presetClass="entr" presetSubtype="0" fill="hold" nodeType="clickEffect">
                  <p:stCondLst>
                    <p:cond delay="0"/>
                  </p:stCondLst>
                  <p:childTnLst>
                    <p:set>
                      <p:cBhvr>
                        <p:cTn dur="1" fill="hold">
                          <p:stCondLst>
                            <p:cond delay="0"/>
                          </p:stCondLst>
                        </p:cTn>
                        <p:tgtEl>
                          <p:spTgt spid="33835"/>
                        </p:tgtEl>
                        <p:attrNameLst>
                          <p:attrName>style.visibility</p:attrName>
                        </p:attrNameLst>
                      </p:cBhvr>
                      <p:to>
                        <p:strVal val="visible"/>
                      </p:to>
                    </p:set>
                    <p:animEffect transition="in" filter="fade">
                      <p:cBhvr>
                        <p:cTn dur="1000">
                          <p:stCondLst>
                            <p:cond delay="0"/>
                          </p:stCondLst>
                        </p:cTn>
                        <p:tgtEl>
                          <p:spTgt spid="33835"/>
                        </p:tgtEl>
                      </p:cBhvr>
                    </p:animEffect>
                  </p:childTnLst>
                </p:cTn>
              </p:par>
            </p:tnLst>
          </p:tmpl>
          <p:tmpl lvl="2">
            <p:tnLst>
              <p:par>
                <p:cTn presetID="10" presetClass="entr" presetSubtype="0" fill="hold" nodeType="withEffect">
                  <p:stCondLst>
                    <p:cond delay="0"/>
                  </p:stCondLst>
                  <p:childTnLst>
                    <p:set>
                      <p:cBhvr>
                        <p:cTn dur="1" fill="hold">
                          <p:stCondLst>
                            <p:cond delay="0"/>
                          </p:stCondLst>
                        </p:cTn>
                        <p:tgtEl>
                          <p:spTgt spid="33835"/>
                        </p:tgtEl>
                        <p:attrNameLst>
                          <p:attrName>style.visibility</p:attrName>
                        </p:attrNameLst>
                      </p:cBhvr>
                      <p:to>
                        <p:strVal val="visible"/>
                      </p:to>
                    </p:set>
                    <p:animEffect transition="in" filter="fade">
                      <p:cBhvr>
                        <p:cTn dur="1000">
                          <p:stCondLst>
                            <p:cond delay="0"/>
                          </p:stCondLst>
                        </p:cTn>
                        <p:tgtEl>
                          <p:spTgt spid="33835"/>
                        </p:tgtEl>
                      </p:cBhvr>
                    </p:animEffect>
                  </p:childTnLst>
                </p:cTn>
              </p:par>
            </p:tnLst>
          </p:tmpl>
          <p:tmpl lvl="3">
            <p:tnLst>
              <p:par>
                <p:cTn presetID="10" presetClass="entr" presetSubtype="0" fill="hold" nodeType="withEffect">
                  <p:stCondLst>
                    <p:cond delay="0"/>
                  </p:stCondLst>
                  <p:childTnLst>
                    <p:set>
                      <p:cBhvr>
                        <p:cTn dur="1" fill="hold">
                          <p:stCondLst>
                            <p:cond delay="0"/>
                          </p:stCondLst>
                        </p:cTn>
                        <p:tgtEl>
                          <p:spTgt spid="33835"/>
                        </p:tgtEl>
                        <p:attrNameLst>
                          <p:attrName>style.visibility</p:attrName>
                        </p:attrNameLst>
                      </p:cBhvr>
                      <p:to>
                        <p:strVal val="visible"/>
                      </p:to>
                    </p:set>
                    <p:animEffect transition="in" filter="fade">
                      <p:cBhvr>
                        <p:cTn dur="1000">
                          <p:stCondLst>
                            <p:cond delay="0"/>
                          </p:stCondLst>
                        </p:cTn>
                        <p:tgtEl>
                          <p:spTgt spid="33835"/>
                        </p:tgtEl>
                      </p:cBhvr>
                    </p:animEffect>
                  </p:childTnLst>
                </p:cTn>
              </p:par>
            </p:tnLst>
          </p:tmpl>
          <p:tmpl lvl="4">
            <p:tnLst>
              <p:par>
                <p:cTn presetID="10" presetClass="entr" presetSubtype="0" fill="hold" nodeType="withEffect">
                  <p:stCondLst>
                    <p:cond delay="0"/>
                  </p:stCondLst>
                  <p:childTnLst>
                    <p:set>
                      <p:cBhvr>
                        <p:cTn dur="1" fill="hold">
                          <p:stCondLst>
                            <p:cond delay="0"/>
                          </p:stCondLst>
                        </p:cTn>
                        <p:tgtEl>
                          <p:spTgt spid="33835"/>
                        </p:tgtEl>
                        <p:attrNameLst>
                          <p:attrName>style.visibility</p:attrName>
                        </p:attrNameLst>
                      </p:cBhvr>
                      <p:to>
                        <p:strVal val="visible"/>
                      </p:to>
                    </p:set>
                    <p:animEffect transition="in" filter="fade">
                      <p:cBhvr>
                        <p:cTn dur="1000">
                          <p:stCondLst>
                            <p:cond delay="0"/>
                          </p:stCondLst>
                        </p:cTn>
                        <p:tgtEl>
                          <p:spTgt spid="33835"/>
                        </p:tgtEl>
                      </p:cBhvr>
                    </p:animEffect>
                  </p:childTnLst>
                </p:cTn>
              </p:par>
            </p:tnLst>
          </p:tmpl>
          <p:tmpl lvl="5">
            <p:tnLst>
              <p:par>
                <p:cTn presetID="10" presetClass="entr" presetSubtype="0" fill="hold" nodeType="withEffect">
                  <p:stCondLst>
                    <p:cond delay="0"/>
                  </p:stCondLst>
                  <p:childTnLst>
                    <p:set>
                      <p:cBhvr>
                        <p:cTn dur="1" fill="hold">
                          <p:stCondLst>
                            <p:cond delay="0"/>
                          </p:stCondLst>
                        </p:cTn>
                        <p:tgtEl>
                          <p:spTgt spid="33835"/>
                        </p:tgtEl>
                        <p:attrNameLst>
                          <p:attrName>style.visibility</p:attrName>
                        </p:attrNameLst>
                      </p:cBhvr>
                      <p:to>
                        <p:strVal val="visible"/>
                      </p:to>
                    </p:set>
                    <p:animEffect transition="in" filter="fade">
                      <p:cBhvr>
                        <p:cTn dur="1000">
                          <p:stCondLst>
                            <p:cond delay="0"/>
                          </p:stCondLst>
                        </p:cTn>
                        <p:tgtEl>
                          <p:spTgt spid="33835"/>
                        </p:tgtEl>
                      </p:cBhvr>
                    </p:animEffect>
                  </p:childTnLst>
                </p:cTn>
              </p:par>
            </p:tnLst>
          </p:tmpl>
        </p:tmplLst>
      </p:bldP>
    </p:bldLst>
  </p:timing>
  <p:hf hdr="0" ftr="0" dt="0"/>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9pPr>
    </p:titleStyle>
    <p:bodyStyle>
      <a:lvl1pPr marL="342900" indent="-342900" algn="l" rtl="0" eaLnBrk="0" fontAlgn="base" hangingPunct="0">
        <a:spcBef>
          <a:spcPct val="20000"/>
        </a:spcBef>
        <a:spcAft>
          <a:spcPct val="0"/>
        </a:spcAft>
        <a:buClr>
          <a:schemeClr val="hlink"/>
        </a:buClr>
        <a:buSzPct val="90000"/>
        <a:buFont typeface="Wingdings" pitchFamily="2" charset="2"/>
        <a:buBlip>
          <a:blip r:embed="rId14"/>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accent2"/>
        </a:buClr>
        <a:buSzPct val="90000"/>
        <a:buFont typeface="Wingdings" pitchFamily="2" charset="2"/>
        <a:buBlip>
          <a:blip r:embed="rId15"/>
        </a:buBlip>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folHlink"/>
        </a:buClr>
        <a:buSzPct val="90000"/>
        <a:buFont typeface="Wingdings" pitchFamily="2" charset="2"/>
        <a:buBlip>
          <a:blip r:embed="rId16"/>
        </a:buBlip>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folHlink"/>
        </a:buClr>
        <a:buSzPct val="90000"/>
        <a:buFont typeface="Wingdings" pitchFamily="2" charset="2"/>
        <a:buBlip>
          <a:blip r:embed="rId16"/>
        </a:buBlip>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folHlink"/>
        </a:buClr>
        <a:buSzPct val="90000"/>
        <a:buFont typeface="Wingdings" pitchFamily="2" charset="2"/>
        <a:buBlip>
          <a:blip r:embed="rId16"/>
        </a:buBlip>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folHlink"/>
        </a:buClr>
        <a:buSzPct val="90000"/>
        <a:buFont typeface="Wingdings" pitchFamily="2" charset="2"/>
        <a:buBlip>
          <a:blip r:embed="rId16"/>
        </a:buBlip>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folHlink"/>
        </a:buClr>
        <a:buSzPct val="90000"/>
        <a:buFont typeface="Wingdings" pitchFamily="2" charset="2"/>
        <a:buBlip>
          <a:blip r:embed="rId16"/>
        </a:buBlip>
        <a:defRPr sz="2000">
          <a:solidFill>
            <a:schemeClr val="tx1"/>
          </a:solidFill>
          <a:effectLst>
            <a:outerShdw blurRad="38100" dist="38100" dir="2700000" algn="tl">
              <a:srgbClr val="000000"/>
            </a:outerShdw>
          </a:effectLst>
          <a:latin typeface="+mn-lt"/>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kids.frontiersin.org/ar/articles/10.3389/frym.2019.00015-ar#KC4"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6" name="AutoShape 12" descr="University of Baghdad - Wikipedia"/>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ar-IQ"/>
          </a:p>
        </p:txBody>
      </p:sp>
      <p:pic>
        <p:nvPicPr>
          <p:cNvPr id="3077" name="Picture 14" descr="C:\Users\user\Desktop\1200px-University_of_Baghdad_official_seal.svg.png"/>
          <p:cNvPicPr>
            <a:picLocks noChangeAspect="1" noChangeArrowheads="1"/>
          </p:cNvPicPr>
          <p:nvPr/>
        </p:nvPicPr>
        <p:blipFill>
          <a:blip r:embed="rId2" cstate="print"/>
          <a:srcRect/>
          <a:stretch>
            <a:fillRect/>
          </a:stretch>
        </p:blipFill>
        <p:spPr bwMode="auto">
          <a:xfrm>
            <a:off x="422275" y="304800"/>
            <a:ext cx="1425575" cy="1447800"/>
          </a:xfrm>
          <a:prstGeom prst="rect">
            <a:avLst/>
          </a:prstGeom>
          <a:noFill/>
          <a:ln w="9525">
            <a:noFill/>
            <a:miter lim="800000"/>
            <a:headEnd/>
            <a:tailEnd/>
          </a:ln>
        </p:spPr>
      </p:pic>
      <p:pic>
        <p:nvPicPr>
          <p:cNvPr id="3078" name="Picture 15" descr="C:\Users\user\Desktop\logo_description09.png"/>
          <p:cNvPicPr>
            <a:picLocks noChangeAspect="1" noChangeArrowheads="1"/>
          </p:cNvPicPr>
          <p:nvPr/>
        </p:nvPicPr>
        <p:blipFill>
          <a:blip r:embed="rId3" cstate="print"/>
          <a:srcRect/>
          <a:stretch>
            <a:fillRect/>
          </a:stretch>
        </p:blipFill>
        <p:spPr bwMode="auto">
          <a:xfrm>
            <a:off x="7011988" y="201613"/>
            <a:ext cx="1644650" cy="1644650"/>
          </a:xfrm>
          <a:prstGeom prst="rect">
            <a:avLst/>
          </a:prstGeom>
          <a:noFill/>
          <a:ln w="9525">
            <a:noFill/>
            <a:miter lim="800000"/>
            <a:headEnd/>
            <a:tailEnd/>
          </a:ln>
        </p:spPr>
      </p:pic>
      <p:sp>
        <p:nvSpPr>
          <p:cNvPr id="8" name="Rectangle 7"/>
          <p:cNvSpPr/>
          <p:nvPr/>
        </p:nvSpPr>
        <p:spPr>
          <a:xfrm>
            <a:off x="-152400" y="5334000"/>
            <a:ext cx="4495800" cy="584775"/>
          </a:xfrm>
          <a:prstGeom prst="rect">
            <a:avLst/>
          </a:prstGeom>
          <a:noFill/>
        </p:spPr>
        <p:txBody>
          <a:bodyPr wrap="square">
            <a:spAutoFit/>
          </a:bodyPr>
          <a:lstStyle/>
          <a:p>
            <a:pPr algn="ctr">
              <a:defRPr/>
            </a:pPr>
            <a:r>
              <a:rPr lang="ar-IQ" sz="3200" b="1" spc="50" dirty="0" smtClean="0">
                <a:ln w="12700" cmpd="sng">
                  <a:solidFill>
                    <a:schemeClr val="accent6">
                      <a:satMod val="120000"/>
                      <a:shade val="80000"/>
                    </a:schemeClr>
                  </a:solidFill>
                  <a:prstDash val="solid"/>
                </a:ln>
                <a:solidFill>
                  <a:srgbClr val="FFFF00"/>
                </a:solidFill>
                <a:effectLst>
                  <a:glow rad="53100">
                    <a:schemeClr val="accent6">
                      <a:satMod val="180000"/>
                      <a:alpha val="30000"/>
                    </a:schemeClr>
                  </a:glow>
                </a:effectLst>
              </a:rPr>
              <a:t>م.د. جنان عطية </a:t>
            </a:r>
            <a:r>
              <a:rPr lang="ar-IQ" sz="3200" b="1" spc="50" dirty="0" smtClean="0">
                <a:ln w="12700" cmpd="sng">
                  <a:solidFill>
                    <a:schemeClr val="accent6">
                      <a:satMod val="120000"/>
                      <a:shade val="80000"/>
                    </a:schemeClr>
                  </a:solidFill>
                  <a:prstDash val="solid"/>
                </a:ln>
                <a:solidFill>
                  <a:srgbClr val="FFFF00"/>
                </a:solidFill>
                <a:effectLst>
                  <a:glow rad="53100">
                    <a:schemeClr val="accent6">
                      <a:satMod val="180000"/>
                      <a:alpha val="30000"/>
                    </a:schemeClr>
                  </a:glow>
                </a:effectLst>
              </a:rPr>
              <a:t>غافل </a:t>
            </a:r>
            <a:endParaRPr lang="en-US" sz="3200" b="1" spc="50" dirty="0">
              <a:ln w="12700" cmpd="sng">
                <a:solidFill>
                  <a:schemeClr val="accent6">
                    <a:satMod val="120000"/>
                    <a:shade val="80000"/>
                  </a:schemeClr>
                </a:solidFill>
                <a:prstDash val="solid"/>
              </a:ln>
              <a:solidFill>
                <a:srgbClr val="FFFF00"/>
              </a:solidFill>
              <a:effectLst>
                <a:glow rad="53100">
                  <a:schemeClr val="accent6">
                    <a:satMod val="180000"/>
                    <a:alpha val="30000"/>
                  </a:schemeClr>
                </a:glow>
              </a:effectLst>
            </a:endParaRPr>
          </a:p>
        </p:txBody>
      </p:sp>
      <p:sp>
        <p:nvSpPr>
          <p:cNvPr id="10" name="Rectangle 9"/>
          <p:cNvSpPr/>
          <p:nvPr/>
        </p:nvSpPr>
        <p:spPr>
          <a:xfrm>
            <a:off x="136110" y="1752600"/>
            <a:ext cx="8925840" cy="1754326"/>
          </a:xfrm>
          <a:prstGeom prst="rect">
            <a:avLst/>
          </a:prstGeom>
          <a:noFill/>
        </p:spPr>
        <p:txBody>
          <a:bodyPr wrap="none">
            <a:spAutoFit/>
          </a:bodyPr>
          <a:lstStyle/>
          <a:p>
            <a:pPr algn="ctr">
              <a:defRPr/>
            </a:pPr>
            <a:r>
              <a:rPr lang="ar-IQ" sz="3600" spc="50" dirty="0" smtClean="0">
                <a:ln w="12700" cmpd="sng">
                  <a:solidFill>
                    <a:srgbClr val="FFFF00"/>
                  </a:solidFill>
                  <a:prstDash val="solid"/>
                </a:ln>
                <a:solidFill>
                  <a:srgbClr val="FFFF66"/>
                </a:solidFill>
                <a:effectLst>
                  <a:glow rad="53100">
                    <a:schemeClr val="accent6">
                      <a:satMod val="180000"/>
                      <a:alpha val="30000"/>
                    </a:schemeClr>
                  </a:glow>
                </a:effectLst>
                <a:latin typeface="Arial Rounded MT Bold" pitchFamily="34" charset="0"/>
              </a:rPr>
              <a:t>البكتريا تتحدث </a:t>
            </a:r>
            <a:r>
              <a:rPr lang="ar-IQ" sz="3600" spc="50" dirty="0" smtClean="0">
                <a:ln w="12700" cmpd="sng">
                  <a:solidFill>
                    <a:srgbClr val="FFFF00"/>
                  </a:solidFill>
                  <a:prstDash val="solid"/>
                </a:ln>
                <a:solidFill>
                  <a:srgbClr val="FFFF66"/>
                </a:solidFill>
                <a:effectLst>
                  <a:glow rad="53100">
                    <a:schemeClr val="accent6">
                      <a:satMod val="180000"/>
                      <a:alpha val="30000"/>
                    </a:schemeClr>
                  </a:glow>
                </a:effectLst>
                <a:latin typeface="Arial Rounded MT Bold" pitchFamily="34" charset="0"/>
              </a:rPr>
              <a:t>للدماغ</a:t>
            </a:r>
          </a:p>
          <a:p>
            <a:pPr algn="ctr">
              <a:defRPr/>
            </a:pPr>
            <a:endParaRPr lang="ar-IQ" sz="3600" spc="50" dirty="0" smtClean="0">
              <a:ln w="12700" cmpd="sng">
                <a:solidFill>
                  <a:srgbClr val="FFFF00"/>
                </a:solidFill>
                <a:prstDash val="solid"/>
              </a:ln>
              <a:solidFill>
                <a:srgbClr val="FFFF66"/>
              </a:solidFill>
              <a:effectLst>
                <a:glow rad="53100">
                  <a:schemeClr val="accent6">
                    <a:satMod val="180000"/>
                    <a:alpha val="30000"/>
                  </a:schemeClr>
                </a:glow>
              </a:effectLst>
              <a:latin typeface="Arial Rounded MT Bold" pitchFamily="34" charset="0"/>
            </a:endParaRPr>
          </a:p>
          <a:p>
            <a:pPr algn="ctr">
              <a:defRPr/>
            </a:pPr>
            <a:r>
              <a:rPr lang="en-US" sz="3600" b="1" dirty="0">
                <a:solidFill>
                  <a:srgbClr val="FFFF00"/>
                </a:solidFill>
              </a:rPr>
              <a:t>Bacterial communicate with brain cell </a:t>
            </a:r>
            <a:r>
              <a:rPr lang="ar-IQ" sz="3600" b="1" dirty="0"/>
              <a:t>"</a:t>
            </a:r>
            <a:r>
              <a:rPr lang="ar-IQ" sz="3600" spc="50" dirty="0" smtClean="0">
                <a:ln w="12700" cmpd="sng">
                  <a:solidFill>
                    <a:srgbClr val="FFFF00"/>
                  </a:solidFill>
                  <a:prstDash val="solid"/>
                </a:ln>
                <a:solidFill>
                  <a:srgbClr val="FFFF66"/>
                </a:solidFill>
                <a:effectLst>
                  <a:glow rad="53100">
                    <a:schemeClr val="accent6">
                      <a:satMod val="180000"/>
                      <a:alpha val="30000"/>
                    </a:schemeClr>
                  </a:glow>
                </a:effectLst>
                <a:latin typeface="Arial Rounded MT Bold" pitchFamily="34" charset="0"/>
              </a:rPr>
              <a:t> </a:t>
            </a:r>
            <a:endParaRPr lang="ar-IQ" sz="3600" spc="50" dirty="0">
              <a:ln w="12700" cmpd="sng">
                <a:solidFill>
                  <a:srgbClr val="FFFF00"/>
                </a:solidFill>
                <a:prstDash val="solid"/>
              </a:ln>
              <a:solidFill>
                <a:srgbClr val="FFFF66"/>
              </a:solidFill>
              <a:effectLst>
                <a:glow rad="53100">
                  <a:schemeClr val="accent6">
                    <a:satMod val="180000"/>
                    <a:alpha val="30000"/>
                  </a:schemeClr>
                </a:glow>
              </a:effectLst>
            </a:endParaRPr>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677025" y="4876800"/>
            <a:ext cx="2466975" cy="184785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457200"/>
            <a:ext cx="8229600" cy="4530725"/>
          </a:xfrm>
        </p:spPr>
        <p:txBody>
          <a:bodyPr/>
          <a:lstStyle/>
          <a:p>
            <a:pPr algn="just" rtl="1">
              <a:buFont typeface="Arial" panose="020B0604020202020204" pitchFamily="34" charset="0"/>
              <a:buChar char="•"/>
            </a:pPr>
            <a:r>
              <a:rPr lang="ar-IQ" dirty="0">
                <a:solidFill>
                  <a:srgbClr val="FFFF00"/>
                </a:solidFill>
              </a:rPr>
              <a:t>قارن الباحثون نشاط الدماغ وسلوك الفئران الطبيعية مع مجموعتين أخريين هي الفئران، التي تمت تربيتها في بيئة معقمة لتكون خالية من الجراثيم، والفئران المعالجة بمزيج قوي من المضادات الحيوية استنفد بكتيريا الأمعاء. واعتمدت التجارب على مفهوم أنه بمجرد أن تدخل الفئران الخالية من الجراثيم إلى بيئة غير معقمة، فإنها ستبدأ في التقاط دفعة من البكتيريا على الفور لمرة واحدة فقط؛ ومن ثم كانت الفئران المعالجة بالمضادات الحيوية أكثر تنوعًا ويمكن استخدامها في تجارب متعددة.</a:t>
            </a:r>
          </a:p>
          <a:p>
            <a:pPr algn="just" rtl="1">
              <a:buFont typeface="Arial" panose="020B0604020202020204" pitchFamily="34" charset="0"/>
              <a:buChar char="•"/>
            </a:pPr>
            <a:endParaRPr lang="ar-IQ" dirty="0">
              <a:solidFill>
                <a:srgbClr val="FFFF00"/>
              </a:solidFill>
            </a:endParaRPr>
          </a:p>
        </p:txBody>
      </p:sp>
      <p:sp>
        <p:nvSpPr>
          <p:cNvPr id="4" name="Slide Number Placeholder 3"/>
          <p:cNvSpPr>
            <a:spLocks noGrp="1"/>
          </p:cNvSpPr>
          <p:nvPr>
            <p:ph type="sldNum" sz="quarter" idx="12"/>
          </p:nvPr>
        </p:nvSpPr>
        <p:spPr/>
        <p:txBody>
          <a:bodyPr/>
          <a:lstStyle/>
          <a:p>
            <a:pPr>
              <a:defRPr/>
            </a:pPr>
            <a:fld id="{E586B6AE-0FDA-4E2A-9169-D543652A2C3C}" type="slidenum">
              <a:rPr lang="en-US" smtClean="0"/>
              <a:pPr>
                <a:defRPr/>
              </a:pPr>
              <a:t>10</a:t>
            </a:fld>
            <a:endParaRPr lang="en-US"/>
          </a:p>
        </p:txBody>
      </p:sp>
    </p:spTree>
    <p:extLst>
      <p:ext uri="{BB962C8B-B14F-4D97-AF65-F5344CB8AC3E}">
        <p14:creationId xmlns:p14="http://schemas.microsoft.com/office/powerpoint/2010/main" val="11060661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685800"/>
            <a:ext cx="8229600" cy="4530725"/>
          </a:xfrm>
        </p:spPr>
        <p:txBody>
          <a:bodyPr/>
          <a:lstStyle/>
          <a:p>
            <a:pPr marL="0" indent="0" algn="just" rtl="1">
              <a:buNone/>
            </a:pPr>
            <a:r>
              <a:rPr lang="ar-IQ" dirty="0">
                <a:solidFill>
                  <a:srgbClr val="FFFF00"/>
                </a:solidFill>
              </a:rPr>
              <a:t>وضع الفريق الفئران الخالية من الجراثيم والمعالجة بالمضادات الحيوية في أقفاص بها فئران غير معروفة لمراقبة تفاعلاتها الاجتماعية. وكما هو متوقع، تجنبت كلا المجموعتين من الفئران التفاعل مع الغرباء. وبعد هذا الاختبار السلوكي، أجرى الفريق العديد من التجارب لمعرفة ما كان يحدث في أدمغة الحيوانات والتي ربما تكون السبب وراء هذه الديناميكية الاجتماعية الغريبة.</a:t>
            </a:r>
          </a:p>
        </p:txBody>
      </p:sp>
      <p:sp>
        <p:nvSpPr>
          <p:cNvPr id="4" name="Slide Number Placeholder 3"/>
          <p:cNvSpPr>
            <a:spLocks noGrp="1"/>
          </p:cNvSpPr>
          <p:nvPr>
            <p:ph type="sldNum" sz="quarter" idx="12"/>
          </p:nvPr>
        </p:nvSpPr>
        <p:spPr/>
        <p:txBody>
          <a:bodyPr/>
          <a:lstStyle/>
          <a:p>
            <a:pPr>
              <a:defRPr/>
            </a:pPr>
            <a:fld id="{E586B6AE-0FDA-4E2A-9169-D543652A2C3C}" type="slidenum">
              <a:rPr lang="en-US" smtClean="0"/>
              <a:pPr>
                <a:defRPr/>
              </a:pPr>
              <a:t>11</a:t>
            </a:fld>
            <a:endParaRPr lang="en-US"/>
          </a:p>
        </p:txBody>
      </p:sp>
    </p:spTree>
    <p:extLst>
      <p:ext uri="{BB962C8B-B14F-4D97-AF65-F5344CB8AC3E}">
        <p14:creationId xmlns:p14="http://schemas.microsoft.com/office/powerpoint/2010/main" val="4476697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458200" cy="4530725"/>
          </a:xfrm>
        </p:spPr>
        <p:txBody>
          <a:bodyPr/>
          <a:lstStyle/>
          <a:p>
            <a:pPr algn="just" rtl="1">
              <a:buFont typeface="Arial" panose="020B0604020202020204" pitchFamily="34" charset="0"/>
              <a:buChar char="•"/>
            </a:pPr>
            <a:r>
              <a:rPr lang="ar-IQ" dirty="0" smtClean="0">
                <a:solidFill>
                  <a:srgbClr val="FFFF00"/>
                </a:solidFill>
              </a:rPr>
              <a:t>ان ما حدث مع هذه الفئران يرتبط مع جين  </a:t>
            </a:r>
            <a:r>
              <a:rPr lang="en-US" dirty="0" smtClean="0">
                <a:solidFill>
                  <a:srgbClr val="FFFF00"/>
                </a:solidFill>
              </a:rPr>
              <a:t>c-</a:t>
            </a:r>
            <a:r>
              <a:rPr lang="en-US" dirty="0" err="1" smtClean="0">
                <a:solidFill>
                  <a:srgbClr val="FFFF00"/>
                </a:solidFill>
              </a:rPr>
              <a:t>Fos</a:t>
            </a:r>
            <a:r>
              <a:rPr lang="ar-IQ" dirty="0" smtClean="0">
                <a:solidFill>
                  <a:srgbClr val="FFFF00"/>
                </a:solidFill>
              </a:rPr>
              <a:t> </a:t>
            </a:r>
            <a:r>
              <a:rPr lang="en-US" dirty="0" smtClean="0">
                <a:solidFill>
                  <a:srgbClr val="FFFF00"/>
                </a:solidFill>
              </a:rPr>
              <a:t> </a:t>
            </a:r>
            <a:r>
              <a:rPr lang="ar-IQ" dirty="0">
                <a:solidFill>
                  <a:srgbClr val="FFFF00"/>
                </a:solidFill>
              </a:rPr>
              <a:t>وهو جين يعمل في خلايا الدماغ النشطة. وبالمقارنة مع الفئران العادية، أظهرت الفئران المصابة بالبكتيريا المستنفدة نشاطًا شديدًا لجين </a:t>
            </a:r>
            <a:r>
              <a:rPr lang="en-US" dirty="0">
                <a:solidFill>
                  <a:srgbClr val="FFFF00"/>
                </a:solidFill>
              </a:rPr>
              <a:t>c-</a:t>
            </a:r>
            <a:r>
              <a:rPr lang="en-US" dirty="0" err="1">
                <a:solidFill>
                  <a:srgbClr val="FFFF00"/>
                </a:solidFill>
              </a:rPr>
              <a:t>Fos</a:t>
            </a:r>
            <a:r>
              <a:rPr lang="en-US" dirty="0">
                <a:solidFill>
                  <a:srgbClr val="FFFF00"/>
                </a:solidFill>
              </a:rPr>
              <a:t> </a:t>
            </a:r>
            <a:r>
              <a:rPr lang="ar-IQ" dirty="0">
                <a:solidFill>
                  <a:srgbClr val="FFFF00"/>
                </a:solidFill>
              </a:rPr>
              <a:t>في مناطق </a:t>
            </a:r>
            <a:r>
              <a:rPr lang="ar-IQ" dirty="0" smtClean="0">
                <a:solidFill>
                  <a:srgbClr val="FFFF00"/>
                </a:solidFill>
              </a:rPr>
              <a:t>الدماغ.</a:t>
            </a:r>
          </a:p>
          <a:p>
            <a:pPr algn="just" rtl="1">
              <a:buFont typeface="Arial" panose="020B0604020202020204" pitchFamily="34" charset="0"/>
              <a:buChar char="•"/>
            </a:pPr>
            <a:r>
              <a:rPr lang="ar-IQ" dirty="0">
                <a:solidFill>
                  <a:srgbClr val="FFFF00"/>
                </a:solidFill>
              </a:rPr>
              <a:t>تزامن هذا الارتفاع في </a:t>
            </a:r>
            <a:r>
              <a:rPr lang="ar-IQ" dirty="0">
                <a:solidFill>
                  <a:srgbClr val="FFFF00"/>
                </a:solidFill>
              </a:rPr>
              <a:t>نشاط</a:t>
            </a:r>
            <a:r>
              <a:rPr lang="ar-IQ" dirty="0">
                <a:solidFill>
                  <a:srgbClr val="FFFF00"/>
                </a:solidFill>
              </a:rPr>
              <a:t> الدماغ مع ارتفاع في هرمون الإجهاد المسمى الكورتيكوستيرون في الفئران الخالية من الجراثيم والمعالجة بالمضادات الحيوية، بينما لم تحدث نفس الزيادة في الفئران ذات الميكروبات الطبيعية</a:t>
            </a:r>
            <a:r>
              <a:rPr lang="ar-IQ" dirty="0" smtClean="0">
                <a:solidFill>
                  <a:srgbClr val="FFFF00"/>
                </a:solidFill>
              </a:rPr>
              <a:t>.</a:t>
            </a:r>
            <a:endParaRPr lang="ar-IQ" dirty="0">
              <a:solidFill>
                <a:srgbClr val="FFFF00"/>
              </a:solidFill>
            </a:endParaRPr>
          </a:p>
        </p:txBody>
      </p:sp>
      <p:sp>
        <p:nvSpPr>
          <p:cNvPr id="4" name="Slide Number Placeholder 3"/>
          <p:cNvSpPr>
            <a:spLocks noGrp="1"/>
          </p:cNvSpPr>
          <p:nvPr>
            <p:ph type="sldNum" sz="quarter" idx="12"/>
          </p:nvPr>
        </p:nvSpPr>
        <p:spPr/>
        <p:txBody>
          <a:bodyPr/>
          <a:lstStyle/>
          <a:p>
            <a:pPr>
              <a:defRPr/>
            </a:pPr>
            <a:fld id="{E586B6AE-0FDA-4E2A-9169-D543652A2C3C}" type="slidenum">
              <a:rPr lang="en-US" smtClean="0"/>
              <a:pPr>
                <a:defRPr/>
              </a:pPr>
              <a:t>12</a:t>
            </a:fld>
            <a:endParaRPr lang="en-US"/>
          </a:p>
        </p:txBody>
      </p:sp>
    </p:spTree>
    <p:extLst>
      <p:ext uri="{BB962C8B-B14F-4D97-AF65-F5344CB8AC3E}">
        <p14:creationId xmlns:p14="http://schemas.microsoft.com/office/powerpoint/2010/main" val="21452384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4530725"/>
          </a:xfrm>
        </p:spPr>
        <p:txBody>
          <a:bodyPr/>
          <a:lstStyle/>
          <a:p>
            <a:pPr algn="just" rtl="1">
              <a:buFont typeface="Arial" panose="020B0604020202020204" pitchFamily="34" charset="0"/>
              <a:buChar char="•"/>
            </a:pPr>
            <a:r>
              <a:rPr lang="ar-IQ" dirty="0" smtClean="0">
                <a:solidFill>
                  <a:srgbClr val="FFFF00"/>
                </a:solidFill>
              </a:rPr>
              <a:t>وأكد باحثون اخرون إنه </a:t>
            </a:r>
            <a:r>
              <a:rPr lang="ar-IQ" dirty="0">
                <a:solidFill>
                  <a:srgbClr val="FFFF00"/>
                </a:solidFill>
              </a:rPr>
              <a:t>يشتبه في أن مجموعة من الميكروبات تعمل معًا لتعديل إنتاج هرمون الإجهاد والتوتر. ومن ثم يمكن اعتبار أن التجارب تقدم حجة قوية مفادها أن ميكروبات الأمعاء في الفئران العادية تساعد على الانخراط في السلوكيات الاجتماعية، بينما تتعامل الفئران الخالية من الجراثيم مع فرط إفراز هرمون التوتر وبالتالي ترفض الفرص المتاحة أمامها للاتصال اجتماعيا بالفئران الأخرى</a:t>
            </a:r>
            <a:r>
              <a:rPr lang="ar-IQ" dirty="0" smtClean="0">
                <a:solidFill>
                  <a:srgbClr val="FFFF00"/>
                </a:solidFill>
              </a:rPr>
              <a:t>.</a:t>
            </a:r>
          </a:p>
          <a:p>
            <a:pPr algn="just" rtl="1">
              <a:buFont typeface="Arial" panose="020B0604020202020204" pitchFamily="34" charset="0"/>
              <a:buChar char="•"/>
            </a:pPr>
            <a:r>
              <a:rPr lang="ar-IQ" dirty="0" smtClean="0">
                <a:solidFill>
                  <a:srgbClr val="FFFF00"/>
                </a:solidFill>
              </a:rPr>
              <a:t>إن </a:t>
            </a:r>
            <a:r>
              <a:rPr lang="ar-IQ" dirty="0">
                <a:solidFill>
                  <a:srgbClr val="FFFF00"/>
                </a:solidFill>
              </a:rPr>
              <a:t>السؤال الذي يطرح نفسه بقوة هو كيفية استخدام الميكروبيوم المعوي </a:t>
            </a:r>
            <a:r>
              <a:rPr lang="ar-IQ" dirty="0" smtClean="0">
                <a:solidFill>
                  <a:srgbClr val="FFFF00"/>
                </a:solidFill>
              </a:rPr>
              <a:t>"للتحدث" </a:t>
            </a:r>
            <a:r>
              <a:rPr lang="ar-IQ" dirty="0">
                <a:solidFill>
                  <a:srgbClr val="FFFF00"/>
                </a:solidFill>
              </a:rPr>
              <a:t>إلى الدماغ، وبالتالي المساعدة في التحكم في السلوك من أعماق الأمعاء".</a:t>
            </a:r>
          </a:p>
          <a:p>
            <a:pPr algn="just" rtl="1">
              <a:buFont typeface="Arial" panose="020B0604020202020204" pitchFamily="34" charset="0"/>
              <a:buChar char="•"/>
            </a:pPr>
            <a:endParaRPr lang="ar-IQ" dirty="0">
              <a:solidFill>
                <a:srgbClr val="FFFF00"/>
              </a:solidFill>
            </a:endParaRPr>
          </a:p>
        </p:txBody>
      </p:sp>
      <p:sp>
        <p:nvSpPr>
          <p:cNvPr id="4" name="Slide Number Placeholder 3"/>
          <p:cNvSpPr>
            <a:spLocks noGrp="1"/>
          </p:cNvSpPr>
          <p:nvPr>
            <p:ph type="sldNum" sz="quarter" idx="12"/>
          </p:nvPr>
        </p:nvSpPr>
        <p:spPr/>
        <p:txBody>
          <a:bodyPr/>
          <a:lstStyle/>
          <a:p>
            <a:pPr>
              <a:defRPr/>
            </a:pPr>
            <a:fld id="{E586B6AE-0FDA-4E2A-9169-D543652A2C3C}" type="slidenum">
              <a:rPr lang="en-US" smtClean="0"/>
              <a:pPr>
                <a:defRPr/>
              </a:pPr>
              <a:t>13</a:t>
            </a:fld>
            <a:endParaRPr lang="en-US"/>
          </a:p>
        </p:txBody>
      </p:sp>
    </p:spTree>
    <p:extLst>
      <p:ext uri="{BB962C8B-B14F-4D97-AF65-F5344CB8AC3E}">
        <p14:creationId xmlns:p14="http://schemas.microsoft.com/office/powerpoint/2010/main" val="13610584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533400"/>
            <a:ext cx="8229600" cy="4530725"/>
          </a:xfrm>
        </p:spPr>
        <p:txBody>
          <a:bodyPr/>
          <a:lstStyle/>
          <a:p>
            <a:pPr algn="just" rtl="1">
              <a:buFont typeface="Arial" panose="020B0604020202020204" pitchFamily="34" charset="0"/>
              <a:buChar char="•"/>
            </a:pPr>
            <a:r>
              <a:rPr lang="ar-IQ" dirty="0" smtClean="0">
                <a:solidFill>
                  <a:srgbClr val="FFFF00"/>
                </a:solidFill>
              </a:rPr>
              <a:t>أن </a:t>
            </a:r>
            <a:r>
              <a:rPr lang="ar-IQ" dirty="0">
                <a:solidFill>
                  <a:srgbClr val="FFFF00"/>
                </a:solidFill>
              </a:rPr>
              <a:t>هذا النوع من الأبحاث يمكن أن يساعد العلماء يومًا ما في علاج الأفراد الذين يعانون من اضطرابات نفسية عصبية، مثل التوتر واضطراب طيف التوحد، بافتراض أن بعض الملاحظات في الحيوانات تنطبق على البشر</a:t>
            </a:r>
            <a:r>
              <a:rPr lang="ar-IQ" dirty="0" smtClean="0">
                <a:solidFill>
                  <a:srgbClr val="FFFF00"/>
                </a:solidFill>
              </a:rPr>
              <a:t>.</a:t>
            </a:r>
          </a:p>
          <a:p>
            <a:pPr algn="just" rtl="1">
              <a:buFont typeface="Arial" panose="020B0604020202020204" pitchFamily="34" charset="0"/>
              <a:buChar char="•"/>
            </a:pPr>
            <a:r>
              <a:rPr lang="ar-IQ" dirty="0">
                <a:solidFill>
                  <a:srgbClr val="FFFF00"/>
                </a:solidFill>
              </a:rPr>
              <a:t>تشير أبحاث سابقة إلى أن التوتر والقلق والتوحد غالبًا ما يتزامن مع اضطرابات الجهاز الهضمي، مثل الإمساك والإسهال، وكذلك مع اضطرابات ميكروبيوم </a:t>
            </a:r>
            <a:r>
              <a:rPr lang="ar-IQ" dirty="0" smtClean="0">
                <a:solidFill>
                  <a:srgbClr val="FFFF00"/>
                </a:solidFill>
              </a:rPr>
              <a:t>الأمعاء.</a:t>
            </a:r>
          </a:p>
          <a:p>
            <a:pPr algn="just" rtl="1">
              <a:buFont typeface="Arial" panose="020B0604020202020204" pitchFamily="34" charset="0"/>
              <a:buChar char="•"/>
            </a:pPr>
            <a:r>
              <a:rPr lang="ar-IQ" dirty="0" smtClean="0">
                <a:solidFill>
                  <a:srgbClr val="FFFF00"/>
                </a:solidFill>
              </a:rPr>
              <a:t>وإنه </a:t>
            </a:r>
            <a:r>
              <a:rPr lang="ar-IQ" dirty="0">
                <a:solidFill>
                  <a:srgbClr val="FFFF00"/>
                </a:solidFill>
              </a:rPr>
              <a:t>على مدى العقد الماضي، كان العلماء يحققون في هذا الارتباط بين الأمعاء والدماغ على أمل تطوير أساليب علاجية جديدة لمثل هذه الاضطرابات.</a:t>
            </a:r>
          </a:p>
          <a:p>
            <a:pPr algn="just" rtl="1">
              <a:buFont typeface="Arial" panose="020B0604020202020204" pitchFamily="34" charset="0"/>
              <a:buChar char="•"/>
            </a:pPr>
            <a:endParaRPr lang="ar-IQ" dirty="0">
              <a:solidFill>
                <a:srgbClr val="FFFF00"/>
              </a:solidFill>
            </a:endParaRPr>
          </a:p>
        </p:txBody>
      </p:sp>
      <p:sp>
        <p:nvSpPr>
          <p:cNvPr id="4" name="Slide Number Placeholder 3"/>
          <p:cNvSpPr>
            <a:spLocks noGrp="1"/>
          </p:cNvSpPr>
          <p:nvPr>
            <p:ph type="sldNum" sz="quarter" idx="12"/>
          </p:nvPr>
        </p:nvSpPr>
        <p:spPr/>
        <p:txBody>
          <a:bodyPr/>
          <a:lstStyle/>
          <a:p>
            <a:pPr>
              <a:defRPr/>
            </a:pPr>
            <a:fld id="{E586B6AE-0FDA-4E2A-9169-D543652A2C3C}" type="slidenum">
              <a:rPr lang="en-US" smtClean="0"/>
              <a:pPr>
                <a:defRPr/>
              </a:pPr>
              <a:t>14</a:t>
            </a:fld>
            <a:endParaRPr lang="en-US"/>
          </a:p>
        </p:txBody>
      </p:sp>
    </p:spTree>
    <p:extLst>
      <p:ext uri="{BB962C8B-B14F-4D97-AF65-F5344CB8AC3E}">
        <p14:creationId xmlns:p14="http://schemas.microsoft.com/office/powerpoint/2010/main" val="15317682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762000"/>
            <a:ext cx="8229600" cy="4530725"/>
          </a:xfrm>
        </p:spPr>
        <p:txBody>
          <a:bodyPr/>
          <a:lstStyle/>
          <a:p>
            <a:pPr algn="r" rtl="1">
              <a:buFont typeface="Arial" panose="020B0604020202020204" pitchFamily="34" charset="0"/>
              <a:buChar char="•"/>
            </a:pPr>
            <a:r>
              <a:rPr lang="ar-IQ" dirty="0">
                <a:solidFill>
                  <a:srgbClr val="FFFF00"/>
                </a:solidFill>
              </a:rPr>
              <a:t>وأضاف قائلًا إن نتائج هذه الدراسة ربما تدفع عجلة الأبحاث إلى الأمام وباتجاه صياغة علاجات للتوحد تعتمد على الميكروبيوم المعوي، لكن بشكل عام، هي تسلط الضوء على "مزيد من التفاصيل فيما يتعلق بكيفية تأثير هذه الميكروبات على السلوك </a:t>
            </a:r>
            <a:r>
              <a:rPr lang="ar-IQ" dirty="0" smtClean="0">
                <a:solidFill>
                  <a:srgbClr val="FFFF00"/>
                </a:solidFill>
              </a:rPr>
              <a:t>الاجتماعي.</a:t>
            </a:r>
            <a:endParaRPr lang="ar-IQ" dirty="0">
              <a:solidFill>
                <a:srgbClr val="FFFF00"/>
              </a:solidFill>
            </a:endParaRPr>
          </a:p>
          <a:p>
            <a:pPr algn="r" rtl="1">
              <a:buFont typeface="Arial" panose="020B0604020202020204" pitchFamily="34" charset="0"/>
              <a:buChar char="•"/>
            </a:pPr>
            <a:endParaRPr lang="ar-IQ" dirty="0">
              <a:solidFill>
                <a:srgbClr val="FFFF00"/>
              </a:solidFill>
            </a:endParaRPr>
          </a:p>
        </p:txBody>
      </p:sp>
      <p:sp>
        <p:nvSpPr>
          <p:cNvPr id="4" name="Slide Number Placeholder 3"/>
          <p:cNvSpPr>
            <a:spLocks noGrp="1"/>
          </p:cNvSpPr>
          <p:nvPr>
            <p:ph type="sldNum" sz="quarter" idx="12"/>
          </p:nvPr>
        </p:nvSpPr>
        <p:spPr/>
        <p:txBody>
          <a:bodyPr/>
          <a:lstStyle/>
          <a:p>
            <a:pPr>
              <a:defRPr/>
            </a:pPr>
            <a:fld id="{E586B6AE-0FDA-4E2A-9169-D543652A2C3C}" type="slidenum">
              <a:rPr lang="en-US" smtClean="0"/>
              <a:pPr>
                <a:defRPr/>
              </a:pPr>
              <a:t>15</a:t>
            </a:fld>
            <a:endParaRPr lang="en-US"/>
          </a:p>
        </p:txBody>
      </p:sp>
    </p:spTree>
    <p:extLst>
      <p:ext uri="{BB962C8B-B14F-4D97-AF65-F5344CB8AC3E}">
        <p14:creationId xmlns:p14="http://schemas.microsoft.com/office/powerpoint/2010/main" val="16168705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2400" y="152400"/>
            <a:ext cx="8839200" cy="6548438"/>
          </a:xfrm>
        </p:spPr>
      </p:pic>
      <p:sp>
        <p:nvSpPr>
          <p:cNvPr id="4" name="Slide Number Placeholder 3"/>
          <p:cNvSpPr>
            <a:spLocks noGrp="1"/>
          </p:cNvSpPr>
          <p:nvPr>
            <p:ph type="sldNum" sz="quarter" idx="12"/>
          </p:nvPr>
        </p:nvSpPr>
        <p:spPr/>
        <p:txBody>
          <a:bodyPr/>
          <a:lstStyle/>
          <a:p>
            <a:pPr>
              <a:defRPr/>
            </a:pPr>
            <a:fld id="{E586B6AE-0FDA-4E2A-9169-D543652A2C3C}" type="slidenum">
              <a:rPr lang="en-US" smtClean="0"/>
              <a:pPr>
                <a:defRPr/>
              </a:pPr>
              <a:t>16</a:t>
            </a:fld>
            <a:endParaRPr lang="en-US"/>
          </a:p>
        </p:txBody>
      </p:sp>
    </p:spTree>
    <p:extLst>
      <p:ext uri="{BB962C8B-B14F-4D97-AF65-F5344CB8AC3E}">
        <p14:creationId xmlns:p14="http://schemas.microsoft.com/office/powerpoint/2010/main" val="34081531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2784" y="685800"/>
            <a:ext cx="8229600" cy="4530725"/>
          </a:xfrm>
        </p:spPr>
        <p:txBody>
          <a:bodyPr/>
          <a:lstStyle/>
          <a:p>
            <a:pPr algn="just" rtl="1">
              <a:buFont typeface="Arial" panose="020B0604020202020204" pitchFamily="34" charset="0"/>
              <a:buChar char="•"/>
            </a:pPr>
            <a:r>
              <a:rPr lang="ar-IQ" dirty="0">
                <a:solidFill>
                  <a:srgbClr val="FFFF00"/>
                </a:solidFill>
              </a:rPr>
              <a:t>هناك عدد مُذهل من الكائنات التي تعيش معًا على وجه الأرض. </a:t>
            </a:r>
            <a:endParaRPr lang="ar-IQ" dirty="0" smtClean="0">
              <a:solidFill>
                <a:srgbClr val="FFFF00"/>
              </a:solidFill>
            </a:endParaRPr>
          </a:p>
          <a:p>
            <a:pPr algn="just" rtl="1">
              <a:buFont typeface="Arial" panose="020B0604020202020204" pitchFamily="34" charset="0"/>
              <a:buChar char="•"/>
            </a:pPr>
            <a:r>
              <a:rPr lang="ar-IQ" dirty="0" smtClean="0">
                <a:solidFill>
                  <a:srgbClr val="FFFF00"/>
                </a:solidFill>
              </a:rPr>
              <a:t>كل </a:t>
            </a:r>
            <a:r>
              <a:rPr lang="ar-IQ" dirty="0">
                <a:solidFill>
                  <a:srgbClr val="FFFF00"/>
                </a:solidFill>
              </a:rPr>
              <a:t>كائن فريد من نوعه. وتتفاعل جميع هذه الكائنات معًا دون حدود تفصل بينها، مما يجعل هذا العالم - عالمنا - مكانًا جميلًا نعيش فيه. </a:t>
            </a:r>
            <a:endParaRPr lang="ar-IQ" dirty="0" smtClean="0">
              <a:solidFill>
                <a:srgbClr val="FFFF00"/>
              </a:solidFill>
            </a:endParaRPr>
          </a:p>
          <a:p>
            <a:pPr algn="just" rtl="1">
              <a:buFont typeface="Arial" panose="020B0604020202020204" pitchFamily="34" charset="0"/>
              <a:buChar char="•"/>
            </a:pPr>
            <a:r>
              <a:rPr lang="ar-IQ" dirty="0" smtClean="0">
                <a:solidFill>
                  <a:srgbClr val="FFFF00"/>
                </a:solidFill>
              </a:rPr>
              <a:t>البكتيريا </a:t>
            </a:r>
            <a:r>
              <a:rPr lang="ar-IQ" dirty="0">
                <a:solidFill>
                  <a:srgbClr val="FFFF00"/>
                </a:solidFill>
              </a:rPr>
              <a:t>كائنات حية متناهية الصِّغر، موجودة في كل مكان تقريبًا، بما يشمل داخل أجسامنا وخارجها</a:t>
            </a:r>
            <a:r>
              <a:rPr lang="ar-IQ" dirty="0" smtClean="0">
                <a:solidFill>
                  <a:srgbClr val="FFFF00"/>
                </a:solidFill>
              </a:rPr>
              <a:t>.</a:t>
            </a:r>
          </a:p>
          <a:p>
            <a:pPr algn="just" rtl="1">
              <a:buFont typeface="Arial" panose="020B0604020202020204" pitchFamily="34" charset="0"/>
              <a:buChar char="•"/>
            </a:pPr>
            <a:r>
              <a:rPr lang="ar-IQ" dirty="0" smtClean="0">
                <a:solidFill>
                  <a:srgbClr val="FFFF00"/>
                </a:solidFill>
              </a:rPr>
              <a:t>بكتيريا </a:t>
            </a:r>
            <a:r>
              <a:rPr lang="ar-IQ" dirty="0">
                <a:solidFill>
                  <a:srgbClr val="FFFF00"/>
                </a:solidFill>
              </a:rPr>
              <a:t>الأمعاء على تواصل قوي بالعقل. </a:t>
            </a:r>
          </a:p>
        </p:txBody>
      </p:sp>
      <p:sp>
        <p:nvSpPr>
          <p:cNvPr id="4" name="Slide Number Placeholder 3"/>
          <p:cNvSpPr>
            <a:spLocks noGrp="1"/>
          </p:cNvSpPr>
          <p:nvPr>
            <p:ph type="sldNum" sz="quarter" idx="12"/>
          </p:nvPr>
        </p:nvSpPr>
        <p:spPr/>
        <p:txBody>
          <a:bodyPr/>
          <a:lstStyle/>
          <a:p>
            <a:pPr>
              <a:defRPr/>
            </a:pPr>
            <a:fld id="{E586B6AE-0FDA-4E2A-9169-D543652A2C3C}" type="slidenum">
              <a:rPr lang="en-US" smtClean="0"/>
              <a:pPr>
                <a:defRPr/>
              </a:pPr>
              <a:t>2</a:t>
            </a:fld>
            <a:endParaRPr lang="en-US"/>
          </a:p>
        </p:txBody>
      </p:sp>
    </p:spTree>
    <p:extLst>
      <p:ext uri="{BB962C8B-B14F-4D97-AF65-F5344CB8AC3E}">
        <p14:creationId xmlns:p14="http://schemas.microsoft.com/office/powerpoint/2010/main" val="11314224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4953000"/>
          </a:xfrm>
        </p:spPr>
        <p:txBody>
          <a:bodyPr/>
          <a:lstStyle/>
          <a:p>
            <a:pPr algn="just" rtl="1">
              <a:buFont typeface="Arial" panose="020B0604020202020204" pitchFamily="34" charset="0"/>
              <a:buChar char="•"/>
            </a:pPr>
            <a:r>
              <a:rPr lang="ar-IQ" sz="2800" dirty="0" smtClean="0">
                <a:solidFill>
                  <a:srgbClr val="FFFF00"/>
                </a:solidFill>
              </a:rPr>
              <a:t>الاتصال </a:t>
            </a:r>
            <a:r>
              <a:rPr lang="ar-IQ" sz="2800" dirty="0">
                <a:solidFill>
                  <a:srgbClr val="FFFF00"/>
                </a:solidFill>
              </a:rPr>
              <a:t>الجيد بين بكتيريا الأمعاء والدماغ ضروري من أجل الصحة العقلية الجيدة. فالحالات التي تُلحق ضررًا بالبكتيريا الموجودة في أمعائنا بإمكانها أن تؤذي عقولنا. </a:t>
            </a:r>
            <a:endParaRPr lang="ar-IQ" sz="2800" dirty="0" smtClean="0">
              <a:solidFill>
                <a:srgbClr val="FFFF00"/>
              </a:solidFill>
            </a:endParaRPr>
          </a:p>
          <a:p>
            <a:pPr algn="just" rtl="1">
              <a:buFont typeface="Arial" panose="020B0604020202020204" pitchFamily="34" charset="0"/>
              <a:buChar char="•"/>
            </a:pPr>
            <a:r>
              <a:rPr lang="ar-IQ" sz="2800" dirty="0" smtClean="0">
                <a:solidFill>
                  <a:srgbClr val="FFFF00"/>
                </a:solidFill>
              </a:rPr>
              <a:t>علاوة </a:t>
            </a:r>
            <a:r>
              <a:rPr lang="ar-IQ" sz="2800" dirty="0">
                <a:solidFill>
                  <a:srgbClr val="FFFF00"/>
                </a:solidFill>
              </a:rPr>
              <a:t>على ذلك، فالإجهاد العقلي يمكنه أن يدمر البكتيريا التي تعيش بالأمعاء. لذا من الضروري أن نعتني ببكتيريا أمعائنا. </a:t>
            </a:r>
            <a:endParaRPr lang="ar-IQ" sz="2800" dirty="0" smtClean="0">
              <a:solidFill>
                <a:srgbClr val="FFFF00"/>
              </a:solidFill>
            </a:endParaRPr>
          </a:p>
          <a:p>
            <a:pPr algn="just" rtl="1">
              <a:buFont typeface="Arial" panose="020B0604020202020204" pitchFamily="34" charset="0"/>
              <a:buChar char="•"/>
            </a:pPr>
            <a:r>
              <a:rPr lang="ar-IQ" sz="2800" dirty="0" smtClean="0">
                <a:solidFill>
                  <a:srgbClr val="FFFF00"/>
                </a:solidFill>
              </a:rPr>
              <a:t>يمكن </a:t>
            </a:r>
            <a:r>
              <a:rPr lang="ar-IQ" sz="2800" dirty="0">
                <a:solidFill>
                  <a:srgbClr val="FFFF00"/>
                </a:solidFill>
              </a:rPr>
              <a:t>لنظام غذائي متوازن يتضمن السمك، والخضراوات، والحبوب، والفواكه، والماء أن يساعد في الحفاظ على صحة بكتيريا أمعائنا</a:t>
            </a:r>
            <a:r>
              <a:rPr lang="ar-IQ" sz="2800" dirty="0" smtClean="0">
                <a:solidFill>
                  <a:srgbClr val="FFFF00"/>
                </a:solidFill>
              </a:rPr>
              <a:t>.</a:t>
            </a:r>
          </a:p>
          <a:p>
            <a:pPr algn="just" rtl="1">
              <a:buFont typeface="Arial" panose="020B0604020202020204" pitchFamily="34" charset="0"/>
              <a:buChar char="•"/>
            </a:pPr>
            <a:r>
              <a:rPr lang="ar-IQ" sz="2800" dirty="0" smtClean="0">
                <a:solidFill>
                  <a:srgbClr val="FFFF00"/>
                </a:solidFill>
              </a:rPr>
              <a:t> </a:t>
            </a:r>
            <a:r>
              <a:rPr lang="ar-IQ" sz="2800" dirty="0">
                <a:solidFill>
                  <a:srgbClr val="FFFF00"/>
                </a:solidFill>
              </a:rPr>
              <a:t>وسيكون لبكتيريا الأمعاء الصحية أثر إيجابي على عقولنا، وعلى حالتنا النفسية. حيث ستساعد ”بكتيريا الأمعاء </a:t>
            </a:r>
            <a:r>
              <a:rPr lang="ar-IQ" sz="2800" dirty="0" smtClean="0">
                <a:solidFill>
                  <a:srgbClr val="FFFF00"/>
                </a:solidFill>
              </a:rPr>
              <a:t>النامية بشكل جيد“ </a:t>
            </a:r>
            <a:r>
              <a:rPr lang="ar-IQ" sz="2800" dirty="0">
                <a:solidFill>
                  <a:srgbClr val="FFFF00"/>
                </a:solidFill>
              </a:rPr>
              <a:t>في الحصول على ”عقول </a:t>
            </a:r>
            <a:r>
              <a:rPr lang="ar-IQ" sz="2800" dirty="0" smtClean="0">
                <a:solidFill>
                  <a:srgbClr val="FFFF00"/>
                </a:solidFill>
              </a:rPr>
              <a:t>صحية“.</a:t>
            </a:r>
            <a:endParaRPr lang="ar-IQ" sz="2800" dirty="0">
              <a:solidFill>
                <a:srgbClr val="FFFF00"/>
              </a:solidFill>
            </a:endParaRPr>
          </a:p>
          <a:p>
            <a:pPr algn="r"/>
            <a:endParaRPr lang="ar-IQ" sz="2800" dirty="0">
              <a:solidFill>
                <a:srgbClr val="FFFF00"/>
              </a:solidFill>
            </a:endParaRPr>
          </a:p>
        </p:txBody>
      </p:sp>
      <p:sp>
        <p:nvSpPr>
          <p:cNvPr id="4" name="Slide Number Placeholder 3"/>
          <p:cNvSpPr>
            <a:spLocks noGrp="1"/>
          </p:cNvSpPr>
          <p:nvPr>
            <p:ph type="sldNum" sz="quarter" idx="12"/>
          </p:nvPr>
        </p:nvSpPr>
        <p:spPr/>
        <p:txBody>
          <a:bodyPr/>
          <a:lstStyle/>
          <a:p>
            <a:pPr>
              <a:defRPr/>
            </a:pPr>
            <a:fld id="{E586B6AE-0FDA-4E2A-9169-D543652A2C3C}" type="slidenum">
              <a:rPr lang="en-US" smtClean="0"/>
              <a:pPr>
                <a:defRPr/>
              </a:pPr>
              <a:t>3</a:t>
            </a:fld>
            <a:endParaRPr lang="en-US"/>
          </a:p>
        </p:txBody>
      </p:sp>
    </p:spTree>
    <p:extLst>
      <p:ext uri="{BB962C8B-B14F-4D97-AF65-F5344CB8AC3E}">
        <p14:creationId xmlns:p14="http://schemas.microsoft.com/office/powerpoint/2010/main" val="25971942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4530725"/>
          </a:xfrm>
        </p:spPr>
        <p:txBody>
          <a:bodyPr/>
          <a:lstStyle/>
          <a:p>
            <a:pPr lvl="1" algn="r"/>
            <a:r>
              <a:rPr lang="ar-IQ" b="1" dirty="0">
                <a:solidFill>
                  <a:srgbClr val="FFFF00"/>
                </a:solidFill>
                <a:hlinkClick r:id="rId2"/>
              </a:rPr>
              <a:t>المحور الدماغي المعوي </a:t>
            </a:r>
            <a:r>
              <a:rPr lang="en-US" b="1" dirty="0" smtClean="0">
                <a:solidFill>
                  <a:srgbClr val="FFFF00"/>
                </a:solidFill>
                <a:hlinkClick r:id="rId2"/>
              </a:rPr>
              <a:t>MGB</a:t>
            </a:r>
            <a:r>
              <a:rPr lang="en-US" b="1" dirty="0">
                <a:solidFill>
                  <a:srgbClr val="FFFF00"/>
                </a:solidFill>
                <a:hlinkClick r:id="rId2"/>
              </a:rPr>
              <a:t>)</a:t>
            </a:r>
            <a:endParaRPr lang="en-US" dirty="0">
              <a:solidFill>
                <a:srgbClr val="FFFF00"/>
              </a:solidFill>
              <a:hlinkClick r:id="rId2"/>
            </a:endParaRPr>
          </a:p>
          <a:p>
            <a:pPr algn="just" rtl="1">
              <a:buFont typeface="Arial" panose="020B0604020202020204" pitchFamily="34" charset="0"/>
              <a:buChar char="•"/>
            </a:pPr>
            <a:r>
              <a:rPr lang="ar-IQ" dirty="0" smtClean="0">
                <a:solidFill>
                  <a:srgbClr val="FFFF00"/>
                </a:solidFill>
              </a:rPr>
              <a:t>هو </a:t>
            </a:r>
            <a:r>
              <a:rPr lang="ar-IQ" dirty="0">
                <a:solidFill>
                  <a:srgbClr val="FFFF00"/>
                </a:solidFill>
              </a:rPr>
              <a:t>حلقة وصل بين بكتيريا الأمعاء والدماغ </a:t>
            </a:r>
            <a:r>
              <a:rPr lang="ar-IQ" dirty="0" smtClean="0">
                <a:solidFill>
                  <a:srgbClr val="FFFF00"/>
                </a:solidFill>
              </a:rPr>
              <a:t>.فهو </a:t>
            </a:r>
            <a:r>
              <a:rPr lang="ar-IQ" dirty="0">
                <a:solidFill>
                  <a:srgbClr val="FFFF00"/>
                </a:solidFill>
              </a:rPr>
              <a:t>بمثابة خط هاتف مباشر بين بكتيريا الأمعاء والدماغ</a:t>
            </a:r>
            <a:r>
              <a:rPr lang="ar-IQ" dirty="0" smtClean="0">
                <a:solidFill>
                  <a:srgbClr val="FFFF00"/>
                </a:solidFill>
              </a:rPr>
              <a:t>.</a:t>
            </a:r>
          </a:p>
          <a:p>
            <a:pPr algn="just" rtl="1">
              <a:buFont typeface="Arial" panose="020B0604020202020204" pitchFamily="34" charset="0"/>
              <a:buChar char="•"/>
            </a:pPr>
            <a:r>
              <a:rPr lang="ar-IQ" dirty="0" smtClean="0">
                <a:solidFill>
                  <a:srgbClr val="FFFF00"/>
                </a:solidFill>
              </a:rPr>
              <a:t> </a:t>
            </a:r>
            <a:r>
              <a:rPr lang="ar-IQ" dirty="0">
                <a:solidFill>
                  <a:srgbClr val="FFFF00"/>
                </a:solidFill>
              </a:rPr>
              <a:t>المحور الدماغي المعوي هو جهاز مناعي </a:t>
            </a:r>
            <a:r>
              <a:rPr lang="ar-IQ" dirty="0" smtClean="0">
                <a:solidFill>
                  <a:srgbClr val="FFFF00"/>
                </a:solidFill>
              </a:rPr>
              <a:t>عصبي.</a:t>
            </a:r>
          </a:p>
          <a:p>
            <a:pPr algn="just" rtl="1">
              <a:buFont typeface="Arial" panose="020B0604020202020204" pitchFamily="34" charset="0"/>
              <a:buChar char="•"/>
            </a:pPr>
            <a:r>
              <a:rPr lang="ar-IQ" dirty="0" smtClean="0">
                <a:solidFill>
                  <a:srgbClr val="FFFF00"/>
                </a:solidFill>
              </a:rPr>
              <a:t>ويعني </a:t>
            </a:r>
            <a:r>
              <a:rPr lang="ar-IQ" dirty="0">
                <a:solidFill>
                  <a:srgbClr val="FFFF00"/>
                </a:solidFill>
              </a:rPr>
              <a:t>ذلك أنه يصل بين الجهاز العصبي، وجهاز الغدد الصماء، والجهاز </a:t>
            </a:r>
            <a:r>
              <a:rPr lang="ar-IQ" dirty="0" smtClean="0">
                <a:solidFill>
                  <a:srgbClr val="FFFF00"/>
                </a:solidFill>
              </a:rPr>
              <a:t>المناعي.</a:t>
            </a:r>
            <a:endParaRPr lang="ar-IQ" dirty="0">
              <a:solidFill>
                <a:srgbClr val="FFFF00"/>
              </a:solidFill>
            </a:endParaRPr>
          </a:p>
          <a:p>
            <a:endParaRPr lang="ar-IQ" dirty="0">
              <a:solidFill>
                <a:srgbClr val="FFFF00"/>
              </a:solidFill>
            </a:endParaRPr>
          </a:p>
        </p:txBody>
      </p:sp>
      <p:sp>
        <p:nvSpPr>
          <p:cNvPr id="4" name="Slide Number Placeholder 3"/>
          <p:cNvSpPr>
            <a:spLocks noGrp="1"/>
          </p:cNvSpPr>
          <p:nvPr>
            <p:ph type="sldNum" sz="quarter" idx="12"/>
          </p:nvPr>
        </p:nvSpPr>
        <p:spPr/>
        <p:txBody>
          <a:bodyPr/>
          <a:lstStyle/>
          <a:p>
            <a:pPr>
              <a:defRPr/>
            </a:pPr>
            <a:fld id="{E586B6AE-0FDA-4E2A-9169-D543652A2C3C}" type="slidenum">
              <a:rPr lang="en-US" smtClean="0"/>
              <a:pPr>
                <a:defRPr/>
              </a:pPr>
              <a:t>4</a:t>
            </a:fld>
            <a:endParaRPr lang="en-US"/>
          </a:p>
        </p:txBody>
      </p:sp>
    </p:spTree>
    <p:extLst>
      <p:ext uri="{BB962C8B-B14F-4D97-AF65-F5344CB8AC3E}">
        <p14:creationId xmlns:p14="http://schemas.microsoft.com/office/powerpoint/2010/main" val="4014231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9835" y="914400"/>
            <a:ext cx="8915333" cy="4987926"/>
          </a:xfrm>
        </p:spPr>
      </p:pic>
      <p:sp>
        <p:nvSpPr>
          <p:cNvPr id="4" name="Slide Number Placeholder 3"/>
          <p:cNvSpPr>
            <a:spLocks noGrp="1"/>
          </p:cNvSpPr>
          <p:nvPr>
            <p:ph type="sldNum" sz="quarter" idx="12"/>
          </p:nvPr>
        </p:nvSpPr>
        <p:spPr/>
        <p:txBody>
          <a:bodyPr/>
          <a:lstStyle/>
          <a:p>
            <a:pPr>
              <a:defRPr/>
            </a:pPr>
            <a:fld id="{E586B6AE-0FDA-4E2A-9169-D543652A2C3C}" type="slidenum">
              <a:rPr lang="en-US" smtClean="0"/>
              <a:pPr>
                <a:defRPr/>
              </a:pPr>
              <a:t>5</a:t>
            </a:fld>
            <a:endParaRPr lang="en-US"/>
          </a:p>
        </p:txBody>
      </p:sp>
    </p:spTree>
    <p:extLst>
      <p:ext uri="{BB962C8B-B14F-4D97-AF65-F5344CB8AC3E}">
        <p14:creationId xmlns:p14="http://schemas.microsoft.com/office/powerpoint/2010/main" val="42395209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79591" y="1066800"/>
            <a:ext cx="8007209" cy="4530725"/>
          </a:xfrm>
        </p:spPr>
      </p:pic>
      <p:sp>
        <p:nvSpPr>
          <p:cNvPr id="4" name="Slide Number Placeholder 3"/>
          <p:cNvSpPr>
            <a:spLocks noGrp="1"/>
          </p:cNvSpPr>
          <p:nvPr>
            <p:ph type="sldNum" sz="quarter" idx="12"/>
          </p:nvPr>
        </p:nvSpPr>
        <p:spPr/>
        <p:txBody>
          <a:bodyPr/>
          <a:lstStyle/>
          <a:p>
            <a:pPr>
              <a:defRPr/>
            </a:pPr>
            <a:fld id="{E586B6AE-0FDA-4E2A-9169-D543652A2C3C}" type="slidenum">
              <a:rPr lang="en-US" smtClean="0"/>
              <a:pPr>
                <a:defRPr/>
              </a:pPr>
              <a:t>6</a:t>
            </a:fld>
            <a:endParaRPr lang="en-US"/>
          </a:p>
        </p:txBody>
      </p:sp>
    </p:spTree>
    <p:extLst>
      <p:ext uri="{BB962C8B-B14F-4D97-AF65-F5344CB8AC3E}">
        <p14:creationId xmlns:p14="http://schemas.microsoft.com/office/powerpoint/2010/main" val="42047368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4530725"/>
          </a:xfrm>
        </p:spPr>
        <p:txBody>
          <a:bodyPr/>
          <a:lstStyle/>
          <a:p>
            <a:pPr algn="just" rtl="1">
              <a:buFont typeface="Arial" panose="020B0604020202020204" pitchFamily="34" charset="0"/>
              <a:buChar char="•"/>
            </a:pPr>
            <a:r>
              <a:rPr lang="ar-IQ" dirty="0">
                <a:solidFill>
                  <a:srgbClr val="FFFF00"/>
                </a:solidFill>
              </a:rPr>
              <a:t>توصلت دراسة جديدة إلى أن الفئران تحمل الكثير من البكتيريا في أحشائها، وتؤثر هذه البكتيريا المعوية على كيفية عمل أدمغة القوارض.</a:t>
            </a:r>
          </a:p>
          <a:p>
            <a:pPr algn="just" rtl="1">
              <a:buFont typeface="Arial" panose="020B0604020202020204" pitchFamily="34" charset="0"/>
              <a:buChar char="•"/>
            </a:pPr>
            <a:r>
              <a:rPr lang="ar-IQ" dirty="0">
                <a:solidFill>
                  <a:srgbClr val="FFFF00"/>
                </a:solidFill>
              </a:rPr>
              <a:t>وبحسب ما نشره موقع </a:t>
            </a:r>
            <a:r>
              <a:rPr lang="ar-IQ" dirty="0" smtClean="0">
                <a:solidFill>
                  <a:srgbClr val="FFFF00"/>
                </a:solidFill>
              </a:rPr>
              <a:t> </a:t>
            </a:r>
            <a:r>
              <a:rPr lang="en-US" dirty="0" smtClean="0">
                <a:solidFill>
                  <a:srgbClr val="FFFF00"/>
                </a:solidFill>
              </a:rPr>
              <a:t>Live Science </a:t>
            </a:r>
            <a:r>
              <a:rPr lang="ar-IQ" dirty="0" smtClean="0">
                <a:solidFill>
                  <a:srgbClr val="FFFF00"/>
                </a:solidFill>
              </a:rPr>
              <a:t> نقلًا </a:t>
            </a:r>
            <a:r>
              <a:rPr lang="ar-IQ" dirty="0">
                <a:solidFill>
                  <a:srgbClr val="FFFF00"/>
                </a:solidFill>
              </a:rPr>
              <a:t>عن مجلة "</a:t>
            </a:r>
            <a:r>
              <a:rPr lang="en-US" dirty="0">
                <a:solidFill>
                  <a:srgbClr val="FFFF00"/>
                </a:solidFill>
              </a:rPr>
              <a:t>Nature"، </a:t>
            </a:r>
            <a:r>
              <a:rPr lang="ar-IQ" dirty="0">
                <a:solidFill>
                  <a:srgbClr val="FFFF00"/>
                </a:solidFill>
              </a:rPr>
              <a:t>سعى باحثون من تايوان والولايات المتحدة لمعرفة كيفية تأثير بكتيريا الأمعاء على نشاط شبكات المخ العصبية المسؤولة عن تشكل السلوك الاجتماعي على وجه التحديد.</a:t>
            </a:r>
          </a:p>
          <a:p>
            <a:pPr algn="just" rtl="1">
              <a:buFont typeface="Arial" panose="020B0604020202020204" pitchFamily="34" charset="0"/>
              <a:buChar char="•"/>
            </a:pPr>
            <a:endParaRPr lang="ar-IQ" dirty="0">
              <a:solidFill>
                <a:srgbClr val="FFFF00"/>
              </a:solidFill>
            </a:endParaRPr>
          </a:p>
        </p:txBody>
      </p:sp>
      <p:sp>
        <p:nvSpPr>
          <p:cNvPr id="4" name="Slide Number Placeholder 3"/>
          <p:cNvSpPr>
            <a:spLocks noGrp="1"/>
          </p:cNvSpPr>
          <p:nvPr>
            <p:ph type="sldNum" sz="quarter" idx="12"/>
          </p:nvPr>
        </p:nvSpPr>
        <p:spPr/>
        <p:txBody>
          <a:bodyPr/>
          <a:lstStyle/>
          <a:p>
            <a:pPr>
              <a:defRPr/>
            </a:pPr>
            <a:fld id="{E586B6AE-0FDA-4E2A-9169-D543652A2C3C}" type="slidenum">
              <a:rPr lang="en-US" smtClean="0"/>
              <a:pPr>
                <a:defRPr/>
              </a:pPr>
              <a:t>7</a:t>
            </a:fld>
            <a:endParaRPr lang="en-US"/>
          </a:p>
        </p:txBody>
      </p:sp>
    </p:spTree>
    <p:extLst>
      <p:ext uri="{BB962C8B-B14F-4D97-AF65-F5344CB8AC3E}">
        <p14:creationId xmlns:p14="http://schemas.microsoft.com/office/powerpoint/2010/main" val="2573543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4530725"/>
          </a:xfrm>
        </p:spPr>
        <p:txBody>
          <a:bodyPr/>
          <a:lstStyle/>
          <a:p>
            <a:pPr algn="just" rtl="1">
              <a:buFont typeface="Arial" panose="020B0604020202020204" pitchFamily="34" charset="0"/>
              <a:buChar char="•"/>
            </a:pPr>
            <a:r>
              <a:rPr lang="ar-IQ" dirty="0">
                <a:solidFill>
                  <a:srgbClr val="FFFF00"/>
                </a:solidFill>
              </a:rPr>
              <a:t>من المعروف أنه عندما يصادف الفأر </a:t>
            </a:r>
            <a:r>
              <a:rPr lang="ar-IQ" dirty="0" smtClean="0">
                <a:solidFill>
                  <a:srgbClr val="FFFF00"/>
                </a:solidFill>
              </a:rPr>
              <a:t>فأرًا (ذو محتوا ميكروبي طبيعي في الامعاء) </a:t>
            </a:r>
            <a:r>
              <a:rPr lang="ar-IQ" dirty="0">
                <a:solidFill>
                  <a:srgbClr val="FFFF00"/>
                </a:solidFill>
              </a:rPr>
              <a:t>لم يسبق أن التقاه من قبل على </a:t>
            </a:r>
            <a:r>
              <a:rPr lang="ar-IQ" dirty="0" smtClean="0">
                <a:solidFill>
                  <a:srgbClr val="FFFF00"/>
                </a:solidFill>
              </a:rPr>
              <a:t>الإطلاق فأنهما يتواصلان بشكل يشبه سلوك </a:t>
            </a:r>
            <a:r>
              <a:rPr lang="ar-IQ" dirty="0">
                <a:solidFill>
                  <a:srgbClr val="FFFF00"/>
                </a:solidFill>
              </a:rPr>
              <a:t>المعتاد من </a:t>
            </a:r>
            <a:r>
              <a:rPr lang="ar-IQ" dirty="0" smtClean="0">
                <a:solidFill>
                  <a:srgbClr val="FFFF00"/>
                </a:solidFill>
              </a:rPr>
              <a:t>كلبين </a:t>
            </a:r>
            <a:r>
              <a:rPr lang="ar-IQ" dirty="0">
                <a:solidFill>
                  <a:srgbClr val="FFFF00"/>
                </a:solidFill>
              </a:rPr>
              <a:t>في الحدائق العامة على سبيل المثال، عندما يستقبل كل منهما الآخر</a:t>
            </a:r>
            <a:r>
              <a:rPr lang="ar-IQ" dirty="0" smtClean="0">
                <a:solidFill>
                  <a:srgbClr val="FFFF00"/>
                </a:solidFill>
              </a:rPr>
              <a:t>.</a:t>
            </a:r>
          </a:p>
          <a:p>
            <a:pPr algn="just" rtl="1">
              <a:buFont typeface="Arial" panose="020B0604020202020204" pitchFamily="34" charset="0"/>
              <a:buChar char="•"/>
            </a:pPr>
            <a:r>
              <a:rPr lang="ar-IQ" dirty="0" smtClean="0">
                <a:solidFill>
                  <a:srgbClr val="FFFF00"/>
                </a:solidFill>
              </a:rPr>
              <a:t> </a:t>
            </a:r>
            <a:r>
              <a:rPr lang="ar-IQ" dirty="0">
                <a:solidFill>
                  <a:srgbClr val="FFFF00"/>
                </a:solidFill>
              </a:rPr>
              <a:t>ولكن تبين أن فئران التجارب، الخالية من الجراثيم والتي تفتقر إلى بكتيريا الأمعاء، تتجنب نشاط أي تفاعلات اجتماعية مع الفئران الأخرى وبدلاً من ذلك تظل منعزلة بشكل غريب.</a:t>
            </a:r>
          </a:p>
        </p:txBody>
      </p:sp>
      <p:sp>
        <p:nvSpPr>
          <p:cNvPr id="4" name="Slide Number Placeholder 3"/>
          <p:cNvSpPr>
            <a:spLocks noGrp="1"/>
          </p:cNvSpPr>
          <p:nvPr>
            <p:ph type="sldNum" sz="quarter" idx="12"/>
          </p:nvPr>
        </p:nvSpPr>
        <p:spPr/>
        <p:txBody>
          <a:bodyPr/>
          <a:lstStyle/>
          <a:p>
            <a:pPr>
              <a:defRPr/>
            </a:pPr>
            <a:fld id="{E586B6AE-0FDA-4E2A-9169-D543652A2C3C}" type="slidenum">
              <a:rPr lang="en-US" smtClean="0"/>
              <a:pPr>
                <a:defRPr/>
              </a:pPr>
              <a:t>8</a:t>
            </a:fld>
            <a:endParaRPr lang="en-US"/>
          </a:p>
        </p:txBody>
      </p:sp>
    </p:spTree>
    <p:extLst>
      <p:ext uri="{BB962C8B-B14F-4D97-AF65-F5344CB8AC3E}">
        <p14:creationId xmlns:p14="http://schemas.microsoft.com/office/powerpoint/2010/main" val="8005680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381000"/>
            <a:ext cx="8229600" cy="4530725"/>
          </a:xfrm>
        </p:spPr>
        <p:txBody>
          <a:bodyPr/>
          <a:lstStyle/>
          <a:p>
            <a:pPr algn="just" rtl="1">
              <a:buFont typeface="Arial" panose="020B0604020202020204" pitchFamily="34" charset="0"/>
              <a:buChar char="•"/>
            </a:pPr>
            <a:r>
              <a:rPr lang="ar-IQ" dirty="0" smtClean="0">
                <a:solidFill>
                  <a:srgbClr val="FFFF00"/>
                </a:solidFill>
              </a:rPr>
              <a:t>وذكر احد الباحثين في هذا المجال"إن </a:t>
            </a:r>
            <a:r>
              <a:rPr lang="ar-IQ" dirty="0">
                <a:solidFill>
                  <a:srgbClr val="FFFF00"/>
                </a:solidFill>
              </a:rPr>
              <a:t>العزلة الاجتماعية في الفئران الخالية من الجراثيم ليست بالأمر الجديد". لكنه، وفريقه البحثي، أرادوا أن يفهموا ما الذي يدفع إلى نهج هذا السلوك غير المستقر، وما إذا كانت البكتيريا المعوية تؤثر فعليًا على الخلايا العصبية في مخ الفئران وتقلل رغبة القوارض في الاختلاط</a:t>
            </a:r>
            <a:r>
              <a:rPr lang="ar-IQ" dirty="0" smtClean="0">
                <a:solidFill>
                  <a:srgbClr val="FFFF00"/>
                </a:solidFill>
              </a:rPr>
              <a:t>.</a:t>
            </a:r>
          </a:p>
          <a:p>
            <a:pPr algn="just" rtl="1">
              <a:buFont typeface="Arial" panose="020B0604020202020204" pitchFamily="34" charset="0"/>
              <a:buChar char="•"/>
            </a:pPr>
            <a:r>
              <a:rPr lang="ar-IQ" dirty="0" smtClean="0">
                <a:solidFill>
                  <a:srgbClr val="FFFF00"/>
                </a:solidFill>
              </a:rPr>
              <a:t>واكد العلماء </a:t>
            </a:r>
            <a:r>
              <a:rPr lang="ar-IQ" dirty="0">
                <a:solidFill>
                  <a:srgbClr val="FFFF00"/>
                </a:solidFill>
              </a:rPr>
              <a:t>إنه في المرة الأولى، التي </a:t>
            </a:r>
            <a:r>
              <a:rPr lang="ar-IQ" dirty="0" smtClean="0">
                <a:solidFill>
                  <a:srgbClr val="FFFF00"/>
                </a:solidFill>
              </a:rPr>
              <a:t>سمعوا </a:t>
            </a:r>
            <a:r>
              <a:rPr lang="ar-IQ" dirty="0">
                <a:solidFill>
                  <a:srgbClr val="FFFF00"/>
                </a:solidFill>
              </a:rPr>
              <a:t>فيها أن البكتيريا يمكن أن تؤثر على سلوك الحيوانات، </a:t>
            </a:r>
            <a:r>
              <a:rPr lang="ar-IQ" dirty="0" smtClean="0">
                <a:solidFill>
                  <a:srgbClr val="FFFF00"/>
                </a:solidFill>
              </a:rPr>
              <a:t>كانوا </a:t>
            </a:r>
            <a:r>
              <a:rPr lang="ar-IQ" dirty="0">
                <a:solidFill>
                  <a:srgbClr val="FFFF00"/>
                </a:solidFill>
              </a:rPr>
              <a:t>يعتقد، أن الأمر "يبدو مذهلاً ولكنه لا يُصدق إلى حد ما"، </a:t>
            </a:r>
            <a:r>
              <a:rPr lang="ar-IQ" dirty="0" smtClean="0">
                <a:solidFill>
                  <a:srgbClr val="FFFF00"/>
                </a:solidFill>
              </a:rPr>
              <a:t>مما حثهم على إجراء </a:t>
            </a:r>
            <a:r>
              <a:rPr lang="ar-IQ" dirty="0">
                <a:solidFill>
                  <a:srgbClr val="FFFF00"/>
                </a:solidFill>
              </a:rPr>
              <a:t>تجارب على الفئران الخالية من الجراثيم لرصد سلوكها الاجتماعي الغريب بشكل مباشر، وفهم سبب ظهور مثل هذه السلوكيات الغريبة.</a:t>
            </a:r>
          </a:p>
          <a:p>
            <a:pPr algn="just" rtl="1">
              <a:buFont typeface="Arial" panose="020B0604020202020204" pitchFamily="34" charset="0"/>
              <a:buChar char="•"/>
            </a:pPr>
            <a:endParaRPr lang="ar-IQ" dirty="0">
              <a:solidFill>
                <a:srgbClr val="FFFF00"/>
              </a:solidFill>
            </a:endParaRPr>
          </a:p>
        </p:txBody>
      </p:sp>
      <p:sp>
        <p:nvSpPr>
          <p:cNvPr id="4" name="Slide Number Placeholder 3"/>
          <p:cNvSpPr>
            <a:spLocks noGrp="1"/>
          </p:cNvSpPr>
          <p:nvPr>
            <p:ph type="sldNum" sz="quarter" idx="12"/>
          </p:nvPr>
        </p:nvSpPr>
        <p:spPr/>
        <p:txBody>
          <a:bodyPr/>
          <a:lstStyle/>
          <a:p>
            <a:pPr>
              <a:defRPr/>
            </a:pPr>
            <a:fld id="{E586B6AE-0FDA-4E2A-9169-D543652A2C3C}" type="slidenum">
              <a:rPr lang="en-US" smtClean="0"/>
              <a:pPr>
                <a:defRPr/>
              </a:pPr>
              <a:t>9</a:t>
            </a:fld>
            <a:endParaRPr lang="en-US"/>
          </a:p>
        </p:txBody>
      </p:sp>
    </p:spTree>
    <p:extLst>
      <p:ext uri="{BB962C8B-B14F-4D97-AF65-F5344CB8AC3E}">
        <p14:creationId xmlns:p14="http://schemas.microsoft.com/office/powerpoint/2010/main" val="1822584336"/>
      </p:ext>
    </p:extLst>
  </p:cSld>
  <p:clrMapOvr>
    <a:masterClrMapping/>
  </p:clrMapOvr>
  <p:timing>
    <p:tnLst>
      <p:par>
        <p:cTn id="1" dur="indefinite" restart="never" nodeType="tmRoot"/>
      </p:par>
    </p:tnLst>
  </p:timing>
</p:sld>
</file>

<file path=ppt/theme/theme1.xml><?xml version="1.0" encoding="utf-8"?>
<a:theme xmlns:a="http://schemas.openxmlformats.org/drawingml/2006/main" name="Beam">
  <a:themeElements>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fontScheme name="Beam">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Beam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clrMap bg1="dk2" tx1="lt1" bg2="dk1" tx2="lt2" accent1="accent1" accent2="accent2" accent3="accent3" accent4="accent4" accent5="accent5" accent6="accent6" hlink="hlink" folHlink="folHlink"/>
    </a:extraClrScheme>
    <a:extraClrScheme>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clrMap bg1="dk2" tx1="lt1" bg2="dk1" tx2="lt2" accent1="accent1" accent2="accent2" accent3="accent3" accent4="accent4" accent5="accent5" accent6="accent6" hlink="hlink" folHlink="folHlink"/>
    </a:extraClrScheme>
    <a:extraClrScheme>
      <a:clrScheme name="Beam 3">
        <a:dk1>
          <a:srgbClr val="3F4873"/>
        </a:dk1>
        <a:lt1>
          <a:srgbClr val="FFFFFF"/>
        </a:lt1>
        <a:dk2>
          <a:srgbClr val="4F598D"/>
        </a:dk2>
        <a:lt2>
          <a:srgbClr val="CCECFF"/>
        </a:lt2>
        <a:accent1>
          <a:srgbClr val="0099CC"/>
        </a:accent1>
        <a:accent2>
          <a:srgbClr val="4C8470"/>
        </a:accent2>
        <a:accent3>
          <a:srgbClr val="B2B5C5"/>
        </a:accent3>
        <a:accent4>
          <a:srgbClr val="DADADA"/>
        </a:accent4>
        <a:accent5>
          <a:srgbClr val="AACAE2"/>
        </a:accent5>
        <a:accent6>
          <a:srgbClr val="447765"/>
        </a:accent6>
        <a:hlink>
          <a:srgbClr val="99CC00"/>
        </a:hlink>
        <a:folHlink>
          <a:srgbClr val="96A4C8"/>
        </a:folHlink>
      </a:clrScheme>
      <a:clrMap bg1="dk2" tx1="lt1" bg2="dk1" tx2="lt2" accent1="accent1" accent2="accent2" accent3="accent3" accent4="accent4" accent5="accent5" accent6="accent6" hlink="hlink" folHlink="folHlink"/>
    </a:extraClrScheme>
    <a:extraClrScheme>
      <a:clrScheme name="Beam 4">
        <a:dk1>
          <a:srgbClr val="006E6B"/>
        </a:dk1>
        <a:lt1>
          <a:srgbClr val="FFFFFF"/>
        </a:lt1>
        <a:dk2>
          <a:srgbClr val="008080"/>
        </a:dk2>
        <a:lt2>
          <a:srgbClr val="E2EFCD"/>
        </a:lt2>
        <a:accent1>
          <a:srgbClr val="33CCCC"/>
        </a:accent1>
        <a:accent2>
          <a:srgbClr val="6352B8"/>
        </a:accent2>
        <a:accent3>
          <a:srgbClr val="AAC0C0"/>
        </a:accent3>
        <a:accent4>
          <a:srgbClr val="DADADA"/>
        </a:accent4>
        <a:accent5>
          <a:srgbClr val="ADE2E2"/>
        </a:accent5>
        <a:accent6>
          <a:srgbClr val="5949A6"/>
        </a:accent6>
        <a:hlink>
          <a:srgbClr val="CCFFFF"/>
        </a:hlink>
        <a:folHlink>
          <a:srgbClr val="99CCFF"/>
        </a:folHlink>
      </a:clrScheme>
      <a:clrMap bg1="dk2" tx1="lt1" bg2="dk1" tx2="lt2" accent1="accent1" accent2="accent2" accent3="accent3" accent4="accent4" accent5="accent5" accent6="accent6" hlink="hlink" folHlink="folHlink"/>
    </a:extraClrScheme>
    <a:extraClrScheme>
      <a:clrScheme name="Beam 5">
        <a:dk1>
          <a:srgbClr val="48562C"/>
        </a:dk1>
        <a:lt1>
          <a:srgbClr val="FFFFFF"/>
        </a:lt1>
        <a:dk2>
          <a:srgbClr val="546434"/>
        </a:dk2>
        <a:lt2>
          <a:srgbClr val="FFFFCC"/>
        </a:lt2>
        <a:accent1>
          <a:srgbClr val="7B8A6E"/>
        </a:accent1>
        <a:accent2>
          <a:srgbClr val="527C3A"/>
        </a:accent2>
        <a:accent3>
          <a:srgbClr val="B3B8AE"/>
        </a:accent3>
        <a:accent4>
          <a:srgbClr val="DADADA"/>
        </a:accent4>
        <a:accent5>
          <a:srgbClr val="BFC4BA"/>
        </a:accent5>
        <a:accent6>
          <a:srgbClr val="497034"/>
        </a:accent6>
        <a:hlink>
          <a:srgbClr val="55B55E"/>
        </a:hlink>
        <a:folHlink>
          <a:srgbClr val="85B3B1"/>
        </a:folHlink>
      </a:clrScheme>
      <a:clrMap bg1="dk2" tx1="lt1" bg2="dk1" tx2="lt2" accent1="accent1" accent2="accent2" accent3="accent3" accent4="accent4" accent5="accent5" accent6="accent6" hlink="hlink" folHlink="folHlink"/>
    </a:extraClrScheme>
    <a:extraClrScheme>
      <a:clrScheme name="Beam 6">
        <a:dk1>
          <a:srgbClr val="96B29E"/>
        </a:dk1>
        <a:lt1>
          <a:srgbClr val="FFFFFF"/>
        </a:lt1>
        <a:dk2>
          <a:srgbClr val="A5BDAC"/>
        </a:dk2>
        <a:lt2>
          <a:srgbClr val="FFFFCC"/>
        </a:lt2>
        <a:accent1>
          <a:srgbClr val="4E8880"/>
        </a:accent1>
        <a:accent2>
          <a:srgbClr val="2F71B9"/>
        </a:accent2>
        <a:accent3>
          <a:srgbClr val="CFDBD2"/>
        </a:accent3>
        <a:accent4>
          <a:srgbClr val="DADADA"/>
        </a:accent4>
        <a:accent5>
          <a:srgbClr val="B2C3C0"/>
        </a:accent5>
        <a:accent6>
          <a:srgbClr val="2A66A7"/>
        </a:accent6>
        <a:hlink>
          <a:srgbClr val="9DC0E7"/>
        </a:hlink>
        <a:folHlink>
          <a:srgbClr val="54CA89"/>
        </a:folHlink>
      </a:clrScheme>
      <a:clrMap bg1="dk2" tx1="lt1" bg2="dk1" tx2="lt2" accent1="accent1" accent2="accent2" accent3="accent3" accent4="accent4" accent5="accent5" accent6="accent6" hlink="hlink" folHlink="folHlink"/>
    </a:extraClrScheme>
    <a:extraClrScheme>
      <a:clrScheme name="Beam 7">
        <a:dk1>
          <a:srgbClr val="D49C00"/>
        </a:dk1>
        <a:lt1>
          <a:srgbClr val="FFFFFF"/>
        </a:lt1>
        <a:dk2>
          <a:srgbClr val="CC9900"/>
        </a:dk2>
        <a:lt2>
          <a:srgbClr val="CEBD40"/>
        </a:lt2>
        <a:accent1>
          <a:srgbClr val="CC6600"/>
        </a:accent1>
        <a:accent2>
          <a:srgbClr val="808000"/>
        </a:accent2>
        <a:accent3>
          <a:srgbClr val="E2CAAA"/>
        </a:accent3>
        <a:accent4>
          <a:srgbClr val="DADADA"/>
        </a:accent4>
        <a:accent5>
          <a:srgbClr val="E2B8AA"/>
        </a:accent5>
        <a:accent6>
          <a:srgbClr val="737300"/>
        </a:accent6>
        <a:hlink>
          <a:srgbClr val="FF9900"/>
        </a:hlink>
        <a:folHlink>
          <a:srgbClr val="FFFF99"/>
        </a:folHlink>
      </a:clrScheme>
      <a:clrMap bg1="dk2" tx1="lt1" bg2="dk1" tx2="lt2" accent1="accent1" accent2="accent2" accent3="accent3" accent4="accent4" accent5="accent5" accent6="accent6" hlink="hlink" folHlink="folHlink"/>
    </a:extraClrScheme>
    <a:extraClrScheme>
      <a:clrScheme name="Beam 8">
        <a:dk1>
          <a:srgbClr val="881700"/>
        </a:dk1>
        <a:lt1>
          <a:srgbClr val="FAF9E6"/>
        </a:lt1>
        <a:dk2>
          <a:srgbClr val="990000"/>
        </a:dk2>
        <a:lt2>
          <a:srgbClr val="EADC78"/>
        </a:lt2>
        <a:accent1>
          <a:srgbClr val="FF6600"/>
        </a:accent1>
        <a:accent2>
          <a:srgbClr val="B86D52"/>
        </a:accent2>
        <a:accent3>
          <a:srgbClr val="CAAAAA"/>
        </a:accent3>
        <a:accent4>
          <a:srgbClr val="D6D5C4"/>
        </a:accent4>
        <a:accent5>
          <a:srgbClr val="FFB8AA"/>
        </a:accent5>
        <a:accent6>
          <a:srgbClr val="A66249"/>
        </a:accent6>
        <a:hlink>
          <a:srgbClr val="D78D15"/>
        </a:hlink>
        <a:folHlink>
          <a:srgbClr val="C6B37E"/>
        </a:folHlink>
      </a:clrScheme>
      <a:clrMap bg1="dk2" tx1="lt1" bg2="dk1" tx2="lt2" accent1="accent1" accent2="accent2" accent3="accent3" accent4="accent4" accent5="accent5" accent6="accent6" hlink="hlink" folHlink="folHlink"/>
    </a:extraClrScheme>
    <a:extraClrScheme>
      <a:clrScheme name="Beam 9">
        <a:dk1>
          <a:srgbClr val="000000"/>
        </a:dk1>
        <a:lt1>
          <a:srgbClr val="FFFFFF"/>
        </a:lt1>
        <a:dk2>
          <a:srgbClr val="000000"/>
        </a:dk2>
        <a:lt2>
          <a:srgbClr val="DDDDDD"/>
        </a:lt2>
        <a:accent1>
          <a:srgbClr val="E6F5F6"/>
        </a:accent1>
        <a:accent2>
          <a:srgbClr val="A5E1A8"/>
        </a:accent2>
        <a:accent3>
          <a:srgbClr val="FFFFFF"/>
        </a:accent3>
        <a:accent4>
          <a:srgbClr val="000000"/>
        </a:accent4>
        <a:accent5>
          <a:srgbClr val="F0F9FA"/>
        </a:accent5>
        <a:accent6>
          <a:srgbClr val="95CC98"/>
        </a:accent6>
        <a:hlink>
          <a:srgbClr val="5B00B6"/>
        </a:hlink>
        <a:folHlink>
          <a:srgbClr val="34988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2593</TotalTime>
  <Words>919</Words>
  <Application>Microsoft Office PowerPoint</Application>
  <PresentationFormat>On-screen Show (4:3)</PresentationFormat>
  <Paragraphs>47</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Arial Rounded MT Bold</vt:lpstr>
      <vt:lpstr>Wingdings</vt:lpstr>
      <vt:lpstr>Beam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hp</cp:lastModifiedBy>
  <cp:revision>90</cp:revision>
  <cp:lastPrinted>1601-01-01T00:00:00Z</cp:lastPrinted>
  <dcterms:created xsi:type="dcterms:W3CDTF">1601-01-01T00:00:00Z</dcterms:created>
  <dcterms:modified xsi:type="dcterms:W3CDTF">2022-09-19T18:25:17Z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