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 lvl="0">
      <a:defRPr lang="en-US"/>
    </a:defPPr>
    <a:lvl1pPr marL="0" lv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594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725A3-ACEA-4A58-B41D-0B295872E7AE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21BDD-C5B6-410E-A28A-3B5702C9E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76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725A3-ACEA-4A58-B41D-0B295872E7AE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21BDD-C5B6-410E-A28A-3B5702C9E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916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725A3-ACEA-4A58-B41D-0B295872E7AE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21BDD-C5B6-410E-A28A-3B5702C9E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1750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725A3-ACEA-4A58-B41D-0B295872E7AE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21BDD-C5B6-410E-A28A-3B5702C9E2FD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998279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725A3-ACEA-4A58-B41D-0B295872E7AE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21BDD-C5B6-410E-A28A-3B5702C9E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8457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725A3-ACEA-4A58-B41D-0B295872E7AE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21BDD-C5B6-410E-A28A-3B5702C9E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3587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725A3-ACEA-4A58-B41D-0B295872E7AE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21BDD-C5B6-410E-A28A-3B5702C9E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1147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725A3-ACEA-4A58-B41D-0B295872E7AE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21BDD-C5B6-410E-A28A-3B5702C9E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9688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725A3-ACEA-4A58-B41D-0B295872E7AE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21BDD-C5B6-410E-A28A-3B5702C9E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722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725A3-ACEA-4A58-B41D-0B295872E7AE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21BDD-C5B6-410E-A28A-3B5702C9E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5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725A3-ACEA-4A58-B41D-0B295872E7AE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21BDD-C5B6-410E-A28A-3B5702C9E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45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725A3-ACEA-4A58-B41D-0B295872E7AE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21BDD-C5B6-410E-A28A-3B5702C9E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597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725A3-ACEA-4A58-B41D-0B295872E7AE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21BDD-C5B6-410E-A28A-3B5702C9E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80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725A3-ACEA-4A58-B41D-0B295872E7AE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21BDD-C5B6-410E-A28A-3B5702C9E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626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725A3-ACEA-4A58-B41D-0B295872E7AE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21BDD-C5B6-410E-A28A-3B5702C9E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825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725A3-ACEA-4A58-B41D-0B295872E7AE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21BDD-C5B6-410E-A28A-3B5702C9E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570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725A3-ACEA-4A58-B41D-0B295872E7AE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21BDD-C5B6-410E-A28A-3B5702C9E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717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35725A3-ACEA-4A58-B41D-0B295872E7AE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0221BDD-C5B6-410E-A28A-3B5702C9E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944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000">
              <a:srgbClr val="92D05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xmlns="" id="{0063F9C5-6AD2-4D29-81C7-62118A7805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685800"/>
            <a:ext cx="6971948" cy="561055"/>
          </a:xfrm>
        </p:spPr>
        <p:txBody>
          <a:bodyPr>
            <a:noAutofit/>
          </a:bodyPr>
          <a:lstStyle/>
          <a:p>
            <a:r>
              <a:rPr lang="ar-IQ" sz="4000" dirty="0">
                <a:latin typeface="Andalus" panose="02020603050405020304" pitchFamily="18" charset="-78"/>
                <a:cs typeface="Andalus" panose="02020603050405020304" pitchFamily="18" charset="-78"/>
              </a:rPr>
              <a:t>دعوة </a:t>
            </a:r>
            <a:endParaRPr lang="en-US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21C2C42-FB98-402B-9C18-36C7B1AAD7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3400" y="1143000"/>
            <a:ext cx="8229600" cy="5450525"/>
          </a:xfrm>
        </p:spPr>
        <p:txBody>
          <a:bodyPr>
            <a:normAutofit lnSpcReduction="10000"/>
          </a:bodyPr>
          <a:lstStyle/>
          <a:p>
            <a:r>
              <a:rPr lang="ar-IQ" sz="3200" dirty="0">
                <a:solidFill>
                  <a:schemeClr val="accent2">
                    <a:lumMod val="50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برعاية السيدة رئيس قسم علوم الحياة المحترمة </a:t>
            </a:r>
          </a:p>
          <a:p>
            <a:r>
              <a:rPr lang="ar-IQ" sz="3200" dirty="0">
                <a:solidFill>
                  <a:schemeClr val="accent2">
                    <a:lumMod val="50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وبالتعاون مع وحدة التعليم المستمر </a:t>
            </a:r>
          </a:p>
          <a:p>
            <a:r>
              <a:rPr lang="ar-IQ" sz="3200" dirty="0">
                <a:solidFill>
                  <a:schemeClr val="accent2">
                    <a:lumMod val="50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يقيم قسم علوم الحياة محاضرة بعنوان</a:t>
            </a:r>
          </a:p>
          <a:p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(Virtual Reality</a:t>
            </a:r>
            <a:r>
              <a:rPr lang="ar-SA" sz="3600" b="1" dirty="0" smtClean="0">
                <a:solidFill>
                  <a:schemeClr val="accent5">
                    <a:lumMod val="75000"/>
                  </a:schemeClr>
                </a:solidFill>
              </a:rPr>
              <a:t>الواق</a:t>
            </a:r>
            <a:r>
              <a:rPr lang="ar-IQ" sz="3600" b="1" dirty="0">
                <a:solidFill>
                  <a:schemeClr val="accent5">
                    <a:lumMod val="75000"/>
                  </a:schemeClr>
                </a:solidFill>
              </a:rPr>
              <a:t>ع</a:t>
            </a:r>
            <a:r>
              <a:rPr lang="ar-SA" sz="3600" b="1" dirty="0" smtClean="0">
                <a:solidFill>
                  <a:schemeClr val="accent5">
                    <a:lumMod val="75000"/>
                  </a:schemeClr>
                </a:solidFill>
              </a:rPr>
              <a:t> الافتراضي  </a:t>
            </a:r>
            <a:r>
              <a:rPr lang="ar-IQ" sz="3600" b="1" dirty="0" smtClean="0">
                <a:solidFill>
                  <a:schemeClr val="accent5">
                    <a:lumMod val="75000"/>
                  </a:schemeClr>
                </a:solidFill>
              </a:rPr>
              <a:t>(</a:t>
            </a:r>
            <a:endParaRPr lang="en-US" sz="3600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ar-IQ" sz="3600" dirty="0" smtClean="0">
                <a:solidFill>
                  <a:schemeClr val="accent1">
                    <a:lumMod val="50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تلقيها م. زينب جواد احمد</a:t>
            </a:r>
          </a:p>
          <a:p>
            <a:r>
              <a:rPr lang="ar-IQ" sz="3200" dirty="0" smtClean="0">
                <a:solidFill>
                  <a:schemeClr val="accent2">
                    <a:lumMod val="50000"/>
                  </a:schemeClr>
                </a:solidFill>
                <a:latin typeface="Andalus" panose="02020603050405020304" pitchFamily="18" charset="-78"/>
                <a:cs typeface="+mj-cs"/>
              </a:rPr>
              <a:t>وذلك </a:t>
            </a:r>
            <a:r>
              <a:rPr lang="ar-IQ" sz="3200" dirty="0">
                <a:solidFill>
                  <a:schemeClr val="accent2">
                    <a:lumMod val="50000"/>
                  </a:schemeClr>
                </a:solidFill>
                <a:latin typeface="Andalus" panose="02020603050405020304" pitchFamily="18" charset="-78"/>
                <a:cs typeface="+mj-cs"/>
              </a:rPr>
              <a:t>يوم </a:t>
            </a:r>
            <a:r>
              <a:rPr lang="ar-IQ" sz="3200" dirty="0" smtClean="0">
                <a:solidFill>
                  <a:schemeClr val="accent2">
                    <a:lumMod val="50000"/>
                  </a:schemeClr>
                </a:solidFill>
                <a:latin typeface="Andalus" panose="02020603050405020304" pitchFamily="18" charset="-78"/>
                <a:cs typeface="+mj-cs"/>
              </a:rPr>
              <a:t>الاحد </a:t>
            </a:r>
            <a:r>
              <a:rPr lang="ar-IQ" sz="3200" dirty="0">
                <a:solidFill>
                  <a:schemeClr val="accent2">
                    <a:lumMod val="50000"/>
                  </a:schemeClr>
                </a:solidFill>
                <a:latin typeface="Andalus" panose="02020603050405020304" pitchFamily="18" charset="-78"/>
                <a:cs typeface="+mj-cs"/>
              </a:rPr>
              <a:t>المصادف </a:t>
            </a:r>
            <a:r>
              <a:rPr lang="ar-IQ" sz="3200" dirty="0" smtClean="0">
                <a:solidFill>
                  <a:schemeClr val="accent2">
                    <a:lumMod val="50000"/>
                  </a:schemeClr>
                </a:solidFill>
                <a:latin typeface="Andalus" panose="02020603050405020304" pitchFamily="18" charset="-78"/>
                <a:cs typeface="+mj-cs"/>
              </a:rPr>
              <a:t>2022/10/2</a:t>
            </a:r>
          </a:p>
          <a:p>
            <a:r>
              <a:rPr lang="ar-IQ" sz="3200" dirty="0" smtClean="0">
                <a:solidFill>
                  <a:schemeClr val="accent2">
                    <a:lumMod val="50000"/>
                  </a:schemeClr>
                </a:solidFill>
                <a:latin typeface="Andalus" panose="02020603050405020304" pitchFamily="18" charset="-78"/>
                <a:cs typeface="+mj-cs"/>
              </a:rPr>
              <a:t>الساعة التاسعة صباحا في قسم علوم الحياة </a:t>
            </a:r>
          </a:p>
          <a:p>
            <a:r>
              <a:rPr lang="ar-IQ" sz="3200" dirty="0" smtClean="0">
                <a:solidFill>
                  <a:schemeClr val="accent2">
                    <a:lumMod val="50000"/>
                  </a:schemeClr>
                </a:solidFill>
                <a:latin typeface="Andalus" panose="02020603050405020304" pitchFamily="18" charset="-78"/>
                <a:cs typeface="+mj-cs"/>
              </a:rPr>
              <a:t>والدعوة </a:t>
            </a:r>
            <a:r>
              <a:rPr lang="ar-IQ" sz="3200" dirty="0">
                <a:solidFill>
                  <a:schemeClr val="accent2">
                    <a:lumMod val="50000"/>
                  </a:schemeClr>
                </a:solidFill>
                <a:latin typeface="Andalus" panose="02020603050405020304" pitchFamily="18" charset="-78"/>
                <a:cs typeface="+mj-cs"/>
              </a:rPr>
              <a:t>عامة للجميع</a:t>
            </a:r>
          </a:p>
          <a:p>
            <a:endParaRPr lang="ar-IQ" sz="3200" dirty="0">
              <a:solidFill>
                <a:schemeClr val="accent2">
                  <a:lumMod val="50000"/>
                </a:schemeClr>
              </a:solidFill>
              <a:latin typeface="Andalus" panose="02020603050405020304" pitchFamily="18" charset="-78"/>
              <a:cs typeface="+mj-cs"/>
            </a:endParaRPr>
          </a:p>
          <a:p>
            <a:endParaRPr lang="en-US" sz="3200" dirty="0">
              <a:solidFill>
                <a:schemeClr val="accent2">
                  <a:lumMod val="50000"/>
                </a:schemeClr>
              </a:solidFill>
              <a:latin typeface="Andalus" panose="02020603050405020304" pitchFamily="18" charset="-78"/>
              <a:cs typeface="+mj-cs"/>
            </a:endParaRPr>
          </a:p>
        </p:txBody>
      </p:sp>
      <p:pic>
        <p:nvPicPr>
          <p:cNvPr id="1026" name="Picture 2" descr="شعار ونشيد جامعة بغداد جامعة بغداد">
            <a:extLst>
              <a:ext uri="{FF2B5EF4-FFF2-40B4-BE49-F238E27FC236}">
                <a16:creationId xmlns:a16="http://schemas.microsoft.com/office/drawing/2014/main" xmlns="" id="{96806938-AFCA-4D0C-A25C-80A10863D097}"/>
              </a:ext>
            </a:extLst>
          </p:cNvPr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22808"/>
            <a:ext cx="1440000" cy="1440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" name="Picture 4">
            <a:extLst>
              <a:ext uri="{FF2B5EF4-FFF2-40B4-BE49-F238E27FC236}">
                <a16:creationId xmlns:a16="http://schemas.microsoft.com/office/drawing/2014/main" xmlns="" id="{83F09226-DE09-40D4-9826-2FB463EEE95D}"/>
              </a:ext>
            </a:extLst>
          </p:cNvPr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39823"/>
            <a:ext cx="1440000" cy="1440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005598467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47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Droplet</vt:lpstr>
      <vt:lpstr>دعوة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دعوة </dc:title>
  <dc:creator>Dell</dc:creator>
  <cp:lastModifiedBy>Dell</cp:lastModifiedBy>
  <cp:revision>9</cp:revision>
  <dcterms:modified xsi:type="dcterms:W3CDTF">2022-09-06T16:32:12Z</dcterms:modified>
</cp:coreProperties>
</file>