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r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F7D199-D3E3-D34D-BC93-EF1B79FF7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422" y="358734"/>
            <a:ext cx="8139545" cy="3352305"/>
          </a:xfrm>
        </p:spPr>
        <p:txBody>
          <a:bodyPr/>
          <a:lstStyle/>
          <a:p>
            <a:r>
              <a:rPr lang="ar-SA" b="1" i="1" u="sng">
                <a:solidFill>
                  <a:schemeClr val="accent2">
                    <a:lumMod val="50000"/>
                  </a:schemeClr>
                </a:solidFill>
              </a:rPr>
              <a:t>إعلانات التوظيف العراقية     على صفحات الفيسبوك </a:t>
            </a:r>
            <a:br>
              <a:rPr lang="ar-SA" b="1" i="1" u="sng">
                <a:solidFill>
                  <a:schemeClr val="accent2">
                    <a:lumMod val="50000"/>
                  </a:schemeClr>
                </a:solidFill>
              </a:rPr>
            </a:br>
            <a:r>
              <a:rPr lang="ar-SA" b="1" i="1" u="sng">
                <a:solidFill>
                  <a:schemeClr val="accent2">
                    <a:lumMod val="50000"/>
                  </a:schemeClr>
                </a:solidFill>
              </a:rPr>
              <a:t>      بين الوهم والحقيقة </a:t>
            </a:r>
            <a:endParaRPr lang="ar-IQ" b="1" i="1" u="sng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1865DA3-2813-5646-A14D-CBA9A4690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2921" y="4482934"/>
            <a:ext cx="5517078" cy="2016332"/>
          </a:xfrm>
        </p:spPr>
        <p:txBody>
          <a:bodyPr>
            <a:normAutofit fontScale="70000" lnSpcReduction="20000"/>
          </a:bodyPr>
          <a:lstStyle/>
          <a:p>
            <a:r>
              <a:rPr lang="ar-SA" sz="4000">
                <a:solidFill>
                  <a:schemeClr val="accent1">
                    <a:lumMod val="75000"/>
                  </a:schemeClr>
                </a:solidFill>
              </a:rPr>
              <a:t>             ا.م.د. ريا قحطان احمد </a:t>
            </a:r>
          </a:p>
          <a:p>
            <a:r>
              <a:rPr lang="ar-SA" sz="4000">
                <a:solidFill>
                  <a:schemeClr val="accent1">
                    <a:lumMod val="75000"/>
                  </a:schemeClr>
                </a:solidFill>
              </a:rPr>
              <a:t>قسم العلاقات العامة - كلية الإعلام / </a:t>
            </a:r>
          </a:p>
          <a:p>
            <a:r>
              <a:rPr lang="ar-SA" sz="4000">
                <a:solidFill>
                  <a:schemeClr val="accent1">
                    <a:lumMod val="75000"/>
                  </a:schemeClr>
                </a:solidFill>
              </a:rPr>
              <a:t>                 جامعة  بغداد </a:t>
            </a:r>
          </a:p>
          <a:p>
            <a:r>
              <a:rPr lang="ar-SA" sz="4000">
                <a:solidFill>
                  <a:schemeClr val="accent1">
                    <a:lumMod val="75000"/>
                  </a:schemeClr>
                </a:solidFill>
              </a:rPr>
              <a:t>                 5 نيسان 2022 </a:t>
            </a:r>
            <a:endParaRPr lang="ar-IQ" sz="40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5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9517B89A-043A-E94A-BC1C-6597D64F4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295" y="330282"/>
            <a:ext cx="4635705" cy="6197435"/>
          </a:xfrm>
        </p:spPr>
      </p:pic>
    </p:spTree>
    <p:extLst>
      <p:ext uri="{BB962C8B-B14F-4D97-AF65-F5344CB8AC3E}">
        <p14:creationId xmlns:p14="http://schemas.microsoft.com/office/powerpoint/2010/main" val="361029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81B20353-A15F-DB41-A0A0-645CD1B7E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747" y="304800"/>
            <a:ext cx="4923311" cy="6248400"/>
          </a:xfrm>
        </p:spPr>
      </p:pic>
    </p:spTree>
    <p:extLst>
      <p:ext uri="{BB962C8B-B14F-4D97-AF65-F5344CB8AC3E}">
        <p14:creationId xmlns:p14="http://schemas.microsoft.com/office/powerpoint/2010/main" val="355935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D46654-2E89-A445-A541-789CEB75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31859CE8-96A7-5A4F-A628-6D70AFC04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429" y="771154"/>
            <a:ext cx="8770422" cy="5315692"/>
          </a:xfrm>
        </p:spPr>
      </p:pic>
    </p:spTree>
    <p:extLst>
      <p:ext uri="{BB962C8B-B14F-4D97-AF65-F5344CB8AC3E}">
        <p14:creationId xmlns:p14="http://schemas.microsoft.com/office/powerpoint/2010/main" val="138674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B816A93-C7E7-F342-87C8-267FC4E2C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228" y="251856"/>
            <a:ext cx="4725391" cy="6354288"/>
          </a:xfrm>
        </p:spPr>
      </p:pic>
    </p:spTree>
    <p:extLst>
      <p:ext uri="{BB962C8B-B14F-4D97-AF65-F5344CB8AC3E}">
        <p14:creationId xmlns:p14="http://schemas.microsoft.com/office/powerpoint/2010/main" val="246864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933A97F-83CD-7A43-8A49-AE7BF4D6E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831" y="609600"/>
            <a:ext cx="4651169" cy="5946569"/>
          </a:xfrm>
        </p:spPr>
      </p:pic>
    </p:spTree>
    <p:extLst>
      <p:ext uri="{BB962C8B-B14F-4D97-AF65-F5344CB8AC3E}">
        <p14:creationId xmlns:p14="http://schemas.microsoft.com/office/powerpoint/2010/main" val="284340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B56F0C-E11C-9C42-840C-D783EE6E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AD63F51-1ECC-DA42-B96A-4126762F3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01" y="572490"/>
            <a:ext cx="9749508" cy="5675909"/>
          </a:xfrm>
        </p:spPr>
      </p:pic>
    </p:spTree>
    <p:extLst>
      <p:ext uri="{BB962C8B-B14F-4D97-AF65-F5344CB8AC3E}">
        <p14:creationId xmlns:p14="http://schemas.microsoft.com/office/powerpoint/2010/main" val="524244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345D78E-86F4-DB4D-868F-8283953C0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819" y="284513"/>
            <a:ext cx="4364182" cy="6262749"/>
          </a:xfrm>
        </p:spPr>
      </p:pic>
    </p:spTree>
    <p:extLst>
      <p:ext uri="{BB962C8B-B14F-4D97-AF65-F5344CB8AC3E}">
        <p14:creationId xmlns:p14="http://schemas.microsoft.com/office/powerpoint/2010/main" val="2644133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72E1E7-844A-154E-A997-E40DABCF3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017" y="445325"/>
            <a:ext cx="4343268" cy="5967350"/>
          </a:xfrm>
        </p:spPr>
      </p:pic>
    </p:spTree>
    <p:extLst>
      <p:ext uri="{BB962C8B-B14F-4D97-AF65-F5344CB8AC3E}">
        <p14:creationId xmlns:p14="http://schemas.microsoft.com/office/powerpoint/2010/main" val="374066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712750D3-4265-7C43-AF1B-1742F5B32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969" y="298367"/>
            <a:ext cx="4990031" cy="6443353"/>
          </a:xfrm>
        </p:spPr>
      </p:pic>
    </p:spTree>
    <p:extLst>
      <p:ext uri="{BB962C8B-B14F-4D97-AF65-F5344CB8AC3E}">
        <p14:creationId xmlns:p14="http://schemas.microsoft.com/office/powerpoint/2010/main" val="2926504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868A78-5ABC-3E4D-BB0E-FE01006D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09833B27-3046-1340-ABDF-55AC8DBA0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973" y="123701"/>
            <a:ext cx="5578929" cy="6437415"/>
          </a:xfrm>
        </p:spPr>
      </p:pic>
    </p:spTree>
    <p:extLst>
      <p:ext uri="{BB962C8B-B14F-4D97-AF65-F5344CB8AC3E}">
        <p14:creationId xmlns:p14="http://schemas.microsoft.com/office/powerpoint/2010/main" val="45398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29DB7931-0418-874E-8FEE-72F0AD726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078" y="584860"/>
            <a:ext cx="4515097" cy="5942610"/>
          </a:xfrm>
        </p:spPr>
      </p:pic>
    </p:spTree>
    <p:extLst>
      <p:ext uri="{BB962C8B-B14F-4D97-AF65-F5344CB8AC3E}">
        <p14:creationId xmlns:p14="http://schemas.microsoft.com/office/powerpoint/2010/main" val="1076009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73C049-F998-8D41-9BC2-37D8A583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675" y="1277586"/>
            <a:ext cx="2288474" cy="4903768"/>
          </a:xfrm>
        </p:spPr>
        <p:txBody>
          <a:bodyPr/>
          <a:lstStyle/>
          <a:p>
            <a:r>
              <a:rPr lang="ar-SA"/>
              <a:t>شكرا لإصغائكم 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D2D9522-2DDA-6945-9F69-801752FC9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853" y="676646"/>
            <a:ext cx="5655757" cy="5504708"/>
          </a:xfrm>
        </p:spPr>
      </p:pic>
    </p:spTree>
    <p:extLst>
      <p:ext uri="{BB962C8B-B14F-4D97-AF65-F5344CB8AC3E}">
        <p14:creationId xmlns:p14="http://schemas.microsoft.com/office/powerpoint/2010/main" val="92131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AA364A-0B49-6D42-B741-823B1390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140E5E1-82D9-8643-B2F2-8539CE44B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390" y="609600"/>
            <a:ext cx="8507054" cy="4943279"/>
          </a:xfrm>
        </p:spPr>
      </p:pic>
    </p:spTree>
    <p:extLst>
      <p:ext uri="{BB962C8B-B14F-4D97-AF65-F5344CB8AC3E}">
        <p14:creationId xmlns:p14="http://schemas.microsoft.com/office/powerpoint/2010/main" val="261083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11C5DCBF-BBA2-B24B-B2A5-4508BFC54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391" y="148442"/>
            <a:ext cx="4654116" cy="6370618"/>
          </a:xfrm>
        </p:spPr>
      </p:pic>
    </p:spTree>
    <p:extLst>
      <p:ext uri="{BB962C8B-B14F-4D97-AF65-F5344CB8AC3E}">
        <p14:creationId xmlns:p14="http://schemas.microsoft.com/office/powerpoint/2010/main" val="401272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5AEDDEF1-8EB6-1349-BA6E-EE2095DB4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412" y="840942"/>
            <a:ext cx="7729744" cy="5176116"/>
          </a:xfrm>
        </p:spPr>
      </p:pic>
    </p:spTree>
    <p:extLst>
      <p:ext uri="{BB962C8B-B14F-4D97-AF65-F5344CB8AC3E}">
        <p14:creationId xmlns:p14="http://schemas.microsoft.com/office/powerpoint/2010/main" val="81020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665552D5-EBAE-A84B-A65E-C149279FC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622" y="581169"/>
            <a:ext cx="4507155" cy="5695662"/>
          </a:xfrm>
        </p:spPr>
      </p:pic>
    </p:spTree>
    <p:extLst>
      <p:ext uri="{BB962C8B-B14F-4D97-AF65-F5344CB8AC3E}">
        <p14:creationId xmlns:p14="http://schemas.microsoft.com/office/powerpoint/2010/main" val="166729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1F3A3D0-AF02-3949-A9CE-746261DC3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092" y="609600"/>
            <a:ext cx="4425344" cy="5996049"/>
          </a:xfrm>
        </p:spPr>
      </p:pic>
    </p:spTree>
    <p:extLst>
      <p:ext uri="{BB962C8B-B14F-4D97-AF65-F5344CB8AC3E}">
        <p14:creationId xmlns:p14="http://schemas.microsoft.com/office/powerpoint/2010/main" val="59616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9674C78E-2F22-AD46-A94A-ECCDFC722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406" y="259773"/>
            <a:ext cx="4711243" cy="6598227"/>
          </a:xfrm>
        </p:spPr>
      </p:pic>
    </p:spTree>
    <p:extLst>
      <p:ext uri="{BB962C8B-B14F-4D97-AF65-F5344CB8AC3E}">
        <p14:creationId xmlns:p14="http://schemas.microsoft.com/office/powerpoint/2010/main" val="87532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BD31F39B-AB8C-2946-A14D-4188E1418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188" y="402029"/>
            <a:ext cx="4852278" cy="6053942"/>
          </a:xfrm>
        </p:spPr>
      </p:pic>
    </p:spTree>
    <p:extLst>
      <p:ext uri="{BB962C8B-B14F-4D97-AF65-F5344CB8AC3E}">
        <p14:creationId xmlns:p14="http://schemas.microsoft.com/office/powerpoint/2010/main" val="47639209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واجهة</vt:lpstr>
      <vt:lpstr>إعلانات التوظيف العراقية     على صفحات الفيسبوك        بين الوهم والحقيقة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شكرا لإصغائكم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إعلانات التوظيف العراقية     على صفحات الفيسبوك        بين الوهم والحقيقة </dc:title>
  <dc:creator>Rayya Q</dc:creator>
  <cp:lastModifiedBy>Rayya Q</cp:lastModifiedBy>
  <cp:revision>2</cp:revision>
  <dcterms:created xsi:type="dcterms:W3CDTF">2022-04-05T01:43:13Z</dcterms:created>
  <dcterms:modified xsi:type="dcterms:W3CDTF">2022-04-05T02:04:59Z</dcterms:modified>
</cp:coreProperties>
</file>