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e924772ad4923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fe924772ad4923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fe924772ad4923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fe924772ad4923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fe924772ad4923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fe924772ad4923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fe924772ad4923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fe924772ad4923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fe924772ad4923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fe924772ad4923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fe924772ad4923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fe924772ad4923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fe924772ad4923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fe924772ad4923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fe924772ad4923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fe924772ad4923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fe924772ad4923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fe924772ad4923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fe924772ad4923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fe924772ad4923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fe924772ad4923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fe924772ad4923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fe924772ad49232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fe924772ad4923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fe924772ad49232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fe924772ad4923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fe924772ad49232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fe924772ad4923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fe924772ad4923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fe924772ad4923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fe924772ad4923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fe924772ad4923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fe924772ad4923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fe924772ad4923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fe924772ad4923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fe924772ad4923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fe924772ad4923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fe924772ad4923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fe924772ad4923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fe924772ad4923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fe924772ad4923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fe924772ad4923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25" y="152400"/>
            <a:ext cx="86272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325" y="152400"/>
            <a:ext cx="758535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54" y="152400"/>
            <a:ext cx="74537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638" y="152400"/>
            <a:ext cx="759072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81" y="152400"/>
            <a:ext cx="78298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63" y="304800"/>
            <a:ext cx="773847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95277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096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150" y="152400"/>
            <a:ext cx="7651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63" y="152400"/>
            <a:ext cx="77384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25" y="152400"/>
            <a:ext cx="748152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63" y="152400"/>
            <a:ext cx="805007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329" y="152400"/>
            <a:ext cx="811992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477" y="0"/>
            <a:ext cx="3837024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9646" y="152400"/>
            <a:ext cx="363398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00" y="152400"/>
            <a:ext cx="857660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300" y="152400"/>
            <a:ext cx="76834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648" y="152400"/>
            <a:ext cx="762562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538" y="152400"/>
            <a:ext cx="770892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188" y="152400"/>
            <a:ext cx="785162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388" y="152400"/>
            <a:ext cx="738922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75" y="152400"/>
            <a:ext cx="751685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