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1" r:id="rId2"/>
    <p:sldId id="257" r:id="rId3"/>
    <p:sldId id="277" r:id="rId4"/>
    <p:sldId id="296" r:id="rId5"/>
    <p:sldId id="298" r:id="rId6"/>
    <p:sldId id="299" r:id="rId7"/>
    <p:sldId id="290" r:id="rId8"/>
    <p:sldId id="260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263"/>
    <a:srgbClr val="0D3047"/>
    <a:srgbClr val="0B2B41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ed.uobaghdad.edu.iq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le.uobaghdad.edu.iq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tats.moodle.org/site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4144" y="1291772"/>
            <a:ext cx="4669040" cy="2029926"/>
          </a:xfrm>
        </p:spPr>
        <p:txBody>
          <a:bodyPr/>
          <a:lstStyle/>
          <a:p>
            <a:pPr algn="ctr"/>
            <a:r>
              <a:rPr lang="en-US" b="1" dirty="0"/>
              <a:t>Basic Moodle Skills for Teachers</a:t>
            </a:r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079" y="5392400"/>
            <a:ext cx="4178808" cy="859109"/>
          </a:xfrm>
        </p:spPr>
        <p:txBody>
          <a:bodyPr/>
          <a:lstStyle/>
          <a:p>
            <a:r>
              <a:rPr lang="en-US" b="1" dirty="0"/>
              <a:t>By: Eelaf </a:t>
            </a:r>
            <a:r>
              <a:rPr lang="en-US" b="1" dirty="0" err="1"/>
              <a:t>Ayyed</a:t>
            </a:r>
            <a:endParaRPr lang="en-US" b="1" dirty="0"/>
          </a:p>
          <a:p>
            <a:r>
              <a:rPr lang="en-US" b="1" dirty="0">
                <a:solidFill>
                  <a:srgbClr val="114263"/>
                </a:solidFill>
              </a:rPr>
              <a:t>March 2022</a:t>
            </a:r>
          </a:p>
        </p:txBody>
      </p:sp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40"/>
            <a:ext cx="6891564" cy="487590"/>
          </a:xfrm>
        </p:spPr>
        <p:txBody>
          <a:bodyPr/>
          <a:lstStyle/>
          <a:p>
            <a:r>
              <a:rPr lang="en-US" sz="3200" b="1" dirty="0"/>
              <a:t>Objectives</a:t>
            </a:r>
            <a:r>
              <a:rPr lang="en-US" dirty="0"/>
              <a:t>:</a:t>
            </a:r>
          </a:p>
        </p:txBody>
      </p: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1604865"/>
            <a:ext cx="7283320" cy="4481613"/>
          </a:xfrm>
        </p:spPr>
        <p:txBody>
          <a:bodyPr/>
          <a:lstStyle/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To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Know</a:t>
            </a: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 why our college has two website? 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To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know</a:t>
            </a: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 something about the features of Moodle.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To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become familiar </a:t>
            </a: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with the site.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To learn how to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edit a course</a:t>
            </a: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.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To learn how to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Add topic</a:t>
            </a: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.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To learn how to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Change Topic.</a:t>
            </a:r>
            <a:endParaRPr lang="en-US" sz="2000" b="0" i="0" dirty="0">
              <a:solidFill>
                <a:srgbClr val="1D2125"/>
              </a:solidFill>
              <a:effectLst/>
              <a:latin typeface="Open Sans" panose="020B0604020202020204" pitchFamily="34" charset="0"/>
            </a:endParaRP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To learn how to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Add activities.</a:t>
            </a:r>
            <a:endParaRPr lang="en-US" sz="2000" b="0" i="0" dirty="0">
              <a:solidFill>
                <a:srgbClr val="1D2125"/>
              </a:solidFill>
              <a:effectLst/>
              <a:latin typeface="Open Sans" panose="020B0604020202020204" pitchFamily="34" charset="0"/>
            </a:endParaRP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To learn various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type of activities.</a:t>
            </a:r>
          </a:p>
          <a:p>
            <a:pPr marL="342900" indent="-3429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To apply how to add a </a:t>
            </a:r>
            <a:r>
              <a:rPr lang="en-US" sz="2000" b="1" i="1" dirty="0">
                <a:solidFill>
                  <a:srgbClr val="1D2125"/>
                </a:solidFill>
                <a:latin typeface="Open Sans" panose="020B0604020202020204" pitchFamily="34" charset="0"/>
              </a:rPr>
              <a:t>news and events</a:t>
            </a:r>
            <a:endParaRPr lang="en-US" sz="2000" b="0" i="0" dirty="0">
              <a:solidFill>
                <a:srgbClr val="1D2125"/>
              </a:solidFill>
              <a:effectLst/>
              <a:latin typeface="Open Sans" panose="020B0604020202020204" pitchFamily="34" charset="0"/>
            </a:endParaRPr>
          </a:p>
          <a:p>
            <a:pPr algn="l" rtl="0">
              <a:lnSpc>
                <a:spcPct val="100000"/>
              </a:lnSpc>
            </a:pP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Be able to </a:t>
            </a:r>
            <a:r>
              <a:rPr lang="en-US" sz="2000" b="1" i="1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Perform</a:t>
            </a:r>
            <a:r>
              <a:rPr lang="en-US" sz="2000" b="0" i="0" dirty="0">
                <a:solidFill>
                  <a:srgbClr val="1D2125"/>
                </a:solidFill>
                <a:effectLst/>
                <a:latin typeface="Open Sans" panose="020B0604020202020204" pitchFamily="34" charset="0"/>
              </a:rPr>
              <a:t> all the basic tasks.</a:t>
            </a:r>
          </a:p>
          <a:p>
            <a:pPr algn="r"/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" y="0"/>
            <a:ext cx="7268547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80" y="4448318"/>
            <a:ext cx="5049510" cy="8838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hlinkClick r:id="rId3"/>
              </a:rPr>
              <a:t>https://comed.uobaghdad.edu.iq/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4"/>
              </a:rPr>
              <a:t>https://inle.uobaghdad.edu.iq/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D5264D4-9CAC-4B34-8945-628BBA41E9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120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B9A5AE-5DDD-4F3E-B6EA-B0A9146D5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3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231ECB-9754-4241-A037-773B546B5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2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" r="48"/>
          <a:stretch/>
        </p:blipFill>
        <p:spPr>
          <a:xfrm>
            <a:off x="0" y="0"/>
            <a:ext cx="8087304" cy="6858000"/>
          </a:xfrm>
        </p:spPr>
      </p:pic>
      <p:pic>
        <p:nvPicPr>
          <p:cNvPr id="16" name="Picture Placeholder 15" descr="boy in front of library stacks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" r="13"/>
          <a:stretch/>
        </p:blipFill>
        <p:spPr>
          <a:xfrm>
            <a:off x="6464300" y="0"/>
            <a:ext cx="5727700" cy="685800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/>
          <a:lstStyle/>
          <a:p>
            <a:pPr algn="ctr"/>
            <a:r>
              <a:rPr lang="en-US" b="0" i="0" dirty="0">
                <a:solidFill>
                  <a:srgbClr val="F98012"/>
                </a:solidFill>
                <a:effectLst/>
                <a:latin typeface="Open Sans" panose="020B0606030504020204" pitchFamily="34" charset="0"/>
              </a:rPr>
              <a:t>Registered Moodle sites</a:t>
            </a:r>
          </a:p>
        </p:txBody>
      </p:sp>
      <p:sp>
        <p:nvSpPr>
          <p:cNvPr id="34" name="Text Placeholder 33" descr="slide content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82296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  <a:hlinkClick r:id="rId4"/>
              </a:rPr>
              <a:t>https://stats.moodle.org/sites/</a:t>
            </a:r>
            <a:endParaRPr lang="ar-IQ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5" name="Text Placeholder 34" descr="subtitle">
            <a:extLst>
              <a:ext uri="{FF2B5EF4-FFF2-40B4-BE49-F238E27FC236}">
                <a16:creationId xmlns:a16="http://schemas.microsoft.com/office/drawing/2014/main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EB9B57-433D-4B04-A11D-D4C14048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39F437-38BF-4278-8D3F-0384103B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       Summery</a:t>
            </a:r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389" y="573702"/>
            <a:ext cx="548640" cy="54864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 Placeholder 22" descr="content block 1">
            <a:extLst>
              <a:ext uri="{FF2B5EF4-FFF2-40B4-BE49-F238E27FC236}">
                <a16:creationId xmlns:a16="http://schemas.microsoft.com/office/drawing/2014/main" id="{F6E5123C-2E1A-4E6A-92CD-0CBC0956F46C}"/>
              </a:ext>
            </a:extLst>
          </p:cNvPr>
          <p:cNvSpPr txBox="1">
            <a:spLocks/>
          </p:cNvSpPr>
          <p:nvPr/>
        </p:nvSpPr>
        <p:spPr>
          <a:xfrm>
            <a:off x="787659" y="2090283"/>
            <a:ext cx="7283320" cy="4481613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en-US" sz="2000" b="1" i="1" dirty="0">
                <a:solidFill>
                  <a:srgbClr val="1D2125"/>
                </a:solidFill>
                <a:latin typeface="Open Sans" panose="020B0604020202020204" pitchFamily="34" charset="0"/>
              </a:rPr>
              <a:t>know</a:t>
            </a: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 something about the features of Moodle.</a:t>
            </a:r>
          </a:p>
          <a:p>
            <a:pPr algn="l" rtl="0">
              <a:lnSpc>
                <a:spcPct val="100000"/>
              </a:lnSpc>
            </a:pP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Be able to </a:t>
            </a:r>
            <a:r>
              <a:rPr lang="en-US" sz="2000" b="1" i="1" dirty="0">
                <a:solidFill>
                  <a:srgbClr val="1D2125"/>
                </a:solidFill>
                <a:latin typeface="Open Sans" panose="020B0604020202020204" pitchFamily="34" charset="0"/>
              </a:rPr>
              <a:t>become familiar </a:t>
            </a: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with the site.</a:t>
            </a:r>
          </a:p>
          <a:p>
            <a:pPr algn="l" rtl="0">
              <a:lnSpc>
                <a:spcPct val="100000"/>
              </a:lnSpc>
            </a:pP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Be able to </a:t>
            </a:r>
            <a:r>
              <a:rPr lang="en-US" sz="2000" b="1" i="1" dirty="0">
                <a:solidFill>
                  <a:srgbClr val="1D2125"/>
                </a:solidFill>
                <a:latin typeface="Open Sans" panose="020B0604020202020204" pitchFamily="34" charset="0"/>
              </a:rPr>
              <a:t>edit a course</a:t>
            </a: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.</a:t>
            </a:r>
          </a:p>
          <a:p>
            <a:pPr algn="l" rtl="0">
              <a:lnSpc>
                <a:spcPct val="100000"/>
              </a:lnSpc>
            </a:pP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Be able to </a:t>
            </a:r>
            <a:r>
              <a:rPr lang="en-US" sz="2000" b="1" i="1" dirty="0">
                <a:solidFill>
                  <a:srgbClr val="1D2125"/>
                </a:solidFill>
                <a:latin typeface="Open Sans" panose="020B0604020202020204" pitchFamily="34" charset="0"/>
              </a:rPr>
              <a:t>Add topic</a:t>
            </a: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.</a:t>
            </a:r>
          </a:p>
          <a:p>
            <a:pPr algn="l" rtl="0">
              <a:lnSpc>
                <a:spcPct val="100000"/>
              </a:lnSpc>
            </a:pP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Be able to </a:t>
            </a:r>
            <a:r>
              <a:rPr lang="en-US" sz="2000" b="1" i="1" dirty="0">
                <a:solidFill>
                  <a:srgbClr val="1D2125"/>
                </a:solidFill>
                <a:latin typeface="Open Sans" panose="020B0604020202020204" pitchFamily="34" charset="0"/>
              </a:rPr>
              <a:t>Change Topic.</a:t>
            </a:r>
            <a:endParaRPr lang="en-US" sz="2000" dirty="0">
              <a:solidFill>
                <a:srgbClr val="1D2125"/>
              </a:solidFill>
              <a:latin typeface="Open Sans" panose="020B0604020202020204" pitchFamily="34" charset="0"/>
            </a:endParaRPr>
          </a:p>
          <a:p>
            <a:pPr algn="l" rtl="0">
              <a:lnSpc>
                <a:spcPct val="100000"/>
              </a:lnSpc>
            </a:pP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Be able to </a:t>
            </a:r>
            <a:r>
              <a:rPr lang="en-US" sz="2000" b="1" i="1" dirty="0">
                <a:solidFill>
                  <a:srgbClr val="1D2125"/>
                </a:solidFill>
                <a:latin typeface="Open Sans" panose="020B0604020202020204" pitchFamily="34" charset="0"/>
              </a:rPr>
              <a:t>Add activities.</a:t>
            </a:r>
            <a:endParaRPr lang="en-US" sz="2000" dirty="0">
              <a:solidFill>
                <a:srgbClr val="1D2125"/>
              </a:solidFill>
              <a:latin typeface="Open Sans" panose="020B0604020202020204" pitchFamily="34" charset="0"/>
            </a:endParaRPr>
          </a:p>
          <a:p>
            <a:pPr algn="l" rtl="0">
              <a:lnSpc>
                <a:spcPct val="100000"/>
              </a:lnSpc>
            </a:pPr>
            <a:r>
              <a:rPr lang="en-US" sz="2000" dirty="0">
                <a:solidFill>
                  <a:srgbClr val="1D2125"/>
                </a:solidFill>
                <a:latin typeface="Open Sans" panose="020B0604020202020204" pitchFamily="34" charset="0"/>
              </a:rPr>
              <a:t>Be able to add a </a:t>
            </a:r>
            <a:r>
              <a:rPr lang="en-US" sz="2000" b="1" i="1" dirty="0">
                <a:solidFill>
                  <a:srgbClr val="1D2125"/>
                </a:solidFill>
                <a:latin typeface="Open Sans" panose="020B0604020202020204" pitchFamily="34" charset="0"/>
              </a:rPr>
              <a:t>news and events</a:t>
            </a:r>
            <a:endParaRPr lang="en-US" sz="2000" dirty="0">
              <a:solidFill>
                <a:srgbClr val="1D2125"/>
              </a:solidFill>
              <a:latin typeface="Open Sans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win32_updated.potx" id="{A4A0EA2A-97B2-410A-8D7A-6FADB82D2E12}" vid="{BA420F86-D112-4462-A780-945ECA68E0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306</TotalTime>
  <Words>189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Open Sans</vt:lpstr>
      <vt:lpstr>Office Theme</vt:lpstr>
      <vt:lpstr>Basic Moodle Skills for Teachers</vt:lpstr>
      <vt:lpstr>Objectives:</vt:lpstr>
      <vt:lpstr>PowerPoint Presentation</vt:lpstr>
      <vt:lpstr>PowerPoint Presentation</vt:lpstr>
      <vt:lpstr>PowerPoint Presentation</vt:lpstr>
      <vt:lpstr>PowerPoint Presentation</vt:lpstr>
      <vt:lpstr>Registered Moodle sites</vt:lpstr>
      <vt:lpstr>PowerPoint Presentation</vt:lpstr>
      <vt:lpstr>       Summery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Moodle Skills for Teachers</dc:title>
  <dc:creator>eelaf aied</dc:creator>
  <cp:lastModifiedBy>eelaf aied</cp:lastModifiedBy>
  <cp:revision>1</cp:revision>
  <dcterms:created xsi:type="dcterms:W3CDTF">2022-03-06T16:35:57Z</dcterms:created>
  <dcterms:modified xsi:type="dcterms:W3CDTF">2022-03-06T21:42:38Z</dcterms:modified>
</cp:coreProperties>
</file>