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9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100" d="100"/>
          <a:sy n="100" d="100"/>
        </p:scale>
        <p:origin x="-492" y="-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09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0171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63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6844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78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4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0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66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1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1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4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3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8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5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2869" y="682580"/>
            <a:ext cx="7766936" cy="901522"/>
          </a:xfrm>
        </p:spPr>
        <p:txBody>
          <a:bodyPr/>
          <a:lstStyle/>
          <a:p>
            <a:pPr algn="ctr"/>
            <a:r>
              <a:rPr lang="ar-SA" sz="4000" dirty="0" smtClean="0">
                <a:solidFill>
                  <a:schemeClr val="tx1"/>
                </a:solidFill>
              </a:rPr>
              <a:t>اخراج نشرة الاخبار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123" y="2067486"/>
            <a:ext cx="9477398" cy="361209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IQ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نشرة الأخبار هي الوعاء الذي يصب فيه الصحافي التلفزيوني إنتاجه ، وهي كذلك المنبع الذي ينهل منه المشاهد معلوماته عما يدور حوله سواء كان في وطنه أو في العالم .وبالتالي هي مكان اللقاء الذي يجمعك بالمشاهد (هدفك الحقيقي).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0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978176"/>
            <a:ext cx="9995338" cy="6738468"/>
          </a:xfrm>
        </p:spPr>
        <p:txBody>
          <a:bodyPr>
            <a:noAutofit/>
          </a:bodyPr>
          <a:lstStyle/>
          <a:p>
            <a:pPr algn="r" rtl="1"/>
            <a:r>
              <a:rPr lang="ar-IQ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المكونات الأساسية للنشرة :</a:t>
            </a:r>
            <a:endParaRPr lang="ar-SA" sz="2800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SA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- عناوين الأخبار </a:t>
            </a:r>
            <a:r>
              <a:rPr lang="en-US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Headlines</a:t>
            </a:r>
            <a:endParaRPr lang="ar-SA" sz="2800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IQ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– الموضوع الرئيس </a:t>
            </a:r>
            <a:r>
              <a:rPr lang="ar-SA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Story Main /Lead</a:t>
            </a:r>
            <a:r>
              <a:rPr lang="ar-SA" sz="2800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ar-SA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IQ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لموضوع الذي يتصدر النشرة فور انتهاء العناوين وبداية فقرات النشرة </a:t>
            </a:r>
            <a:r>
              <a:rPr lang="ar-SA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/>
            <a:r>
              <a:rPr lang="ar-IQ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– الموضوعات الرئيسية الأخرى </a:t>
            </a:r>
            <a:r>
              <a:rPr lang="en-US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Stories Other Main, </a:t>
            </a:r>
            <a:r>
              <a:rPr lang="ar-IQ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وهي الموضوعات الأخرى التي وردت في العناوين ، وتختلف أشكالها الفنية كذلك حسب المادة المتاحة .</a:t>
            </a:r>
            <a:endParaRPr lang="ar-SA" sz="2800" dirty="0" smtClean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IQ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– اللقاءات الحية </a:t>
            </a:r>
            <a:r>
              <a:rPr lang="en-US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Interviews Live</a:t>
            </a:r>
            <a:r>
              <a:rPr lang="ar-SA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/>
            <a:r>
              <a:rPr lang="ar-SA" sz="2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– اللقاءات المسجلة </a:t>
            </a:r>
            <a:r>
              <a:rPr lang="en-US" sz="2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Pre-Recorded </a:t>
            </a:r>
            <a:r>
              <a:rPr lang="en-US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interviews</a:t>
            </a:r>
            <a:r>
              <a:rPr lang="ar-SA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/>
            <a:r>
              <a:rPr lang="ar-SA" sz="2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– النقل الحي ضمن النشرة </a:t>
            </a:r>
            <a:r>
              <a:rPr lang="ar-SA" sz="28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/>
            <a:endParaRPr lang="en-US" sz="28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85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152" y="609600"/>
            <a:ext cx="8611850" cy="3252952"/>
          </a:xfrm>
        </p:spPr>
        <p:txBody>
          <a:bodyPr>
            <a:normAutofit/>
          </a:bodyPr>
          <a:lstStyle/>
          <a:p>
            <a:pPr algn="r"/>
            <a:r>
              <a:rPr lang="ar-IQ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مراحل الإعداد لنشرة الأخبار </a:t>
            </a:r>
            <a:r>
              <a:rPr lang="ar-IQ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الإجتماع التحريري.</a:t>
            </a:r>
            <a:b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تدوين محضر الإجتماع التحريري.</a:t>
            </a:r>
            <a:b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الإعداد التدريجي لمكونات النشرة : وذلك عبر نقل المادة التي تمت مراجعتها ثم تم الإنتهاء من إعدادها من مكان الى آخر (حتى ولو على الورق ).</a:t>
            </a:r>
            <a:b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الإعداد النهائي للنشرة : وذلك بالبدء في ترتيب الموضوعات ، والتأكد من الإنتهاء من إعداد التقارير ، والتأكد من وصول التقارير الواردة من المراسلين 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37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152" y="609600"/>
            <a:ext cx="8611850" cy="3252952"/>
          </a:xfrm>
        </p:spPr>
        <p:txBody>
          <a:bodyPr>
            <a:normAutofit/>
          </a:bodyPr>
          <a:lstStyle/>
          <a:p>
            <a:pPr algn="r"/>
            <a: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اخراج النشرة :</a:t>
            </a:r>
            <a:b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استلام السكريبت من رئاسة التحرير </a:t>
            </a:r>
            <a:b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الحضور في الاستوديو قبل تنفيذ النشرة بوقت كاف.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التاكد من جاهزية المعدات ( كاميرات،مايكات، صوت المذيع ، المواد المصورة الخاصة بالنشرة وتثبيتها على البلي باك حسب تسلسلها ، عمل الايربيس مع المذيع ، الاوتوكيو... الخ ) </a:t>
            </a:r>
            <a:br>
              <a:rPr lang="ar-SA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3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توزيع الكاميرات </a:t>
            </a:r>
            <a:endParaRPr lang="en-US" sz="40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34836"/>
            <a:ext cx="9159393" cy="5029199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- توزيع الكاميرات حسب حجم النشرة كم مذيع مثلا ثلاثة اثنان للاخبار وواحد للنشرة الجوية وواحد للنشرة الرياضية .</a:t>
            </a:r>
          </a:p>
          <a:p>
            <a:pPr algn="r"/>
            <a:r>
              <a:rPr lang="ar-SA" dirty="0" smtClean="0"/>
              <a:t>وتوزع بشكل متقاطع </a:t>
            </a:r>
          </a:p>
          <a:p>
            <a:pPr algn="r"/>
            <a:r>
              <a:rPr lang="ar-SA" dirty="0" smtClean="0"/>
              <a:t>وتضبط حجوم اللقطات حسب الظهور المطلوب مثلا نبدأ بلقطة عامة للاستوديو .</a:t>
            </a:r>
          </a:p>
          <a:p>
            <a:pPr algn="r"/>
            <a:r>
              <a:rPr lang="ar-SA" dirty="0" smtClean="0"/>
              <a:t> </a:t>
            </a:r>
            <a:r>
              <a:rPr lang="ar-SA" dirty="0"/>
              <a:t>- الاهتمام بالاضاءة ( الجانبية والامامية والخلفية ).</a:t>
            </a:r>
          </a:p>
          <a:p>
            <a:pPr algn="r"/>
            <a:r>
              <a:rPr lang="ar-SA" dirty="0" smtClean="0"/>
              <a:t>- </a:t>
            </a:r>
            <a:r>
              <a:rPr lang="ar-SA" dirty="0" smtClean="0"/>
              <a:t>الصوت المايكات .. </a:t>
            </a:r>
          </a:p>
          <a:p>
            <a:pPr algn="r"/>
            <a:r>
              <a:rPr lang="ar-SA" dirty="0" smtClean="0"/>
              <a:t>- الخلفية : ديكو – كروما – لوحة ) </a:t>
            </a:r>
            <a:endParaRPr lang="ar-IQ" dirty="0" smtClean="0"/>
          </a:p>
          <a:p>
            <a:pPr algn="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725" y="4548187"/>
            <a:ext cx="4743449" cy="242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7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القراءة مع الاوتوكيو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 smtClean="0"/>
              <a:t>بدايات الاوتوكيو : لوحتين خشب وورق مكتوب عليه الخبر يحركه شخص </a:t>
            </a:r>
          </a:p>
          <a:p>
            <a:pPr algn="r"/>
            <a:r>
              <a:rPr lang="ar-SA" dirty="0" smtClean="0"/>
              <a:t>اصبح اليكترونيا على شاشة يحركها شخص من غرفة السيطرة </a:t>
            </a:r>
            <a:r>
              <a:rPr lang="ar-SA" dirty="0"/>
              <a:t>ثم يحركه المذيع بالقدم </a:t>
            </a:r>
          </a:p>
          <a:p>
            <a:pPr algn="r"/>
            <a:r>
              <a:rPr lang="ar-SA" dirty="0"/>
              <a:t>ثم ماوس والان يتحرك من غرفة السيطرة اليكترونيا وبسرعة تتوافق وطبيعة قراءة المذيع في حال عطله في الجو يرجع المذيع الى الورقة ويجب ان ينظر بين خبر واخر الى الكاميرا . </a:t>
            </a:r>
            <a:endParaRPr lang="en-US" dirty="0"/>
          </a:p>
          <a:p>
            <a:pPr algn="r"/>
            <a:endParaRPr lang="ar-SA" dirty="0"/>
          </a:p>
          <a:p>
            <a:pPr algn="r"/>
            <a:endParaRPr lang="ar-SA" dirty="0"/>
          </a:p>
          <a:p>
            <a:pPr algn="r"/>
            <a:endParaRPr lang="ar-S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26" y="3898237"/>
            <a:ext cx="4657724" cy="274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84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المكسر هو غرفة السيطرة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0429"/>
            <a:ext cx="8596668" cy="5493296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- ترتبط به كل الكاميرات </a:t>
            </a:r>
          </a:p>
          <a:p>
            <a:pPr algn="r"/>
            <a:r>
              <a:rPr lang="ar-SA" dirty="0" smtClean="0"/>
              <a:t>-والمواد </a:t>
            </a:r>
            <a:r>
              <a:rPr lang="ar-SA" dirty="0"/>
              <a:t>المسجلةوالسلايدات </a:t>
            </a:r>
            <a:r>
              <a:rPr lang="ar-SA" dirty="0" smtClean="0"/>
              <a:t> </a:t>
            </a:r>
            <a:endParaRPr lang="ar-IQ" dirty="0" smtClean="0"/>
          </a:p>
          <a:p>
            <a:pPr algn="r"/>
            <a:r>
              <a:rPr lang="en-US" dirty="0" smtClean="0"/>
              <a:t>’(</a:t>
            </a:r>
            <a:r>
              <a:rPr lang="en-US" dirty="0"/>
              <a:t>master room control)   MCR</a:t>
            </a:r>
            <a:r>
              <a:rPr lang="ar-IQ" dirty="0"/>
              <a:t>ويرتبط بغرفة </a:t>
            </a:r>
          </a:p>
          <a:p>
            <a:pPr algn="r"/>
            <a:r>
              <a:rPr lang="ar-IQ" dirty="0" smtClean="0"/>
              <a:t>غرفة </a:t>
            </a:r>
            <a:r>
              <a:rPr lang="ar-IQ" dirty="0"/>
              <a:t>المحطة الرئيسية لاستقبال البث المباشر من الخارج والبث الى الخارج </a:t>
            </a:r>
            <a:r>
              <a:rPr lang="ar-IQ" dirty="0" smtClean="0"/>
              <a:t>.</a:t>
            </a:r>
          </a:p>
          <a:p>
            <a:pPr algn="r"/>
            <a:r>
              <a:rPr lang="ar-IQ" dirty="0" smtClean="0"/>
              <a:t>شاشات </a:t>
            </a:r>
            <a:r>
              <a:rPr lang="ar-IQ" dirty="0" smtClean="0"/>
              <a:t>المكسر والتعامل معها </a:t>
            </a:r>
          </a:p>
          <a:p>
            <a:pPr algn="r"/>
            <a:endParaRPr lang="ar-IQ" dirty="0" smtClean="0"/>
          </a:p>
          <a:p>
            <a:pPr algn="r"/>
            <a:endParaRPr lang="ar-IQ" dirty="0"/>
          </a:p>
          <a:p>
            <a:pPr algn="r"/>
            <a:endParaRPr lang="ar-IQ" dirty="0" smtClean="0"/>
          </a:p>
          <a:p>
            <a:pPr algn="r"/>
            <a:endParaRPr lang="ar-IQ" dirty="0"/>
          </a:p>
          <a:p>
            <a:pPr algn="r"/>
            <a:endParaRPr lang="ar-IQ" dirty="0" smtClean="0"/>
          </a:p>
          <a:p>
            <a:pPr algn="r"/>
            <a:endParaRPr lang="ar-IQ" dirty="0"/>
          </a:p>
          <a:p>
            <a:pPr algn="r"/>
            <a:r>
              <a:rPr lang="ar-IQ" dirty="0" smtClean="0"/>
              <a:t>ازرار </a:t>
            </a:r>
            <a:r>
              <a:rPr lang="ar-IQ" dirty="0" smtClean="0"/>
              <a:t>المكسر والتعامل معها ( خطوط القطع ) لا نستخدم غير القطع في الاخبار . </a:t>
            </a:r>
          </a:p>
          <a:p>
            <a:pPr algn="r"/>
            <a:r>
              <a:rPr lang="ar-IQ" dirty="0" smtClean="0"/>
              <a:t>مراقبة وتوجيه المذيع .. الجلوس ، الملبس ، الصوت والتفاعل مع الحدث </a:t>
            </a:r>
            <a:r>
              <a:rPr lang="ar-IQ" dirty="0" smtClean="0"/>
              <a:t>؟  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996" y="3746576"/>
            <a:ext cx="4928258" cy="186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5671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359</TotalTime>
  <Words>303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Simplified Arabic</vt:lpstr>
      <vt:lpstr>Tahoma</vt:lpstr>
      <vt:lpstr>Trebuchet MS</vt:lpstr>
      <vt:lpstr>Wingdings 3</vt:lpstr>
      <vt:lpstr>Facet</vt:lpstr>
      <vt:lpstr>اخراج نشرة الاخبار </vt:lpstr>
      <vt:lpstr>PowerPoint Presentation</vt:lpstr>
      <vt:lpstr>– مراحل الإعداد لنشرة الأخبار : – الإجتماع التحريري. – تدوين محضر الإجتماع التحريري. – الإعداد التدريجي لمكونات النشرة : وذلك عبر نقل المادة التي تمت مراجعتها ثم تم الإنتهاء من إعدادها من مكان الى آخر (حتى ولو على الورق ). – الإعداد النهائي للنشرة : وذلك بالبدء في ترتيب الموضوعات ، والتأكد من الإنتهاء من إعداد التقارير ، والتأكد من وصول التقارير الواردة من المراسلين .</vt:lpstr>
      <vt:lpstr>اخراج النشرة : - استلام السكريبت من رئاسة التحرير  - الحضور في الاستوديو قبل تنفيذ النشرة بوقت كاف. - التاكد من جاهزية المعدات ( كاميرات،مايكات، صوت المذيع ، المواد المصورة الخاصة بالنشرة وتثبيتها على البلي باك حسب تسلسلها ، عمل الايربيس مع المذيع ، الاوتوكيو... الخ )  </vt:lpstr>
      <vt:lpstr>توزيع الكاميرات </vt:lpstr>
      <vt:lpstr>القراءة مع الاوتوكيو </vt:lpstr>
      <vt:lpstr>المكسر هو غرفة السيطرة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 اشتراطات العمل الفني</dc:title>
  <dc:creator>Sofy Safee</dc:creator>
  <cp:lastModifiedBy>Microsoft account</cp:lastModifiedBy>
  <cp:revision>13</cp:revision>
  <dcterms:created xsi:type="dcterms:W3CDTF">2022-05-07T13:53:49Z</dcterms:created>
  <dcterms:modified xsi:type="dcterms:W3CDTF">2022-05-09T13:09:56Z</dcterms:modified>
</cp:coreProperties>
</file>