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notesMasterIdLst>
    <p:notesMasterId r:id="rId34"/>
  </p:notesMasterIdLst>
  <p:sldIdLst>
    <p:sldId id="256" r:id="rId2"/>
    <p:sldId id="283" r:id="rId3"/>
    <p:sldId id="258" r:id="rId4"/>
    <p:sldId id="259" r:id="rId5"/>
    <p:sldId id="282" r:id="rId6"/>
    <p:sldId id="268" r:id="rId7"/>
    <p:sldId id="261" r:id="rId8"/>
    <p:sldId id="262" r:id="rId9"/>
    <p:sldId id="263" r:id="rId10"/>
    <p:sldId id="264" r:id="rId11"/>
    <p:sldId id="265" r:id="rId12"/>
    <p:sldId id="305" r:id="rId13"/>
    <p:sldId id="266" r:id="rId14"/>
    <p:sldId id="300" r:id="rId15"/>
    <p:sldId id="267" r:id="rId16"/>
    <p:sldId id="302" r:id="rId17"/>
    <p:sldId id="301" r:id="rId18"/>
    <p:sldId id="297" r:id="rId19"/>
    <p:sldId id="286" r:id="rId20"/>
    <p:sldId id="289" r:id="rId21"/>
    <p:sldId id="315" r:id="rId22"/>
    <p:sldId id="317" r:id="rId23"/>
    <p:sldId id="316" r:id="rId24"/>
    <p:sldId id="287" r:id="rId25"/>
    <p:sldId id="306" r:id="rId26"/>
    <p:sldId id="307" r:id="rId27"/>
    <p:sldId id="293" r:id="rId28"/>
    <p:sldId id="294" r:id="rId29"/>
    <p:sldId id="311" r:id="rId30"/>
    <p:sldId id="312" r:id="rId31"/>
    <p:sldId id="291" r:id="rId32"/>
    <p:sldId id="319" r:id="rId33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9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20BAD9-6272-4216-9E7D-1C600BB0B8C8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BE87071B-5CF4-4871-B352-DD56A320120A}">
      <dgm:prSet phldrT="[Text]"/>
      <dgm:spPr>
        <a:solidFill>
          <a:schemeClr val="lt1">
            <a:hueOff val="0"/>
            <a:satOff val="0"/>
            <a:lumOff val="0"/>
            <a:alpha val="88000"/>
          </a:schemeClr>
        </a:solidFill>
      </dgm:spPr>
      <dgm:t>
        <a:bodyPr/>
        <a:lstStyle/>
        <a:p>
          <a:pPr rtl="1"/>
          <a:r>
            <a:rPr lang="en-US" dirty="0" smtClean="0">
              <a:solidFill>
                <a:srgbClr val="FF0000"/>
              </a:solidFill>
            </a:rPr>
            <a:t>Active</a:t>
          </a:r>
          <a:r>
            <a:rPr lang="en-US" dirty="0" smtClean="0"/>
            <a:t> </a:t>
          </a:r>
          <a:r>
            <a:rPr lang="en-US" dirty="0" smtClean="0">
              <a:solidFill>
                <a:srgbClr val="FF0000"/>
              </a:solidFill>
            </a:rPr>
            <a:t>medium</a:t>
          </a:r>
          <a:endParaRPr lang="ar-IQ" dirty="0">
            <a:solidFill>
              <a:srgbClr val="FF0000"/>
            </a:solidFill>
          </a:endParaRPr>
        </a:p>
      </dgm:t>
    </dgm:pt>
    <dgm:pt modelId="{778DB73F-FC9E-42C3-A8F4-029DA7E43515}" type="parTrans" cxnId="{BF03B240-4179-4A3E-85E9-C695FFFB196D}">
      <dgm:prSet/>
      <dgm:spPr/>
      <dgm:t>
        <a:bodyPr/>
        <a:lstStyle/>
        <a:p>
          <a:pPr rtl="1"/>
          <a:endParaRPr lang="ar-IQ"/>
        </a:p>
      </dgm:t>
    </dgm:pt>
    <dgm:pt modelId="{19A678D7-4E08-447E-B586-3BE3114DFCB0}" type="sibTrans" cxnId="{BF03B240-4179-4A3E-85E9-C695FFFB196D}">
      <dgm:prSet/>
      <dgm:spPr/>
      <dgm:t>
        <a:bodyPr/>
        <a:lstStyle/>
        <a:p>
          <a:pPr rtl="1"/>
          <a:endParaRPr lang="ar-IQ"/>
        </a:p>
      </dgm:t>
    </dgm:pt>
    <dgm:pt modelId="{C3729B49-DF00-48D0-9936-088CEA7BAA3D}">
      <dgm:prSet phldrT="[Text]"/>
      <dgm:spPr/>
      <dgm:t>
        <a:bodyPr/>
        <a:lstStyle/>
        <a:p>
          <a:pPr rtl="1"/>
          <a:r>
            <a:rPr lang="en-US" dirty="0" smtClean="0">
              <a:solidFill>
                <a:srgbClr val="00B050"/>
              </a:solidFill>
            </a:rPr>
            <a:t>Optical cavity</a:t>
          </a:r>
          <a:endParaRPr lang="ar-IQ" dirty="0">
            <a:solidFill>
              <a:srgbClr val="00B050"/>
            </a:solidFill>
          </a:endParaRPr>
        </a:p>
      </dgm:t>
    </dgm:pt>
    <dgm:pt modelId="{5B1BD7CD-F266-4130-84CA-4752F5E3565A}" type="parTrans" cxnId="{937E40AE-4AAA-4E81-BE93-F990296F7B57}">
      <dgm:prSet/>
      <dgm:spPr/>
      <dgm:t>
        <a:bodyPr/>
        <a:lstStyle/>
        <a:p>
          <a:pPr rtl="1"/>
          <a:endParaRPr lang="ar-IQ"/>
        </a:p>
      </dgm:t>
    </dgm:pt>
    <dgm:pt modelId="{6BD95D20-7378-46F9-B352-316C82D7181F}" type="sibTrans" cxnId="{937E40AE-4AAA-4E81-BE93-F990296F7B57}">
      <dgm:prSet/>
      <dgm:spPr/>
      <dgm:t>
        <a:bodyPr/>
        <a:lstStyle/>
        <a:p>
          <a:pPr rtl="1"/>
          <a:endParaRPr lang="ar-IQ"/>
        </a:p>
      </dgm:t>
    </dgm:pt>
    <dgm:pt modelId="{17CF03E8-FEA8-4E7E-B4B6-993B03DAEF06}">
      <dgm:prSet phldrT="[Text]"/>
      <dgm:spPr/>
      <dgm:t>
        <a:bodyPr/>
        <a:lstStyle/>
        <a:p>
          <a:pPr rtl="1"/>
          <a:r>
            <a:rPr lang="en-US" dirty="0" smtClean="0">
              <a:solidFill>
                <a:srgbClr val="002060"/>
              </a:solidFill>
            </a:rPr>
            <a:t>Pumping sours</a:t>
          </a:r>
          <a:endParaRPr lang="ar-IQ" dirty="0">
            <a:solidFill>
              <a:srgbClr val="002060"/>
            </a:solidFill>
          </a:endParaRPr>
        </a:p>
      </dgm:t>
    </dgm:pt>
    <dgm:pt modelId="{BED1DE77-0C90-42B5-A2B7-DF56B6F98F03}" type="parTrans" cxnId="{719FA846-B83D-470E-9822-87AB331D9A56}">
      <dgm:prSet/>
      <dgm:spPr/>
      <dgm:t>
        <a:bodyPr/>
        <a:lstStyle/>
        <a:p>
          <a:pPr rtl="1"/>
          <a:endParaRPr lang="ar-IQ"/>
        </a:p>
      </dgm:t>
    </dgm:pt>
    <dgm:pt modelId="{C08F014E-4650-4F67-A52F-72325FB19FE4}" type="sibTrans" cxnId="{719FA846-B83D-470E-9822-87AB331D9A56}">
      <dgm:prSet/>
      <dgm:spPr/>
      <dgm:t>
        <a:bodyPr/>
        <a:lstStyle/>
        <a:p>
          <a:pPr rtl="1"/>
          <a:endParaRPr lang="ar-IQ"/>
        </a:p>
      </dgm:t>
    </dgm:pt>
    <dgm:pt modelId="{3BDD6D4B-4294-436E-91C7-221246A42109}" type="pres">
      <dgm:prSet presAssocID="{1120BAD9-6272-4216-9E7D-1C600BB0B8C8}" presName="compositeShape" presStyleCnt="0">
        <dgm:presLayoutVars>
          <dgm:dir/>
          <dgm:resizeHandles/>
        </dgm:presLayoutVars>
      </dgm:prSet>
      <dgm:spPr/>
    </dgm:pt>
    <dgm:pt modelId="{4D43D08C-F5C9-455F-A302-CC08A3E3D89C}" type="pres">
      <dgm:prSet presAssocID="{1120BAD9-6272-4216-9E7D-1C600BB0B8C8}" presName="pyramid" presStyleLbl="node1" presStyleIdx="0" presStyleCnt="1"/>
      <dgm:spPr/>
      <dgm:t>
        <a:bodyPr/>
        <a:lstStyle/>
        <a:p>
          <a:pPr rtl="1"/>
          <a:endParaRPr lang="ar-IQ"/>
        </a:p>
      </dgm:t>
    </dgm:pt>
    <dgm:pt modelId="{2C474317-EE2E-44C4-9CE8-7074B82ABA17}" type="pres">
      <dgm:prSet presAssocID="{1120BAD9-6272-4216-9E7D-1C600BB0B8C8}" presName="theList" presStyleCnt="0"/>
      <dgm:spPr/>
    </dgm:pt>
    <dgm:pt modelId="{EADA8210-E8B6-4EA4-BB3C-19F29AB65417}" type="pres">
      <dgm:prSet presAssocID="{BE87071B-5CF4-4871-B352-DD56A320120A}" presName="aNode" presStyleLbl="fgAcc1" presStyleIdx="0" presStyleCnt="3" custScaleX="99311" custScaleY="102681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BF3E6686-7BA1-417C-9B70-9291E3F4E969}" type="pres">
      <dgm:prSet presAssocID="{BE87071B-5CF4-4871-B352-DD56A320120A}" presName="aSpace" presStyleCnt="0"/>
      <dgm:spPr/>
    </dgm:pt>
    <dgm:pt modelId="{84BFEA50-C381-4B61-9ED5-2A76EF15B6E0}" type="pres">
      <dgm:prSet presAssocID="{C3729B49-DF00-48D0-9936-088CEA7BAA3D}" presName="aNode" presStyleLbl="fgAcc1" presStyleIdx="1" presStyleCnt="3" custLinFactNeighborX="-700" custLinFactNeighborY="18260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AEDB334D-B4FB-4E77-BA51-843D452E9A58}" type="pres">
      <dgm:prSet presAssocID="{C3729B49-DF00-48D0-9936-088CEA7BAA3D}" presName="aSpace" presStyleCnt="0"/>
      <dgm:spPr/>
    </dgm:pt>
    <dgm:pt modelId="{8237EF47-3AC5-4B88-BE28-A30CB702715B}" type="pres">
      <dgm:prSet presAssocID="{17CF03E8-FEA8-4E7E-B4B6-993B03DAEF06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0B752701-3164-4DA0-A551-7164E554D58B}" type="pres">
      <dgm:prSet presAssocID="{17CF03E8-FEA8-4E7E-B4B6-993B03DAEF06}" presName="aSpace" presStyleCnt="0"/>
      <dgm:spPr/>
    </dgm:pt>
  </dgm:ptLst>
  <dgm:cxnLst>
    <dgm:cxn modelId="{A1322A97-616B-4FFE-834C-CF82BEA299B6}" type="presOf" srcId="{17CF03E8-FEA8-4E7E-B4B6-993B03DAEF06}" destId="{8237EF47-3AC5-4B88-BE28-A30CB702715B}" srcOrd="0" destOrd="0" presId="urn:microsoft.com/office/officeart/2005/8/layout/pyramid2"/>
    <dgm:cxn modelId="{3305D049-CEF7-426E-AACD-A907C980E639}" type="presOf" srcId="{C3729B49-DF00-48D0-9936-088CEA7BAA3D}" destId="{84BFEA50-C381-4B61-9ED5-2A76EF15B6E0}" srcOrd="0" destOrd="0" presId="urn:microsoft.com/office/officeart/2005/8/layout/pyramid2"/>
    <dgm:cxn modelId="{719FA846-B83D-470E-9822-87AB331D9A56}" srcId="{1120BAD9-6272-4216-9E7D-1C600BB0B8C8}" destId="{17CF03E8-FEA8-4E7E-B4B6-993B03DAEF06}" srcOrd="2" destOrd="0" parTransId="{BED1DE77-0C90-42B5-A2B7-DF56B6F98F03}" sibTransId="{C08F014E-4650-4F67-A52F-72325FB19FE4}"/>
    <dgm:cxn modelId="{38053BFF-2122-4009-90F4-D629BADFD2EF}" type="presOf" srcId="{BE87071B-5CF4-4871-B352-DD56A320120A}" destId="{EADA8210-E8B6-4EA4-BB3C-19F29AB65417}" srcOrd="0" destOrd="0" presId="urn:microsoft.com/office/officeart/2005/8/layout/pyramid2"/>
    <dgm:cxn modelId="{0F42EFC3-A37B-441D-9FA6-88AD41A6B1F3}" type="presOf" srcId="{1120BAD9-6272-4216-9E7D-1C600BB0B8C8}" destId="{3BDD6D4B-4294-436E-91C7-221246A42109}" srcOrd="0" destOrd="0" presId="urn:microsoft.com/office/officeart/2005/8/layout/pyramid2"/>
    <dgm:cxn modelId="{BF03B240-4179-4A3E-85E9-C695FFFB196D}" srcId="{1120BAD9-6272-4216-9E7D-1C600BB0B8C8}" destId="{BE87071B-5CF4-4871-B352-DD56A320120A}" srcOrd="0" destOrd="0" parTransId="{778DB73F-FC9E-42C3-A8F4-029DA7E43515}" sibTransId="{19A678D7-4E08-447E-B586-3BE3114DFCB0}"/>
    <dgm:cxn modelId="{937E40AE-4AAA-4E81-BE93-F990296F7B57}" srcId="{1120BAD9-6272-4216-9E7D-1C600BB0B8C8}" destId="{C3729B49-DF00-48D0-9936-088CEA7BAA3D}" srcOrd="1" destOrd="0" parTransId="{5B1BD7CD-F266-4130-84CA-4752F5E3565A}" sibTransId="{6BD95D20-7378-46F9-B352-316C82D7181F}"/>
    <dgm:cxn modelId="{CDD4A2BF-9598-44EE-95CF-FDE5A29DD954}" type="presParOf" srcId="{3BDD6D4B-4294-436E-91C7-221246A42109}" destId="{4D43D08C-F5C9-455F-A302-CC08A3E3D89C}" srcOrd="0" destOrd="0" presId="urn:microsoft.com/office/officeart/2005/8/layout/pyramid2"/>
    <dgm:cxn modelId="{C993179E-A5D6-4032-8608-16E307E4DFC2}" type="presParOf" srcId="{3BDD6D4B-4294-436E-91C7-221246A42109}" destId="{2C474317-EE2E-44C4-9CE8-7074B82ABA17}" srcOrd="1" destOrd="0" presId="urn:microsoft.com/office/officeart/2005/8/layout/pyramid2"/>
    <dgm:cxn modelId="{09466B63-5722-4ED0-83FE-EFE2F787FA6A}" type="presParOf" srcId="{2C474317-EE2E-44C4-9CE8-7074B82ABA17}" destId="{EADA8210-E8B6-4EA4-BB3C-19F29AB65417}" srcOrd="0" destOrd="0" presId="urn:microsoft.com/office/officeart/2005/8/layout/pyramid2"/>
    <dgm:cxn modelId="{DF188A15-9A96-4C29-BFC6-3AAF8C9E075B}" type="presParOf" srcId="{2C474317-EE2E-44C4-9CE8-7074B82ABA17}" destId="{BF3E6686-7BA1-417C-9B70-9291E3F4E969}" srcOrd="1" destOrd="0" presId="urn:microsoft.com/office/officeart/2005/8/layout/pyramid2"/>
    <dgm:cxn modelId="{54887C7D-A7B4-442F-B61D-41372AAD35DC}" type="presParOf" srcId="{2C474317-EE2E-44C4-9CE8-7074B82ABA17}" destId="{84BFEA50-C381-4B61-9ED5-2A76EF15B6E0}" srcOrd="2" destOrd="0" presId="urn:microsoft.com/office/officeart/2005/8/layout/pyramid2"/>
    <dgm:cxn modelId="{6DAACC6D-F8B0-43EA-8840-D8493BFFA01D}" type="presParOf" srcId="{2C474317-EE2E-44C4-9CE8-7074B82ABA17}" destId="{AEDB334D-B4FB-4E77-BA51-843D452E9A58}" srcOrd="3" destOrd="0" presId="urn:microsoft.com/office/officeart/2005/8/layout/pyramid2"/>
    <dgm:cxn modelId="{E17B08BE-5BB9-4C62-A842-0D71DC301508}" type="presParOf" srcId="{2C474317-EE2E-44C4-9CE8-7074B82ABA17}" destId="{8237EF47-3AC5-4B88-BE28-A30CB702715B}" srcOrd="4" destOrd="0" presId="urn:microsoft.com/office/officeart/2005/8/layout/pyramid2"/>
    <dgm:cxn modelId="{34A02D6B-61D5-4E1C-B598-F344A9A29168}" type="presParOf" srcId="{2C474317-EE2E-44C4-9CE8-7074B82ABA17}" destId="{0B752701-3164-4DA0-A551-7164E554D58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1E9E01-A353-475C-A513-57002DA0D932}" type="doc">
      <dgm:prSet loTypeId="urn:microsoft.com/office/officeart/2005/8/layout/cycle4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473CDB9B-BA44-45B3-96C3-46D9614853FF}">
      <dgm:prSet phldrT="[Text]" custT="1"/>
      <dgm:spPr/>
      <dgm:t>
        <a:bodyPr/>
        <a:lstStyle/>
        <a:p>
          <a:pPr rtl="1"/>
          <a:r>
            <a:rPr lang="en-US" sz="2400" b="1" dirty="0" smtClean="0"/>
            <a:t>He-Ne</a:t>
          </a:r>
          <a:endParaRPr lang="ar-IQ" sz="2400" b="1" dirty="0"/>
        </a:p>
      </dgm:t>
    </dgm:pt>
    <dgm:pt modelId="{9FC53774-A07E-460C-A6DA-142D69C2E9CA}" type="parTrans" cxnId="{CCA0C21D-0E93-466C-8312-DB6B4B311646}">
      <dgm:prSet/>
      <dgm:spPr/>
      <dgm:t>
        <a:bodyPr/>
        <a:lstStyle/>
        <a:p>
          <a:pPr rtl="1"/>
          <a:endParaRPr lang="ar-IQ"/>
        </a:p>
      </dgm:t>
    </dgm:pt>
    <dgm:pt modelId="{5E2B148C-2E27-4FB5-89AF-735E754A4F34}" type="sibTrans" cxnId="{CCA0C21D-0E93-466C-8312-DB6B4B311646}">
      <dgm:prSet/>
      <dgm:spPr/>
      <dgm:t>
        <a:bodyPr/>
        <a:lstStyle/>
        <a:p>
          <a:pPr rtl="1"/>
          <a:endParaRPr lang="ar-IQ"/>
        </a:p>
      </dgm:t>
    </dgm:pt>
    <dgm:pt modelId="{5BE429C8-7174-4DFA-9A3D-077D172A5D62}">
      <dgm:prSet phldrT="[Text]" custT="1"/>
      <dgm:spPr/>
      <dgm:t>
        <a:bodyPr/>
        <a:lstStyle/>
        <a:p>
          <a:pPr rtl="1"/>
          <a:r>
            <a:rPr lang="en-US" sz="2000" dirty="0" smtClean="0">
              <a:solidFill>
                <a:schemeClr val="accent1"/>
              </a:solidFill>
            </a:rPr>
            <a:t>GAS </a:t>
          </a:r>
          <a:r>
            <a:rPr lang="en-US" sz="2000" dirty="0" smtClean="0">
              <a:solidFill>
                <a:schemeClr val="tx2">
                  <a:lumMod val="75000"/>
                </a:schemeClr>
              </a:solidFill>
            </a:rPr>
            <a:t>LASER</a:t>
          </a:r>
          <a:endParaRPr lang="ar-IQ" sz="2000" dirty="0">
            <a:solidFill>
              <a:schemeClr val="tx2">
                <a:lumMod val="75000"/>
              </a:schemeClr>
            </a:solidFill>
          </a:endParaRPr>
        </a:p>
      </dgm:t>
    </dgm:pt>
    <dgm:pt modelId="{465EB4BA-1AD2-40A5-9F72-DA8089FC5862}" type="parTrans" cxnId="{37AEE164-928B-406F-9914-FFCFD2F00372}">
      <dgm:prSet/>
      <dgm:spPr/>
      <dgm:t>
        <a:bodyPr/>
        <a:lstStyle/>
        <a:p>
          <a:pPr rtl="1"/>
          <a:endParaRPr lang="ar-IQ"/>
        </a:p>
      </dgm:t>
    </dgm:pt>
    <dgm:pt modelId="{DB32B0F9-26FC-4E4E-896E-C8358072652B}" type="sibTrans" cxnId="{37AEE164-928B-406F-9914-FFCFD2F00372}">
      <dgm:prSet/>
      <dgm:spPr/>
      <dgm:t>
        <a:bodyPr/>
        <a:lstStyle/>
        <a:p>
          <a:pPr rtl="1"/>
          <a:endParaRPr lang="ar-IQ"/>
        </a:p>
      </dgm:t>
    </dgm:pt>
    <dgm:pt modelId="{A9871793-D668-45B2-B148-38ADC3900519}">
      <dgm:prSet phldrT="[Text]" custT="1"/>
      <dgm:spPr/>
      <dgm:t>
        <a:bodyPr/>
        <a:lstStyle/>
        <a:p>
          <a:pPr rtl="1"/>
          <a:r>
            <a:rPr lang="en-US" sz="2400" b="1" dirty="0" smtClean="0"/>
            <a:t>diode</a:t>
          </a:r>
          <a:endParaRPr lang="ar-IQ" sz="2400" b="1" dirty="0"/>
        </a:p>
      </dgm:t>
    </dgm:pt>
    <dgm:pt modelId="{B6459466-86CD-4930-8D6C-4F27F7CAD774}" type="parTrans" cxnId="{55A38197-84B1-4CCD-BF7C-FDD735278214}">
      <dgm:prSet/>
      <dgm:spPr/>
      <dgm:t>
        <a:bodyPr/>
        <a:lstStyle/>
        <a:p>
          <a:pPr rtl="1"/>
          <a:endParaRPr lang="ar-IQ"/>
        </a:p>
      </dgm:t>
    </dgm:pt>
    <dgm:pt modelId="{FAEB7433-0461-4867-9CF6-1659CD2D4498}" type="sibTrans" cxnId="{55A38197-84B1-4CCD-BF7C-FDD735278214}">
      <dgm:prSet/>
      <dgm:spPr/>
      <dgm:t>
        <a:bodyPr/>
        <a:lstStyle/>
        <a:p>
          <a:pPr rtl="1"/>
          <a:endParaRPr lang="ar-IQ"/>
        </a:p>
      </dgm:t>
    </dgm:pt>
    <dgm:pt modelId="{485458B8-ED47-4ADF-9FB0-5CFE069508F5}">
      <dgm:prSet phldrT="[Text]" custT="1"/>
      <dgm:spPr>
        <a:solidFill>
          <a:schemeClr val="bg1"/>
        </a:solidFill>
      </dgm:spPr>
      <dgm:t>
        <a:bodyPr/>
        <a:lstStyle/>
        <a:p>
          <a:pPr rtl="1"/>
          <a:r>
            <a:rPr lang="en-US" sz="2000" dirty="0" smtClean="0">
              <a:solidFill>
                <a:srgbClr val="FF0000"/>
              </a:solidFill>
            </a:rPr>
            <a:t>Semiconductor</a:t>
          </a:r>
          <a:r>
            <a:rPr lang="en-US" sz="15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</a:t>
          </a:r>
          <a:r>
            <a:rPr lang="en-US" sz="1500" dirty="0" smtClean="0">
              <a:solidFill>
                <a:srgbClr val="FF0000"/>
              </a:solidFill>
            </a:rPr>
            <a:t>LASER</a:t>
          </a:r>
          <a:endParaRPr lang="ar-IQ" sz="1500" dirty="0">
            <a:solidFill>
              <a:srgbClr val="FF0000"/>
            </a:solidFill>
          </a:endParaRPr>
        </a:p>
      </dgm:t>
    </dgm:pt>
    <dgm:pt modelId="{446F9143-5B52-4EFC-97E8-38F1B9E21B38}" type="parTrans" cxnId="{913841C1-73B4-4225-BC7A-C88C4FEBB5AB}">
      <dgm:prSet/>
      <dgm:spPr/>
      <dgm:t>
        <a:bodyPr/>
        <a:lstStyle/>
        <a:p>
          <a:pPr rtl="1"/>
          <a:endParaRPr lang="ar-IQ"/>
        </a:p>
      </dgm:t>
    </dgm:pt>
    <dgm:pt modelId="{4E2804B8-8D02-4C0C-A50E-240FBEB520B3}" type="sibTrans" cxnId="{913841C1-73B4-4225-BC7A-C88C4FEBB5AB}">
      <dgm:prSet/>
      <dgm:spPr/>
      <dgm:t>
        <a:bodyPr/>
        <a:lstStyle/>
        <a:p>
          <a:pPr rtl="1"/>
          <a:endParaRPr lang="ar-IQ"/>
        </a:p>
      </dgm:t>
    </dgm:pt>
    <dgm:pt modelId="{11F9006E-64F4-4C48-8800-DE7E0E07729D}">
      <dgm:prSet phldrT="[Text]" custT="1"/>
      <dgm:spPr/>
      <dgm:t>
        <a:bodyPr/>
        <a:lstStyle/>
        <a:p>
          <a:pPr rtl="1"/>
          <a:r>
            <a:rPr lang="en-US" sz="2400" dirty="0" err="1" smtClean="0"/>
            <a:t>Nd</a:t>
          </a:r>
          <a:r>
            <a:rPr lang="en-US" sz="2400" dirty="0" smtClean="0"/>
            <a:t>-YAG</a:t>
          </a:r>
          <a:endParaRPr lang="ar-IQ" sz="2400" dirty="0"/>
        </a:p>
      </dgm:t>
    </dgm:pt>
    <dgm:pt modelId="{7AAA1F8B-6D22-4ED6-9C52-75A47835F99A}" type="parTrans" cxnId="{418C3BAC-7819-42E3-97DB-65D732839C9B}">
      <dgm:prSet/>
      <dgm:spPr/>
      <dgm:t>
        <a:bodyPr/>
        <a:lstStyle/>
        <a:p>
          <a:pPr rtl="1"/>
          <a:endParaRPr lang="ar-IQ"/>
        </a:p>
      </dgm:t>
    </dgm:pt>
    <dgm:pt modelId="{6E25FD5A-4525-4DAB-BA7D-94C8153478C4}" type="sibTrans" cxnId="{418C3BAC-7819-42E3-97DB-65D732839C9B}">
      <dgm:prSet/>
      <dgm:spPr/>
      <dgm:t>
        <a:bodyPr/>
        <a:lstStyle/>
        <a:p>
          <a:pPr rtl="1"/>
          <a:endParaRPr lang="ar-IQ"/>
        </a:p>
      </dgm:t>
    </dgm:pt>
    <dgm:pt modelId="{53EFE8EF-F304-4E23-B506-271933CD8E68}">
      <dgm:prSet phldrT="[Text]" custT="1"/>
      <dgm:spPr/>
      <dgm:t>
        <a:bodyPr/>
        <a:lstStyle/>
        <a:p>
          <a:pPr rtl="1"/>
          <a:r>
            <a:rPr lang="en-US" sz="2400" b="0" dirty="0" smtClean="0"/>
            <a:t>Solid stat</a:t>
          </a:r>
          <a:endParaRPr lang="ar-IQ" sz="2400" b="0" dirty="0"/>
        </a:p>
      </dgm:t>
    </dgm:pt>
    <dgm:pt modelId="{7579CC80-A0E6-40C7-9AB1-751C90C1FAB6}" type="parTrans" cxnId="{CE8DE870-B04C-4E03-9297-B4940FD3B749}">
      <dgm:prSet/>
      <dgm:spPr/>
      <dgm:t>
        <a:bodyPr/>
        <a:lstStyle/>
        <a:p>
          <a:pPr rtl="1"/>
          <a:endParaRPr lang="ar-IQ"/>
        </a:p>
      </dgm:t>
    </dgm:pt>
    <dgm:pt modelId="{F4D1322C-FEC7-498E-800F-1DB18EB372C7}" type="sibTrans" cxnId="{CE8DE870-B04C-4E03-9297-B4940FD3B749}">
      <dgm:prSet/>
      <dgm:spPr/>
      <dgm:t>
        <a:bodyPr/>
        <a:lstStyle/>
        <a:p>
          <a:pPr rtl="1"/>
          <a:endParaRPr lang="ar-IQ"/>
        </a:p>
      </dgm:t>
    </dgm:pt>
    <dgm:pt modelId="{D97411A8-612D-4FC8-AA32-6F5493B87B27}">
      <dgm:prSet phldrT="[Text]" custT="1"/>
      <dgm:spPr/>
      <dgm:t>
        <a:bodyPr/>
        <a:lstStyle/>
        <a:p>
          <a:pPr rtl="1"/>
          <a:r>
            <a:rPr lang="en-US" sz="2000" b="1" dirty="0" smtClean="0"/>
            <a:t>Rho-dye</a:t>
          </a:r>
          <a:endParaRPr lang="ar-IQ" sz="2000" b="1" dirty="0"/>
        </a:p>
      </dgm:t>
    </dgm:pt>
    <dgm:pt modelId="{AEED71FA-ACCF-4316-888F-29706EA202DF}" type="parTrans" cxnId="{D50C1AB0-E80D-4B5A-9515-7EE235EEC284}">
      <dgm:prSet/>
      <dgm:spPr/>
      <dgm:t>
        <a:bodyPr/>
        <a:lstStyle/>
        <a:p>
          <a:pPr rtl="1"/>
          <a:endParaRPr lang="ar-IQ"/>
        </a:p>
      </dgm:t>
    </dgm:pt>
    <dgm:pt modelId="{5F8ECB57-BE19-4B95-BE9A-1073835445E6}" type="sibTrans" cxnId="{D50C1AB0-E80D-4B5A-9515-7EE235EEC284}">
      <dgm:prSet/>
      <dgm:spPr/>
      <dgm:t>
        <a:bodyPr/>
        <a:lstStyle/>
        <a:p>
          <a:pPr rtl="1"/>
          <a:endParaRPr lang="ar-IQ"/>
        </a:p>
      </dgm:t>
    </dgm:pt>
    <dgm:pt modelId="{6470788F-5F47-41B8-8CCA-8E270B5FC5EA}">
      <dgm:prSet phldrT="[Text]" custT="1"/>
      <dgm:spPr/>
      <dgm:t>
        <a:bodyPr/>
        <a:lstStyle/>
        <a:p>
          <a:pPr rtl="1"/>
          <a:r>
            <a:rPr lang="en-US" sz="2000" dirty="0" smtClean="0">
              <a:solidFill>
                <a:srgbClr val="C00000"/>
              </a:solidFill>
            </a:rPr>
            <a:t>Liquid-dye</a:t>
          </a:r>
          <a:endParaRPr lang="ar-IQ" sz="2000" dirty="0">
            <a:solidFill>
              <a:srgbClr val="C00000"/>
            </a:solidFill>
          </a:endParaRPr>
        </a:p>
      </dgm:t>
    </dgm:pt>
    <dgm:pt modelId="{6876A457-B3EB-4813-BD7D-A1C766C24071}" type="parTrans" cxnId="{93F6BF23-CC69-4D6B-8FAF-5178A994F91C}">
      <dgm:prSet/>
      <dgm:spPr/>
      <dgm:t>
        <a:bodyPr/>
        <a:lstStyle/>
        <a:p>
          <a:pPr rtl="1"/>
          <a:endParaRPr lang="ar-IQ"/>
        </a:p>
      </dgm:t>
    </dgm:pt>
    <dgm:pt modelId="{30357701-EEA5-4C0E-A511-25EB891B42B8}" type="sibTrans" cxnId="{93F6BF23-CC69-4D6B-8FAF-5178A994F91C}">
      <dgm:prSet/>
      <dgm:spPr/>
      <dgm:t>
        <a:bodyPr/>
        <a:lstStyle/>
        <a:p>
          <a:pPr rtl="1"/>
          <a:endParaRPr lang="ar-IQ"/>
        </a:p>
      </dgm:t>
    </dgm:pt>
    <dgm:pt modelId="{BF2D0D70-87AA-464E-B0E2-448F30127C8E}" type="pres">
      <dgm:prSet presAssocID="{661E9E01-A353-475C-A513-57002DA0D93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BBE4B88C-3703-47C1-ACD9-07C62B5713C2}" type="pres">
      <dgm:prSet presAssocID="{661E9E01-A353-475C-A513-57002DA0D932}" presName="children" presStyleCnt="0"/>
      <dgm:spPr/>
    </dgm:pt>
    <dgm:pt modelId="{0F493D3C-1A5C-4F7D-9C7A-A60047ECC21C}" type="pres">
      <dgm:prSet presAssocID="{661E9E01-A353-475C-A513-57002DA0D932}" presName="child1group" presStyleCnt="0"/>
      <dgm:spPr/>
    </dgm:pt>
    <dgm:pt modelId="{E1ADB9C8-C92F-468D-BAC0-D836991C525B}" type="pres">
      <dgm:prSet presAssocID="{661E9E01-A353-475C-A513-57002DA0D932}" presName="child1" presStyleLbl="bgAcc1" presStyleIdx="0" presStyleCnt="4"/>
      <dgm:spPr/>
      <dgm:t>
        <a:bodyPr/>
        <a:lstStyle/>
        <a:p>
          <a:pPr rtl="1"/>
          <a:endParaRPr lang="ar-IQ"/>
        </a:p>
      </dgm:t>
    </dgm:pt>
    <dgm:pt modelId="{8B6EA793-87B4-41F6-A3E7-E610ADCAD67A}" type="pres">
      <dgm:prSet presAssocID="{661E9E01-A353-475C-A513-57002DA0D932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4AA67A65-AD06-4FBE-8CF2-943CD423EDC9}" type="pres">
      <dgm:prSet presAssocID="{661E9E01-A353-475C-A513-57002DA0D932}" presName="child2group" presStyleCnt="0"/>
      <dgm:spPr/>
    </dgm:pt>
    <dgm:pt modelId="{5935FC57-D668-450B-BB1A-365B34230915}" type="pres">
      <dgm:prSet presAssocID="{661E9E01-A353-475C-A513-57002DA0D932}" presName="child2" presStyleLbl="bgAcc1" presStyleIdx="1" presStyleCnt="4" custScaleX="152465"/>
      <dgm:spPr/>
      <dgm:t>
        <a:bodyPr/>
        <a:lstStyle/>
        <a:p>
          <a:pPr rtl="1"/>
          <a:endParaRPr lang="ar-IQ"/>
        </a:p>
      </dgm:t>
    </dgm:pt>
    <dgm:pt modelId="{C537648A-023D-4047-A79E-471345BE7FC5}" type="pres">
      <dgm:prSet presAssocID="{661E9E01-A353-475C-A513-57002DA0D932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F4C04383-C5C8-4B5A-B8FC-0968B5164C61}" type="pres">
      <dgm:prSet presAssocID="{661E9E01-A353-475C-A513-57002DA0D932}" presName="child3group" presStyleCnt="0"/>
      <dgm:spPr/>
    </dgm:pt>
    <dgm:pt modelId="{B5F0FA60-A57A-4309-A918-918675124687}" type="pres">
      <dgm:prSet presAssocID="{661E9E01-A353-475C-A513-57002DA0D932}" presName="child3" presStyleLbl="bgAcc1" presStyleIdx="2" presStyleCnt="4" custAng="0" custScaleX="93559" custScaleY="108845" custLinFactNeighborX="7522" custLinFactNeighborY="5340"/>
      <dgm:spPr/>
      <dgm:t>
        <a:bodyPr/>
        <a:lstStyle/>
        <a:p>
          <a:pPr rtl="1"/>
          <a:endParaRPr lang="ar-IQ"/>
        </a:p>
      </dgm:t>
    </dgm:pt>
    <dgm:pt modelId="{46D09526-67D2-452B-B739-4B2B3A95B3BA}" type="pres">
      <dgm:prSet presAssocID="{661E9E01-A353-475C-A513-57002DA0D932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A805B9D8-1C70-4A59-90EF-868BDD713F83}" type="pres">
      <dgm:prSet presAssocID="{661E9E01-A353-475C-A513-57002DA0D932}" presName="child4group" presStyleCnt="0"/>
      <dgm:spPr/>
    </dgm:pt>
    <dgm:pt modelId="{AFC46FDC-64C1-4593-97E9-1B1046C7CEBF}" type="pres">
      <dgm:prSet presAssocID="{661E9E01-A353-475C-A513-57002DA0D932}" presName="child4" presStyleLbl="bgAcc1" presStyleIdx="3" presStyleCnt="4"/>
      <dgm:spPr/>
      <dgm:t>
        <a:bodyPr/>
        <a:lstStyle/>
        <a:p>
          <a:pPr rtl="1"/>
          <a:endParaRPr lang="ar-IQ"/>
        </a:p>
      </dgm:t>
    </dgm:pt>
    <dgm:pt modelId="{458D32BD-A10A-4D6C-861F-251F007CC22E}" type="pres">
      <dgm:prSet presAssocID="{661E9E01-A353-475C-A513-57002DA0D932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29F55AEA-1DC3-4E58-A5F3-5A4F673C20A1}" type="pres">
      <dgm:prSet presAssocID="{661E9E01-A353-475C-A513-57002DA0D932}" presName="childPlaceholder" presStyleCnt="0"/>
      <dgm:spPr/>
    </dgm:pt>
    <dgm:pt modelId="{0077F3E8-1CD5-4285-9083-6EAB4FBB2ACA}" type="pres">
      <dgm:prSet presAssocID="{661E9E01-A353-475C-A513-57002DA0D932}" presName="circle" presStyleCnt="0"/>
      <dgm:spPr/>
    </dgm:pt>
    <dgm:pt modelId="{B4E2C7DC-F1F1-457C-A08D-F939922D9349}" type="pres">
      <dgm:prSet presAssocID="{661E9E01-A353-475C-A513-57002DA0D932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64B1F298-18A0-479E-B83C-95D29D920BDB}" type="pres">
      <dgm:prSet presAssocID="{661E9E01-A353-475C-A513-57002DA0D932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3FF9E1A4-F19B-4356-BBFD-B64E7086CDE9}" type="pres">
      <dgm:prSet presAssocID="{661E9E01-A353-475C-A513-57002DA0D932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907F350D-5FEF-46CA-B9C3-4E55F8BEDF74}" type="pres">
      <dgm:prSet presAssocID="{661E9E01-A353-475C-A513-57002DA0D932}" presName="quadrant4" presStyleLbl="node1" presStyleIdx="3" presStyleCnt="4" custLinFactNeighborX="-1352" custLinFactNeighborY="-2419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0736A306-3622-4F13-8D5C-475111B92999}" type="pres">
      <dgm:prSet presAssocID="{661E9E01-A353-475C-A513-57002DA0D932}" presName="quadrantPlaceholder" presStyleCnt="0"/>
      <dgm:spPr/>
    </dgm:pt>
    <dgm:pt modelId="{5132D81A-4456-43A3-B8F0-E6DE104A66B3}" type="pres">
      <dgm:prSet presAssocID="{661E9E01-A353-475C-A513-57002DA0D932}" presName="center1" presStyleLbl="fgShp" presStyleIdx="0" presStyleCnt="2"/>
      <dgm:spPr/>
    </dgm:pt>
    <dgm:pt modelId="{6E4B01E6-C081-4895-9B91-82663405FBDE}" type="pres">
      <dgm:prSet presAssocID="{661E9E01-A353-475C-A513-57002DA0D932}" presName="center2" presStyleLbl="fgShp" presStyleIdx="1" presStyleCnt="2"/>
      <dgm:spPr/>
    </dgm:pt>
  </dgm:ptLst>
  <dgm:cxnLst>
    <dgm:cxn modelId="{CDE73F2E-C05B-4E14-80FD-BEFE575806F3}" type="presOf" srcId="{A9871793-D668-45B2-B148-38ADC3900519}" destId="{64B1F298-18A0-479E-B83C-95D29D920BDB}" srcOrd="0" destOrd="0" presId="urn:microsoft.com/office/officeart/2005/8/layout/cycle4#1"/>
    <dgm:cxn modelId="{B7B1AD17-7F31-427E-9029-A8C1C0EE91D0}" type="presOf" srcId="{6470788F-5F47-41B8-8CCA-8E270B5FC5EA}" destId="{458D32BD-A10A-4D6C-861F-251F007CC22E}" srcOrd="1" destOrd="0" presId="urn:microsoft.com/office/officeart/2005/8/layout/cycle4#1"/>
    <dgm:cxn modelId="{01C813F0-9179-4590-95BE-DC33F4C11447}" type="presOf" srcId="{485458B8-ED47-4ADF-9FB0-5CFE069508F5}" destId="{5935FC57-D668-450B-BB1A-365B34230915}" srcOrd="0" destOrd="0" presId="urn:microsoft.com/office/officeart/2005/8/layout/cycle4#1"/>
    <dgm:cxn modelId="{418C3BAC-7819-42E3-97DB-65D732839C9B}" srcId="{661E9E01-A353-475C-A513-57002DA0D932}" destId="{11F9006E-64F4-4C48-8800-DE7E0E07729D}" srcOrd="2" destOrd="0" parTransId="{7AAA1F8B-6D22-4ED6-9C52-75A47835F99A}" sibTransId="{6E25FD5A-4525-4DAB-BA7D-94C8153478C4}"/>
    <dgm:cxn modelId="{21885F02-A201-4EE3-9FE3-47AA8BC3CE37}" type="presOf" srcId="{661E9E01-A353-475C-A513-57002DA0D932}" destId="{BF2D0D70-87AA-464E-B0E2-448F30127C8E}" srcOrd="0" destOrd="0" presId="urn:microsoft.com/office/officeart/2005/8/layout/cycle4#1"/>
    <dgm:cxn modelId="{6B0C8E19-3DBD-467C-B94E-B19ECA1F44E1}" type="presOf" srcId="{D97411A8-612D-4FC8-AA32-6F5493B87B27}" destId="{907F350D-5FEF-46CA-B9C3-4E55F8BEDF74}" srcOrd="0" destOrd="0" presId="urn:microsoft.com/office/officeart/2005/8/layout/cycle4#1"/>
    <dgm:cxn modelId="{FDD9AE4D-AEB0-4781-9002-991F977F1499}" type="presOf" srcId="{6470788F-5F47-41B8-8CCA-8E270B5FC5EA}" destId="{AFC46FDC-64C1-4593-97E9-1B1046C7CEBF}" srcOrd="0" destOrd="0" presId="urn:microsoft.com/office/officeart/2005/8/layout/cycle4#1"/>
    <dgm:cxn modelId="{254FC710-30E8-4659-A8B1-656C910656D8}" type="presOf" srcId="{11F9006E-64F4-4C48-8800-DE7E0E07729D}" destId="{3FF9E1A4-F19B-4356-BBFD-B64E7086CDE9}" srcOrd="0" destOrd="0" presId="urn:microsoft.com/office/officeart/2005/8/layout/cycle4#1"/>
    <dgm:cxn modelId="{CCA0C21D-0E93-466C-8312-DB6B4B311646}" srcId="{661E9E01-A353-475C-A513-57002DA0D932}" destId="{473CDB9B-BA44-45B3-96C3-46D9614853FF}" srcOrd="0" destOrd="0" parTransId="{9FC53774-A07E-460C-A6DA-142D69C2E9CA}" sibTransId="{5E2B148C-2E27-4FB5-89AF-735E754A4F34}"/>
    <dgm:cxn modelId="{CE8DE870-B04C-4E03-9297-B4940FD3B749}" srcId="{11F9006E-64F4-4C48-8800-DE7E0E07729D}" destId="{53EFE8EF-F304-4E23-B506-271933CD8E68}" srcOrd="0" destOrd="0" parTransId="{7579CC80-A0E6-40C7-9AB1-751C90C1FAB6}" sibTransId="{F4D1322C-FEC7-498E-800F-1DB18EB372C7}"/>
    <dgm:cxn modelId="{267C0BAA-6504-48B9-86DD-2561533CD6FA}" type="presOf" srcId="{5BE429C8-7174-4DFA-9A3D-077D172A5D62}" destId="{8B6EA793-87B4-41F6-A3E7-E610ADCAD67A}" srcOrd="1" destOrd="0" presId="urn:microsoft.com/office/officeart/2005/8/layout/cycle4#1"/>
    <dgm:cxn modelId="{F7FCCEA4-33AE-4ABF-92CA-563935A238C8}" type="presOf" srcId="{485458B8-ED47-4ADF-9FB0-5CFE069508F5}" destId="{C537648A-023D-4047-A79E-471345BE7FC5}" srcOrd="1" destOrd="0" presId="urn:microsoft.com/office/officeart/2005/8/layout/cycle4#1"/>
    <dgm:cxn modelId="{55A38197-84B1-4CCD-BF7C-FDD735278214}" srcId="{661E9E01-A353-475C-A513-57002DA0D932}" destId="{A9871793-D668-45B2-B148-38ADC3900519}" srcOrd="1" destOrd="0" parTransId="{B6459466-86CD-4930-8D6C-4F27F7CAD774}" sibTransId="{FAEB7433-0461-4867-9CF6-1659CD2D4498}"/>
    <dgm:cxn modelId="{1E2D7E3E-F7C0-41F1-9E7D-2361A17625E0}" type="presOf" srcId="{5BE429C8-7174-4DFA-9A3D-077D172A5D62}" destId="{E1ADB9C8-C92F-468D-BAC0-D836991C525B}" srcOrd="0" destOrd="0" presId="urn:microsoft.com/office/officeart/2005/8/layout/cycle4#1"/>
    <dgm:cxn modelId="{2F5495AD-8CB3-493F-AC7C-6862772093E9}" type="presOf" srcId="{53EFE8EF-F304-4E23-B506-271933CD8E68}" destId="{B5F0FA60-A57A-4309-A918-918675124687}" srcOrd="0" destOrd="0" presId="urn:microsoft.com/office/officeart/2005/8/layout/cycle4#1"/>
    <dgm:cxn modelId="{93F6BF23-CC69-4D6B-8FAF-5178A994F91C}" srcId="{D97411A8-612D-4FC8-AA32-6F5493B87B27}" destId="{6470788F-5F47-41B8-8CCA-8E270B5FC5EA}" srcOrd="0" destOrd="0" parTransId="{6876A457-B3EB-4813-BD7D-A1C766C24071}" sibTransId="{30357701-EEA5-4C0E-A511-25EB891B42B8}"/>
    <dgm:cxn modelId="{D50C1AB0-E80D-4B5A-9515-7EE235EEC284}" srcId="{661E9E01-A353-475C-A513-57002DA0D932}" destId="{D97411A8-612D-4FC8-AA32-6F5493B87B27}" srcOrd="3" destOrd="0" parTransId="{AEED71FA-ACCF-4316-888F-29706EA202DF}" sibTransId="{5F8ECB57-BE19-4B95-BE9A-1073835445E6}"/>
    <dgm:cxn modelId="{6C8999DC-9ED7-4E93-B052-1CC3E3D3D59D}" type="presOf" srcId="{53EFE8EF-F304-4E23-B506-271933CD8E68}" destId="{46D09526-67D2-452B-B739-4B2B3A95B3BA}" srcOrd="1" destOrd="0" presId="urn:microsoft.com/office/officeart/2005/8/layout/cycle4#1"/>
    <dgm:cxn modelId="{913841C1-73B4-4225-BC7A-C88C4FEBB5AB}" srcId="{A9871793-D668-45B2-B148-38ADC3900519}" destId="{485458B8-ED47-4ADF-9FB0-5CFE069508F5}" srcOrd="0" destOrd="0" parTransId="{446F9143-5B52-4EFC-97E8-38F1B9E21B38}" sibTransId="{4E2804B8-8D02-4C0C-A50E-240FBEB520B3}"/>
    <dgm:cxn modelId="{37AEE164-928B-406F-9914-FFCFD2F00372}" srcId="{473CDB9B-BA44-45B3-96C3-46D9614853FF}" destId="{5BE429C8-7174-4DFA-9A3D-077D172A5D62}" srcOrd="0" destOrd="0" parTransId="{465EB4BA-1AD2-40A5-9F72-DA8089FC5862}" sibTransId="{DB32B0F9-26FC-4E4E-896E-C8358072652B}"/>
    <dgm:cxn modelId="{EE4B7E94-2CEB-47C8-A17E-19449A309A51}" type="presOf" srcId="{473CDB9B-BA44-45B3-96C3-46D9614853FF}" destId="{B4E2C7DC-F1F1-457C-A08D-F939922D9349}" srcOrd="0" destOrd="0" presId="urn:microsoft.com/office/officeart/2005/8/layout/cycle4#1"/>
    <dgm:cxn modelId="{2772DAD7-EE0B-4643-B57D-B7AFFE3AF370}" type="presParOf" srcId="{BF2D0D70-87AA-464E-B0E2-448F30127C8E}" destId="{BBE4B88C-3703-47C1-ACD9-07C62B5713C2}" srcOrd="0" destOrd="0" presId="urn:microsoft.com/office/officeart/2005/8/layout/cycle4#1"/>
    <dgm:cxn modelId="{20355B53-ABFD-4423-AAC0-2686CC43567D}" type="presParOf" srcId="{BBE4B88C-3703-47C1-ACD9-07C62B5713C2}" destId="{0F493D3C-1A5C-4F7D-9C7A-A60047ECC21C}" srcOrd="0" destOrd="0" presId="urn:microsoft.com/office/officeart/2005/8/layout/cycle4#1"/>
    <dgm:cxn modelId="{0FB6D8FA-97A0-4DA6-864F-0A04FA1B18D3}" type="presParOf" srcId="{0F493D3C-1A5C-4F7D-9C7A-A60047ECC21C}" destId="{E1ADB9C8-C92F-468D-BAC0-D836991C525B}" srcOrd="0" destOrd="0" presId="urn:microsoft.com/office/officeart/2005/8/layout/cycle4#1"/>
    <dgm:cxn modelId="{58F7EF46-7D32-46E1-AF58-04589E2676B9}" type="presParOf" srcId="{0F493D3C-1A5C-4F7D-9C7A-A60047ECC21C}" destId="{8B6EA793-87B4-41F6-A3E7-E610ADCAD67A}" srcOrd="1" destOrd="0" presId="urn:microsoft.com/office/officeart/2005/8/layout/cycle4#1"/>
    <dgm:cxn modelId="{7B8AAA2C-EC7E-429C-9D6E-2AFCF26806F8}" type="presParOf" srcId="{BBE4B88C-3703-47C1-ACD9-07C62B5713C2}" destId="{4AA67A65-AD06-4FBE-8CF2-943CD423EDC9}" srcOrd="1" destOrd="0" presId="urn:microsoft.com/office/officeart/2005/8/layout/cycle4#1"/>
    <dgm:cxn modelId="{A019811E-3CD8-4B70-82B7-E471864E5A92}" type="presParOf" srcId="{4AA67A65-AD06-4FBE-8CF2-943CD423EDC9}" destId="{5935FC57-D668-450B-BB1A-365B34230915}" srcOrd="0" destOrd="0" presId="urn:microsoft.com/office/officeart/2005/8/layout/cycle4#1"/>
    <dgm:cxn modelId="{408EF3DD-4B2F-4ADC-B6F8-C93B984745AA}" type="presParOf" srcId="{4AA67A65-AD06-4FBE-8CF2-943CD423EDC9}" destId="{C537648A-023D-4047-A79E-471345BE7FC5}" srcOrd="1" destOrd="0" presId="urn:microsoft.com/office/officeart/2005/8/layout/cycle4#1"/>
    <dgm:cxn modelId="{27F1EDBC-6787-4163-8F09-F3D3762BB81C}" type="presParOf" srcId="{BBE4B88C-3703-47C1-ACD9-07C62B5713C2}" destId="{F4C04383-C5C8-4B5A-B8FC-0968B5164C61}" srcOrd="2" destOrd="0" presId="urn:microsoft.com/office/officeart/2005/8/layout/cycle4#1"/>
    <dgm:cxn modelId="{95CB5A2F-5588-4DBA-B7C4-4B67ECC51DA1}" type="presParOf" srcId="{F4C04383-C5C8-4B5A-B8FC-0968B5164C61}" destId="{B5F0FA60-A57A-4309-A918-918675124687}" srcOrd="0" destOrd="0" presId="urn:microsoft.com/office/officeart/2005/8/layout/cycle4#1"/>
    <dgm:cxn modelId="{470C305F-026A-4169-835A-13DAE80EAE99}" type="presParOf" srcId="{F4C04383-C5C8-4B5A-B8FC-0968B5164C61}" destId="{46D09526-67D2-452B-B739-4B2B3A95B3BA}" srcOrd="1" destOrd="0" presId="urn:microsoft.com/office/officeart/2005/8/layout/cycle4#1"/>
    <dgm:cxn modelId="{57304776-7D4B-4AB5-988F-A90A046E28FC}" type="presParOf" srcId="{BBE4B88C-3703-47C1-ACD9-07C62B5713C2}" destId="{A805B9D8-1C70-4A59-90EF-868BDD713F83}" srcOrd="3" destOrd="0" presId="urn:microsoft.com/office/officeart/2005/8/layout/cycle4#1"/>
    <dgm:cxn modelId="{3048D3A0-6A53-4AA2-94B8-ED40C18892A0}" type="presParOf" srcId="{A805B9D8-1C70-4A59-90EF-868BDD713F83}" destId="{AFC46FDC-64C1-4593-97E9-1B1046C7CEBF}" srcOrd="0" destOrd="0" presId="urn:microsoft.com/office/officeart/2005/8/layout/cycle4#1"/>
    <dgm:cxn modelId="{F2001259-9F5F-420B-B2C6-9E6D247B953D}" type="presParOf" srcId="{A805B9D8-1C70-4A59-90EF-868BDD713F83}" destId="{458D32BD-A10A-4D6C-861F-251F007CC22E}" srcOrd="1" destOrd="0" presId="urn:microsoft.com/office/officeart/2005/8/layout/cycle4#1"/>
    <dgm:cxn modelId="{DDC66D2F-A30D-410F-A000-BA29FE1118C3}" type="presParOf" srcId="{BBE4B88C-3703-47C1-ACD9-07C62B5713C2}" destId="{29F55AEA-1DC3-4E58-A5F3-5A4F673C20A1}" srcOrd="4" destOrd="0" presId="urn:microsoft.com/office/officeart/2005/8/layout/cycle4#1"/>
    <dgm:cxn modelId="{3343B235-8C5F-4D30-A4DB-BEFBADE4D29E}" type="presParOf" srcId="{BF2D0D70-87AA-464E-B0E2-448F30127C8E}" destId="{0077F3E8-1CD5-4285-9083-6EAB4FBB2ACA}" srcOrd="1" destOrd="0" presId="urn:microsoft.com/office/officeart/2005/8/layout/cycle4#1"/>
    <dgm:cxn modelId="{C49367ED-B42D-4991-8E47-FE8B7B55E9F6}" type="presParOf" srcId="{0077F3E8-1CD5-4285-9083-6EAB4FBB2ACA}" destId="{B4E2C7DC-F1F1-457C-A08D-F939922D9349}" srcOrd="0" destOrd="0" presId="urn:microsoft.com/office/officeart/2005/8/layout/cycle4#1"/>
    <dgm:cxn modelId="{C4ACFBE0-6552-4BD4-AAE7-AE1927D7AB94}" type="presParOf" srcId="{0077F3E8-1CD5-4285-9083-6EAB4FBB2ACA}" destId="{64B1F298-18A0-479E-B83C-95D29D920BDB}" srcOrd="1" destOrd="0" presId="urn:microsoft.com/office/officeart/2005/8/layout/cycle4#1"/>
    <dgm:cxn modelId="{20B79CFC-4140-41A5-BDD7-735EB6BAA821}" type="presParOf" srcId="{0077F3E8-1CD5-4285-9083-6EAB4FBB2ACA}" destId="{3FF9E1A4-F19B-4356-BBFD-B64E7086CDE9}" srcOrd="2" destOrd="0" presId="urn:microsoft.com/office/officeart/2005/8/layout/cycle4#1"/>
    <dgm:cxn modelId="{617AE10A-4E16-4304-AF03-881CA930A387}" type="presParOf" srcId="{0077F3E8-1CD5-4285-9083-6EAB4FBB2ACA}" destId="{907F350D-5FEF-46CA-B9C3-4E55F8BEDF74}" srcOrd="3" destOrd="0" presId="urn:microsoft.com/office/officeart/2005/8/layout/cycle4#1"/>
    <dgm:cxn modelId="{E73E0440-D8DD-4B5E-A250-C9B970F022AF}" type="presParOf" srcId="{0077F3E8-1CD5-4285-9083-6EAB4FBB2ACA}" destId="{0736A306-3622-4F13-8D5C-475111B92999}" srcOrd="4" destOrd="0" presId="urn:microsoft.com/office/officeart/2005/8/layout/cycle4#1"/>
    <dgm:cxn modelId="{6DC1A9E8-9D11-4FB3-82C9-957FC2D8CED7}" type="presParOf" srcId="{BF2D0D70-87AA-464E-B0E2-448F30127C8E}" destId="{5132D81A-4456-43A3-B8F0-E6DE104A66B3}" srcOrd="2" destOrd="0" presId="urn:microsoft.com/office/officeart/2005/8/layout/cycle4#1"/>
    <dgm:cxn modelId="{A26352F8-9959-448B-8930-AE037C2EE8D5}" type="presParOf" srcId="{BF2D0D70-87AA-464E-B0E2-448F30127C8E}" destId="{6E4B01E6-C081-4895-9B91-82663405FBDE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3D08C-F5C9-455F-A302-CC08A3E3D89C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DA8210-E8B6-4EA4-BB3C-19F29AB65417}">
      <dsp:nvSpPr>
        <dsp:cNvPr id="0" name=""/>
        <dsp:cNvSpPr/>
      </dsp:nvSpPr>
      <dsp:spPr>
        <a:xfrm>
          <a:off x="3785487" y="452693"/>
          <a:ext cx="2921606" cy="1092842"/>
        </a:xfrm>
        <a:prstGeom prst="roundRect">
          <a:avLst/>
        </a:prstGeom>
        <a:solidFill>
          <a:schemeClr val="lt1">
            <a:hueOff val="0"/>
            <a:satOff val="0"/>
            <a:lumOff val="0"/>
            <a:alpha val="88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rgbClr val="FF0000"/>
              </a:solidFill>
            </a:rPr>
            <a:t>Active</a:t>
          </a:r>
          <a:r>
            <a:rPr lang="en-US" sz="3300" kern="1200" dirty="0" smtClean="0"/>
            <a:t> </a:t>
          </a:r>
          <a:r>
            <a:rPr lang="en-US" sz="3300" kern="1200" dirty="0" smtClean="0">
              <a:solidFill>
                <a:srgbClr val="FF0000"/>
              </a:solidFill>
            </a:rPr>
            <a:t>medium</a:t>
          </a:r>
          <a:endParaRPr lang="ar-IQ" sz="3300" kern="1200" dirty="0">
            <a:solidFill>
              <a:srgbClr val="FF0000"/>
            </a:solidFill>
          </a:endParaRPr>
        </a:p>
      </dsp:txBody>
      <dsp:txXfrm>
        <a:off x="3838835" y="506041"/>
        <a:ext cx="2814910" cy="986146"/>
      </dsp:txXfrm>
    </dsp:sp>
    <dsp:sp modelId="{84BFEA50-C381-4B61-9ED5-2A76EF15B6E0}">
      <dsp:nvSpPr>
        <dsp:cNvPr id="0" name=""/>
        <dsp:cNvSpPr/>
      </dsp:nvSpPr>
      <dsp:spPr>
        <a:xfrm>
          <a:off x="3754759" y="1702867"/>
          <a:ext cx="2941875" cy="10643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rgbClr val="00B050"/>
              </a:solidFill>
            </a:rPr>
            <a:t>Optical cavity</a:t>
          </a:r>
          <a:endParaRPr lang="ar-IQ" sz="3300" kern="1200" dirty="0">
            <a:solidFill>
              <a:srgbClr val="00B050"/>
            </a:solidFill>
          </a:endParaRPr>
        </a:p>
      </dsp:txBody>
      <dsp:txXfrm>
        <a:off x="3806714" y="1754822"/>
        <a:ext cx="2837965" cy="960398"/>
      </dsp:txXfrm>
    </dsp:sp>
    <dsp:sp modelId="{8237EF47-3AC5-4B88-BE28-A30CB702715B}">
      <dsp:nvSpPr>
        <dsp:cNvPr id="0" name=""/>
        <dsp:cNvSpPr/>
      </dsp:nvSpPr>
      <dsp:spPr>
        <a:xfrm>
          <a:off x="3775352" y="2875922"/>
          <a:ext cx="2941875" cy="10643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rgbClr val="002060"/>
              </a:solidFill>
            </a:rPr>
            <a:t>Pumping sours</a:t>
          </a:r>
          <a:endParaRPr lang="ar-IQ" sz="3300" kern="1200" dirty="0">
            <a:solidFill>
              <a:srgbClr val="002060"/>
            </a:solidFill>
          </a:endParaRPr>
        </a:p>
      </dsp:txBody>
      <dsp:txXfrm>
        <a:off x="3827307" y="2927877"/>
        <a:ext cx="2837965" cy="9603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0FA60-A57A-4309-A918-918675124687}">
      <dsp:nvSpPr>
        <dsp:cNvPr id="0" name=""/>
        <dsp:cNvSpPr/>
      </dsp:nvSpPr>
      <dsp:spPr>
        <a:xfrm>
          <a:off x="4192818" y="2720613"/>
          <a:ext cx="1897816" cy="14302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/>
            <a:t>Solid stat</a:t>
          </a:r>
          <a:endParaRPr lang="ar-IQ" sz="2400" b="0" kern="1200" dirty="0"/>
        </a:p>
      </dsp:txBody>
      <dsp:txXfrm>
        <a:off x="4793580" y="3109583"/>
        <a:ext cx="1265637" cy="1009824"/>
      </dsp:txXfrm>
    </dsp:sp>
    <dsp:sp modelId="{AFC46FDC-64C1-4593-97E9-1B1046C7CEBF}">
      <dsp:nvSpPr>
        <dsp:cNvPr id="0" name=""/>
        <dsp:cNvSpPr/>
      </dsp:nvSpPr>
      <dsp:spPr>
        <a:xfrm>
          <a:off x="665301" y="2778724"/>
          <a:ext cx="2028469" cy="13139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C00000"/>
              </a:solidFill>
            </a:rPr>
            <a:t>Liquid-dye</a:t>
          </a:r>
          <a:endParaRPr lang="ar-IQ" sz="2000" kern="1200" dirty="0">
            <a:solidFill>
              <a:srgbClr val="C00000"/>
            </a:solidFill>
          </a:endParaRPr>
        </a:p>
      </dsp:txBody>
      <dsp:txXfrm>
        <a:off x="694165" y="3136085"/>
        <a:ext cx="1362200" cy="927763"/>
      </dsp:txXfrm>
    </dsp:sp>
    <dsp:sp modelId="{5935FC57-D668-450B-BB1A-365B34230915}">
      <dsp:nvSpPr>
        <dsp:cNvPr id="0" name=""/>
        <dsp:cNvSpPr/>
      </dsp:nvSpPr>
      <dsp:spPr>
        <a:xfrm>
          <a:off x="3442791" y="-13501"/>
          <a:ext cx="3092706" cy="131398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FF0000"/>
              </a:solidFill>
            </a:rPr>
            <a:t>Semiconductor</a:t>
          </a:r>
          <a:r>
            <a:rPr lang="en-US" sz="1500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</a:t>
          </a:r>
          <a:r>
            <a:rPr lang="en-US" sz="1500" kern="1200" dirty="0" smtClean="0">
              <a:solidFill>
                <a:srgbClr val="FF0000"/>
              </a:solidFill>
            </a:rPr>
            <a:t>LASER</a:t>
          </a:r>
          <a:endParaRPr lang="ar-IQ" sz="1500" kern="1200" dirty="0">
            <a:solidFill>
              <a:srgbClr val="FF0000"/>
            </a:solidFill>
          </a:endParaRPr>
        </a:p>
      </dsp:txBody>
      <dsp:txXfrm>
        <a:off x="4399467" y="15363"/>
        <a:ext cx="2107166" cy="927763"/>
      </dsp:txXfrm>
    </dsp:sp>
    <dsp:sp modelId="{E1ADB9C8-C92F-468D-BAC0-D836991C525B}">
      <dsp:nvSpPr>
        <dsp:cNvPr id="0" name=""/>
        <dsp:cNvSpPr/>
      </dsp:nvSpPr>
      <dsp:spPr>
        <a:xfrm>
          <a:off x="665301" y="-13501"/>
          <a:ext cx="2028469" cy="13139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accent1"/>
              </a:solidFill>
            </a:rPr>
            <a:t>GAS </a:t>
          </a:r>
          <a:r>
            <a:rPr lang="en-US" sz="2000" kern="1200" dirty="0" smtClean="0">
              <a:solidFill>
                <a:schemeClr val="tx2">
                  <a:lumMod val="75000"/>
                </a:schemeClr>
              </a:solidFill>
            </a:rPr>
            <a:t>LASER</a:t>
          </a:r>
          <a:endParaRPr lang="ar-IQ" sz="20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694165" y="15363"/>
        <a:ext cx="1362200" cy="927763"/>
      </dsp:txXfrm>
    </dsp:sp>
    <dsp:sp modelId="{B4E2C7DC-F1F1-457C-A08D-F939922D9349}">
      <dsp:nvSpPr>
        <dsp:cNvPr id="0" name=""/>
        <dsp:cNvSpPr/>
      </dsp:nvSpPr>
      <dsp:spPr>
        <a:xfrm>
          <a:off x="1781347" y="249608"/>
          <a:ext cx="1777990" cy="177799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He-Ne</a:t>
          </a:r>
          <a:endParaRPr lang="ar-IQ" sz="2400" b="1" kern="1200" dirty="0"/>
        </a:p>
      </dsp:txBody>
      <dsp:txXfrm>
        <a:off x="2302108" y="770369"/>
        <a:ext cx="1257229" cy="1257229"/>
      </dsp:txXfrm>
    </dsp:sp>
    <dsp:sp modelId="{64B1F298-18A0-479E-B83C-95D29D920BDB}">
      <dsp:nvSpPr>
        <dsp:cNvPr id="0" name=""/>
        <dsp:cNvSpPr/>
      </dsp:nvSpPr>
      <dsp:spPr>
        <a:xfrm rot="5400000">
          <a:off x="3641462" y="249608"/>
          <a:ext cx="1777990" cy="177799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diode</a:t>
          </a:r>
          <a:endParaRPr lang="ar-IQ" sz="2400" b="1" kern="1200" dirty="0"/>
        </a:p>
      </dsp:txBody>
      <dsp:txXfrm rot="-5400000">
        <a:off x="3641462" y="770369"/>
        <a:ext cx="1257229" cy="1257229"/>
      </dsp:txXfrm>
    </dsp:sp>
    <dsp:sp modelId="{3FF9E1A4-F19B-4356-BBFD-B64E7086CDE9}">
      <dsp:nvSpPr>
        <dsp:cNvPr id="0" name=""/>
        <dsp:cNvSpPr/>
      </dsp:nvSpPr>
      <dsp:spPr>
        <a:xfrm rot="10800000">
          <a:off x="3641462" y="2109723"/>
          <a:ext cx="1777990" cy="177799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Nd</a:t>
          </a:r>
          <a:r>
            <a:rPr lang="en-US" sz="2400" kern="1200" dirty="0" smtClean="0"/>
            <a:t>-YAG</a:t>
          </a:r>
          <a:endParaRPr lang="ar-IQ" sz="2400" kern="1200" dirty="0"/>
        </a:p>
      </dsp:txBody>
      <dsp:txXfrm rot="10800000">
        <a:off x="3641462" y="2109723"/>
        <a:ext cx="1257229" cy="1257229"/>
      </dsp:txXfrm>
    </dsp:sp>
    <dsp:sp modelId="{907F350D-5FEF-46CA-B9C3-4E55F8BEDF74}">
      <dsp:nvSpPr>
        <dsp:cNvPr id="0" name=""/>
        <dsp:cNvSpPr/>
      </dsp:nvSpPr>
      <dsp:spPr>
        <a:xfrm rot="16200000">
          <a:off x="1757308" y="2066714"/>
          <a:ext cx="1777990" cy="177799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Rho-dye</a:t>
          </a:r>
          <a:endParaRPr lang="ar-IQ" sz="2000" b="1" kern="1200" dirty="0"/>
        </a:p>
      </dsp:txBody>
      <dsp:txXfrm rot="5400000">
        <a:off x="2278069" y="2066714"/>
        <a:ext cx="1257229" cy="1257229"/>
      </dsp:txXfrm>
    </dsp:sp>
    <dsp:sp modelId="{5132D81A-4456-43A3-B8F0-E6DE104A66B3}">
      <dsp:nvSpPr>
        <dsp:cNvPr id="0" name=""/>
        <dsp:cNvSpPr/>
      </dsp:nvSpPr>
      <dsp:spPr>
        <a:xfrm>
          <a:off x="3293460" y="1699102"/>
          <a:ext cx="613879" cy="53380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4B01E6-C081-4895-9B91-82663405FBDE}">
      <dsp:nvSpPr>
        <dsp:cNvPr id="0" name=""/>
        <dsp:cNvSpPr/>
      </dsp:nvSpPr>
      <dsp:spPr>
        <a:xfrm rot="10800000">
          <a:off x="3293460" y="1904412"/>
          <a:ext cx="613879" cy="53380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7FF3BE7-86FA-40F7-A0D1-E2C0D077317E}" type="datetimeFigureOut">
              <a:rPr lang="ar-IQ" smtClean="0"/>
              <a:pPr/>
              <a:t>24/09/1443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D4B9CB6-DAA8-4776-A8C3-2293A75E5CC9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5657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DE185-1767-4F83-A71E-C8F0A363B6D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3C56-733E-4533-B29E-76C7D65AE200}" type="datetimeFigureOut">
              <a:rPr lang="ar-IQ" smtClean="0"/>
              <a:pPr/>
              <a:t>24/09/1443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3A-E9D2-43EF-AEF2-56AB6D09254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3C56-733E-4533-B29E-76C7D65AE200}" type="datetimeFigureOut">
              <a:rPr lang="ar-IQ" smtClean="0"/>
              <a:pPr/>
              <a:t>24/09/1443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3A-E9D2-43EF-AEF2-56AB6D09254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3C56-733E-4533-B29E-76C7D65AE200}" type="datetimeFigureOut">
              <a:rPr lang="ar-IQ" smtClean="0"/>
              <a:pPr/>
              <a:t>24/09/1443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3A-E9D2-43EF-AEF2-56AB6D09254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3C56-733E-4533-B29E-76C7D65AE200}" type="datetimeFigureOut">
              <a:rPr lang="ar-IQ" smtClean="0"/>
              <a:pPr/>
              <a:t>24/09/1443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3A-E9D2-43EF-AEF2-56AB6D09254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3C56-733E-4533-B29E-76C7D65AE200}" type="datetimeFigureOut">
              <a:rPr lang="ar-IQ" smtClean="0"/>
              <a:pPr/>
              <a:t>24/09/1443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3A-E9D2-43EF-AEF2-56AB6D09254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3C56-733E-4533-B29E-76C7D65AE200}" type="datetimeFigureOut">
              <a:rPr lang="ar-IQ" smtClean="0"/>
              <a:pPr/>
              <a:t>24/09/1443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3A-E9D2-43EF-AEF2-56AB6D09254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3C56-733E-4533-B29E-76C7D65AE200}" type="datetimeFigureOut">
              <a:rPr lang="ar-IQ" smtClean="0"/>
              <a:pPr/>
              <a:t>24/09/1443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3A-E9D2-43EF-AEF2-56AB6D09254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3C56-733E-4533-B29E-76C7D65AE200}" type="datetimeFigureOut">
              <a:rPr lang="ar-IQ" smtClean="0"/>
              <a:pPr/>
              <a:t>24/09/1443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3A-E9D2-43EF-AEF2-56AB6D09254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3C56-733E-4533-B29E-76C7D65AE200}" type="datetimeFigureOut">
              <a:rPr lang="ar-IQ" smtClean="0"/>
              <a:pPr/>
              <a:t>24/09/1443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3A-E9D2-43EF-AEF2-56AB6D09254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3C56-733E-4533-B29E-76C7D65AE200}" type="datetimeFigureOut">
              <a:rPr lang="ar-IQ" smtClean="0"/>
              <a:pPr/>
              <a:t>24/09/1443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3A-E9D2-43EF-AEF2-56AB6D09254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3C56-733E-4533-B29E-76C7D65AE200}" type="datetimeFigureOut">
              <a:rPr lang="ar-IQ" smtClean="0"/>
              <a:pPr/>
              <a:t>24/09/1443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3A-E9D2-43EF-AEF2-56AB6D09254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13C56-733E-4533-B29E-76C7D65AE200}" type="datetimeFigureOut">
              <a:rPr lang="ar-IQ" smtClean="0"/>
              <a:pPr/>
              <a:t>24/09/1443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E573A-E9D2-43EF-AEF2-56AB6D092547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2952327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LASER Application in medicine &amp;Biology</a:t>
            </a:r>
            <a:r>
              <a:rPr lang="ar-IQ" sz="4800" dirty="0" smtClean="0">
                <a:solidFill>
                  <a:srgbClr val="FF0000"/>
                </a:solidFill>
              </a:rPr>
              <a:t> </a:t>
            </a:r>
            <a:endParaRPr lang="ar-IQ" sz="4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0072" y="4725144"/>
            <a:ext cx="3744416" cy="913656"/>
          </a:xfrm>
        </p:spPr>
        <p:txBody>
          <a:bodyPr/>
          <a:lstStyle/>
          <a:p>
            <a:r>
              <a:rPr lang="ar-IQ" dirty="0" smtClean="0">
                <a:solidFill>
                  <a:srgbClr val="7030A0"/>
                </a:solidFill>
              </a:rPr>
              <a:t>المدرس فرح عبد الجليل</a:t>
            </a:r>
            <a:endParaRPr lang="ar-IQ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endParaRPr lang="ar-IQ" dirty="0"/>
          </a:p>
        </p:txBody>
      </p:sp>
      <p:pic>
        <p:nvPicPr>
          <p:cNvPr id="5" name="Content Placeholder 4" descr="slide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1"/>
            <a:ext cx="5609597" cy="39890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35897" y="260648"/>
            <a:ext cx="40722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Directionality</a:t>
            </a:r>
            <a:endParaRPr lang="ar-IQ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Content Placeholder 3" descr="6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4347" y="1600200"/>
            <a:ext cx="6535306" cy="45259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42101" y="332656"/>
            <a:ext cx="6059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Brightness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548680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6600"/>
                </a:solidFill>
              </a:rPr>
              <a:t>Laser application in</a:t>
            </a:r>
            <a:endParaRPr lang="ar-IQ" sz="3600" dirty="0">
              <a:solidFill>
                <a:srgbClr val="FF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1988840"/>
            <a:ext cx="6174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Wingdings" pitchFamily="2" charset="2"/>
              <a:buChar char="v"/>
            </a:pPr>
            <a:r>
              <a:rPr lang="en-US" sz="3600" dirty="0" smtClean="0">
                <a:solidFill>
                  <a:srgbClr val="00B050"/>
                </a:solidFill>
              </a:rPr>
              <a:t>Engineering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en-US" sz="3600" dirty="0" smtClean="0"/>
              <a:t>Medicine</a:t>
            </a:r>
            <a:endParaRPr lang="en-US" sz="3600" dirty="0" smtClean="0">
              <a:solidFill>
                <a:srgbClr val="00B050"/>
              </a:solidFill>
            </a:endParaRPr>
          </a:p>
          <a:p>
            <a:pPr marL="457200" indent="-457200" algn="l">
              <a:buFont typeface="Wingdings" pitchFamily="2" charset="2"/>
              <a:buChar char="v"/>
            </a:pPr>
            <a:r>
              <a:rPr lang="en-US" sz="3600" dirty="0" smtClean="0">
                <a:solidFill>
                  <a:srgbClr val="00B050"/>
                </a:solidFill>
              </a:rPr>
              <a:t>biology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en-US" sz="3600" dirty="0" smtClean="0">
                <a:solidFill>
                  <a:srgbClr val="00B050"/>
                </a:solidFill>
              </a:rPr>
              <a:t>Military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 laser interaction mechanisms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23528" y="1556792"/>
            <a:ext cx="8352927" cy="3023790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depended interaction mechanisms </a:t>
            </a:r>
            <a:r>
              <a:rPr lang="en-US" sz="3200" dirty="0" smtClean="0">
                <a:solidFill>
                  <a:srgbClr val="FF0000"/>
                </a:solidFill>
              </a:rPr>
              <a:t>  </a:t>
            </a:r>
            <a:endParaRPr lang="ar-IQ" sz="3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ar-IQ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ar-IQ" dirty="0" smtClean="0">
                <a:solidFill>
                  <a:srgbClr val="0070C0"/>
                </a:solidFill>
              </a:rPr>
              <a:t>    </a:t>
            </a:r>
            <a:r>
              <a:rPr lang="en-US" dirty="0" smtClean="0">
                <a:solidFill>
                  <a:srgbClr val="0070C0"/>
                </a:solidFill>
              </a:rPr>
              <a:t>        </a:t>
            </a:r>
            <a:endParaRPr lang="ar-IQ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1556792"/>
            <a:ext cx="50405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l-GR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λ</a:t>
            </a:r>
            <a:endParaRPr lang="ar-IQ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sat\Documents\fig4-2k11-149-16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208912" cy="4536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0" y="980728"/>
            <a:ext cx="6480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dirty="0" err="1" smtClean="0">
                <a:solidFill>
                  <a:srgbClr val="FF0000"/>
                </a:solidFill>
              </a:rPr>
              <a:t>independed</a:t>
            </a:r>
            <a:r>
              <a:rPr lang="en-US" sz="3200" dirty="0" smtClean="0">
                <a:solidFill>
                  <a:srgbClr val="FF0000"/>
                </a:solidFill>
              </a:rPr>
              <a:t> interaction mechanisms   </a:t>
            </a:r>
            <a:endParaRPr lang="ar-IQ" sz="3200" dirty="0" smtClean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1640" y="1052736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l-G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λ</a:t>
            </a:r>
            <a:endParaRPr lang="ar-IQ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1331640" y="2060848"/>
            <a:ext cx="5904656" cy="259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Ultra short pulses</a:t>
            </a:r>
            <a:r>
              <a:rPr lang="ar-IQ" sz="3600" dirty="0" smtClean="0">
                <a:solidFill>
                  <a:schemeClr val="bg1"/>
                </a:solidFill>
              </a:rPr>
              <a:t> </a:t>
            </a:r>
            <a:endParaRPr lang="ar-IQ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t\Documents\Common-laser-tissue-interacti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632848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t\Documents\farah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8136904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t\Documents\co2-laser-vs-diode-inci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7" y="980728"/>
            <a:ext cx="8810625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t\Documents\العي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7992888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 A S E R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 descr="ner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8136904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t\Documents\slid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21296"/>
            <a:ext cx="8567936" cy="5932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t\Documents\س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640960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t\Documents\سن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640959" cy="63367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C:\Users\sat\Documents\%D8%B3%D9%862.webp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3076" name="AutoShape 4" descr="C:\Users\sat\Documents\%D8%B3%D9%862.webp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3078" name="AutoShape 6" descr="C:\Users\sat\Documents\%D8%B3%D9%862.webp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3080" name="AutoShape 8" descr="C:\Users\sat\Documents\%D8%B3%D9%862.webp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3082" name="AutoShape 10" descr="C:\Users\sat\Documents\%D8%B3%D9%862.webp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3083" name="Picture 11" descr="C:\Users\sat\Documents\سن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640960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t\Documents\الس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8064896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t\Documents\قلبي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t\Documents\قلب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t\Downloads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7776863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C:\Users\sat\Documents\%D8%A7%D9%84%D9%85%D9%87%D8%A8%D9%84.webp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13316" name="AutoShape 4" descr="C:\Users\sat\Documents\%D8%A7%D9%84%D9%85%D9%87%D8%A8%D9%84.webp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13318" name="AutoShape 6" descr="C:\Users\sat\Documents\%D8%A7%D9%84%D9%85%D9%87%D8%A8%D9%84.webp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13320" name="AutoShape 8" descr="C:\Users\sat\Documents\%D8%A7%D9%84%D9%85%D9%87%D8%A8%D9%84.webp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18435" name="Picture 3" descr="C:\Users\sat\Document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208912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at\Documents\zo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14" y="0"/>
            <a:ext cx="748677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LASER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403648" y="980728"/>
            <a:ext cx="134644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Light.</a:t>
            </a:r>
            <a:endParaRPr lang="en-US" sz="20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115616" y="2708920"/>
            <a:ext cx="206308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amplification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2915816" y="4365104"/>
            <a:ext cx="194421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stimulated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5796136" y="3861048"/>
            <a:ext cx="1800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Emission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732240" y="1268760"/>
            <a:ext cx="194421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Radiation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03923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at\Documents\Accion-GYNELASE-en-mucosa-va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1157287"/>
            <a:ext cx="8096250" cy="4543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C:\Users\sat\Documents\farah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7620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88586" y="2967335"/>
            <a:ext cx="3166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184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Element of LASER</a:t>
            </a:r>
            <a:endParaRPr lang="ar-IQ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Content Placeholder 3" descr="C:\Users\sat\Downloads\466px-Lasercons.svg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3568" y="1772816"/>
            <a:ext cx="7488832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Laser</a:t>
            </a:r>
            <a:endParaRPr lang="ar-IQ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827584" y="1988840"/>
          <a:ext cx="7200800" cy="413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2952327"/>
          </a:xfrm>
        </p:spPr>
        <p:txBody>
          <a:bodyPr>
            <a:normAutofit/>
          </a:bodyPr>
          <a:lstStyle/>
          <a:p>
            <a:endParaRPr lang="ar-IQ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5" name="Rounded Rectangle 4"/>
          <p:cNvSpPr/>
          <p:nvPr/>
        </p:nvSpPr>
        <p:spPr>
          <a:xfrm>
            <a:off x="1331640" y="1268760"/>
            <a:ext cx="5904656" cy="4032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LASER Properties</a:t>
            </a:r>
            <a:endParaRPr lang="ar-IQ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92D050"/>
                </a:solidFill>
              </a:rPr>
              <a:t/>
            </a:r>
            <a:br>
              <a:rPr lang="en-US" dirty="0">
                <a:solidFill>
                  <a:srgbClr val="92D050"/>
                </a:solidFill>
              </a:rPr>
            </a:br>
            <a:endParaRPr lang="ar-IQ" dirty="0"/>
          </a:p>
        </p:txBody>
      </p:sp>
      <p:pic>
        <p:nvPicPr>
          <p:cNvPr id="6" name="Content Placeholder 5" descr="downloa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052736"/>
            <a:ext cx="7344816" cy="54726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IQ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188640"/>
            <a:ext cx="6480720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Coherence</a:t>
            </a:r>
            <a:endParaRPr lang="ar-IQ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3" algn="ctr" rtl="1">
              <a:spcBef>
                <a:spcPct val="0"/>
              </a:spcBef>
            </a:pPr>
            <a:r>
              <a:rPr lang="en-US" b="1" dirty="0" smtClean="0"/>
              <a:t/>
            </a:r>
            <a:br>
              <a:rPr lang="en-US" b="1" dirty="0" smtClean="0"/>
            </a:br>
            <a:endParaRPr lang="ar-IQ" dirty="0"/>
          </a:p>
        </p:txBody>
      </p:sp>
      <p:pic>
        <p:nvPicPr>
          <p:cNvPr id="7" name="Content Placeholder 6" descr="SO Pris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7992888" cy="37444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2800" y="188640"/>
            <a:ext cx="59055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Monochromaticity</a:t>
            </a:r>
            <a:endParaRPr lang="ar-IQ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</TotalTime>
  <Words>78</Words>
  <Application>Microsoft Office PowerPoint</Application>
  <PresentationFormat>On-screen Show (4:3)</PresentationFormat>
  <Paragraphs>44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LASER Application in medicine &amp;Biology </vt:lpstr>
      <vt:lpstr>L A S E R</vt:lpstr>
      <vt:lpstr>LASER</vt:lpstr>
      <vt:lpstr>Basic Element of LASER</vt:lpstr>
      <vt:lpstr>PowerPoint Presentation</vt:lpstr>
      <vt:lpstr>Types of Laser</vt:lpstr>
      <vt:lpstr>PowerPoint Presentation</vt:lpstr>
      <vt:lpstr> </vt:lpstr>
      <vt:lpstr> </vt:lpstr>
      <vt:lpstr> </vt:lpstr>
      <vt:lpstr>PowerPoint Presentation</vt:lpstr>
      <vt:lpstr>PowerPoint Presentation</vt:lpstr>
      <vt:lpstr>Types laser interaction mechanisms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 A S E R</dc:title>
  <dc:creator>sat</dc:creator>
  <cp:lastModifiedBy>Maher</cp:lastModifiedBy>
  <cp:revision>121</cp:revision>
  <dcterms:created xsi:type="dcterms:W3CDTF">2021-10-08T16:34:52Z</dcterms:created>
  <dcterms:modified xsi:type="dcterms:W3CDTF">2022-04-25T08:19:07Z</dcterms:modified>
</cp:coreProperties>
</file>