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C41C5-834F-4670-8694-38E3F0C3DE5B}" type="doc">
      <dgm:prSet loTypeId="urn:microsoft.com/office/officeart/2008/layout/VerticalCurvedList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11CA125-6C5A-4A97-9BCC-64AC34850D34}">
      <dgm:prSet phldrT="[Text]"/>
      <dgm:spPr/>
      <dgm:t>
        <a:bodyPr/>
        <a:lstStyle/>
        <a:p>
          <a:pPr rtl="1"/>
          <a:r>
            <a:rPr lang="ar-IQ" dirty="0" smtClean="0"/>
            <a:t>إنجاز الأعمال في مكان واحد</a:t>
          </a:r>
          <a:endParaRPr lang="ar-IQ" dirty="0"/>
        </a:p>
      </dgm:t>
    </dgm:pt>
    <dgm:pt modelId="{632F5E89-938C-4BBC-97C0-820EF4A488DF}" type="parTrans" cxnId="{C7EF6915-0533-4197-935F-B00C6841B03C}">
      <dgm:prSet/>
      <dgm:spPr/>
      <dgm:t>
        <a:bodyPr/>
        <a:lstStyle/>
        <a:p>
          <a:pPr rtl="1"/>
          <a:endParaRPr lang="ar-IQ"/>
        </a:p>
      </dgm:t>
    </dgm:pt>
    <dgm:pt modelId="{D2B326BD-3D05-4F7E-AD12-03E19023B76D}" type="sibTrans" cxnId="{C7EF6915-0533-4197-935F-B00C6841B03C}">
      <dgm:prSet/>
      <dgm:spPr/>
      <dgm:t>
        <a:bodyPr/>
        <a:lstStyle/>
        <a:p>
          <a:pPr rtl="1"/>
          <a:endParaRPr lang="ar-IQ"/>
        </a:p>
      </dgm:t>
    </dgm:pt>
    <dgm:pt modelId="{B509C95B-FB18-41F7-B1BD-1743360FC6E9}">
      <dgm:prSet phldrT="[Text]"/>
      <dgm:spPr/>
      <dgm:t>
        <a:bodyPr/>
        <a:lstStyle/>
        <a:p>
          <a:pPr rtl="1"/>
          <a:r>
            <a:rPr lang="ar-IQ" dirty="0" smtClean="0"/>
            <a:t>اتخاذ القرارات بشكل أسرع</a:t>
          </a:r>
          <a:endParaRPr lang="ar-IQ" dirty="0"/>
        </a:p>
      </dgm:t>
    </dgm:pt>
    <dgm:pt modelId="{F5609A7E-13D5-4C6E-9050-76514C8EFF3D}" type="parTrans" cxnId="{4C1A31C8-D6FE-4EB0-8634-AF8354EBEA59}">
      <dgm:prSet/>
      <dgm:spPr/>
      <dgm:t>
        <a:bodyPr/>
        <a:lstStyle/>
        <a:p>
          <a:pPr rtl="1"/>
          <a:endParaRPr lang="ar-IQ"/>
        </a:p>
      </dgm:t>
    </dgm:pt>
    <dgm:pt modelId="{F3F54CCC-78DD-4966-9C91-D5EF2E1C3347}" type="sibTrans" cxnId="{4C1A31C8-D6FE-4EB0-8634-AF8354EBEA59}">
      <dgm:prSet/>
      <dgm:spPr/>
      <dgm:t>
        <a:bodyPr/>
        <a:lstStyle/>
        <a:p>
          <a:pPr rtl="1"/>
          <a:endParaRPr lang="ar-IQ"/>
        </a:p>
      </dgm:t>
    </dgm:pt>
    <dgm:pt modelId="{170FA786-3EB4-4457-946D-55549AB808BF}">
      <dgm:prSet phldrT="[Text]"/>
      <dgm:spPr/>
      <dgm:t>
        <a:bodyPr/>
        <a:lstStyle/>
        <a:p>
          <a:pPr rtl="1"/>
          <a:r>
            <a:rPr lang="ar-IQ" dirty="0" smtClean="0"/>
            <a:t>المشاركة في الوقت الفعلي</a:t>
          </a:r>
          <a:endParaRPr lang="ar-IQ" dirty="0"/>
        </a:p>
      </dgm:t>
    </dgm:pt>
    <dgm:pt modelId="{EAEA0B88-A722-425C-934F-76037B7D3E85}" type="parTrans" cxnId="{FBF50A11-C32B-441A-BA35-FCC658FA8872}">
      <dgm:prSet/>
      <dgm:spPr/>
      <dgm:t>
        <a:bodyPr/>
        <a:lstStyle/>
        <a:p>
          <a:pPr rtl="1"/>
          <a:endParaRPr lang="ar-IQ"/>
        </a:p>
      </dgm:t>
    </dgm:pt>
    <dgm:pt modelId="{64F583DE-6D82-44E9-9ADA-E1BB22B4D541}" type="sibTrans" cxnId="{FBF50A11-C32B-441A-BA35-FCC658FA8872}">
      <dgm:prSet/>
      <dgm:spPr/>
      <dgm:t>
        <a:bodyPr/>
        <a:lstStyle/>
        <a:p>
          <a:pPr rtl="1"/>
          <a:endParaRPr lang="ar-IQ"/>
        </a:p>
      </dgm:t>
    </dgm:pt>
    <dgm:pt modelId="{6D501AB6-F7B3-467D-9ECB-CEC417B5288E}">
      <dgm:prSet phldrT="[Text]"/>
      <dgm:spPr/>
      <dgm:t>
        <a:bodyPr/>
        <a:lstStyle/>
        <a:p>
          <a:pPr rtl="1"/>
          <a:r>
            <a:rPr lang="ar-IQ" smtClean="0"/>
            <a:t>تخزين الملفات ومشاركتها في السحابة</a:t>
          </a:r>
          <a:endParaRPr lang="ar-IQ" dirty="0"/>
        </a:p>
      </dgm:t>
    </dgm:pt>
    <dgm:pt modelId="{B6A798DF-384F-46AD-A988-B5E4DC6E7F1F}" type="parTrans" cxnId="{5A4D9B82-7A44-444E-B331-73683E9BD72D}">
      <dgm:prSet/>
      <dgm:spPr/>
      <dgm:t>
        <a:bodyPr/>
        <a:lstStyle/>
        <a:p>
          <a:pPr rtl="1"/>
          <a:endParaRPr lang="ar-IQ"/>
        </a:p>
      </dgm:t>
    </dgm:pt>
    <dgm:pt modelId="{FF69D67D-B6F4-4DA7-9131-5E55D9158E7F}" type="sibTrans" cxnId="{5A4D9B82-7A44-444E-B331-73683E9BD72D}">
      <dgm:prSet/>
      <dgm:spPr/>
      <dgm:t>
        <a:bodyPr/>
        <a:lstStyle/>
        <a:p>
          <a:pPr rtl="1"/>
          <a:endParaRPr lang="ar-IQ"/>
        </a:p>
      </dgm:t>
    </dgm:pt>
    <dgm:pt modelId="{BEBE0E0C-7C07-4219-AC36-390837AE370F}">
      <dgm:prSet phldrT="[Text]"/>
      <dgm:spPr/>
      <dgm:t>
        <a:bodyPr/>
        <a:lstStyle/>
        <a:p>
          <a:pPr rtl="1"/>
          <a:r>
            <a:rPr lang="ar-IQ" dirty="0" smtClean="0"/>
            <a:t>تأمين البيانات والأجهزة الخاصة بك</a:t>
          </a:r>
          <a:endParaRPr lang="ar-IQ" dirty="0"/>
        </a:p>
      </dgm:t>
    </dgm:pt>
    <dgm:pt modelId="{95D33AC2-96E5-4393-92F8-D09DA5924647}" type="parTrans" cxnId="{454522A6-0AAF-46B2-82B7-5A88702E08D2}">
      <dgm:prSet/>
      <dgm:spPr/>
      <dgm:t>
        <a:bodyPr/>
        <a:lstStyle/>
        <a:p>
          <a:pPr rtl="1"/>
          <a:endParaRPr lang="ar-IQ"/>
        </a:p>
      </dgm:t>
    </dgm:pt>
    <dgm:pt modelId="{98636E67-1E2C-43B9-A2F7-838D0709AA36}" type="sibTrans" cxnId="{454522A6-0AAF-46B2-82B7-5A88702E08D2}">
      <dgm:prSet/>
      <dgm:spPr/>
      <dgm:t>
        <a:bodyPr/>
        <a:lstStyle/>
        <a:p>
          <a:pPr rtl="1"/>
          <a:endParaRPr lang="ar-IQ"/>
        </a:p>
      </dgm:t>
    </dgm:pt>
    <dgm:pt modelId="{B5C792D7-7F25-461A-B766-AF43001D3B36}" type="pres">
      <dgm:prSet presAssocID="{D7EC41C5-834F-4670-8694-38E3F0C3DE5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IQ"/>
        </a:p>
      </dgm:t>
    </dgm:pt>
    <dgm:pt modelId="{6AC04457-A6A3-4766-909F-8BFBFEDC1018}" type="pres">
      <dgm:prSet presAssocID="{D7EC41C5-834F-4670-8694-38E3F0C3DE5B}" presName="Name1" presStyleCnt="0"/>
      <dgm:spPr/>
    </dgm:pt>
    <dgm:pt modelId="{1C1B7454-FA91-495B-BACB-3CAA4D1AA080}" type="pres">
      <dgm:prSet presAssocID="{D7EC41C5-834F-4670-8694-38E3F0C3DE5B}" presName="cycle" presStyleCnt="0"/>
      <dgm:spPr/>
    </dgm:pt>
    <dgm:pt modelId="{4DD34D6F-A28F-4E7C-8F65-776037B481EE}" type="pres">
      <dgm:prSet presAssocID="{D7EC41C5-834F-4670-8694-38E3F0C3DE5B}" presName="srcNode" presStyleLbl="node1" presStyleIdx="0" presStyleCnt="5"/>
      <dgm:spPr/>
    </dgm:pt>
    <dgm:pt modelId="{1504FA5E-7077-4973-A5F0-A80B7E06E0E0}" type="pres">
      <dgm:prSet presAssocID="{D7EC41C5-834F-4670-8694-38E3F0C3DE5B}" presName="conn" presStyleLbl="parChTrans1D2" presStyleIdx="0" presStyleCnt="1"/>
      <dgm:spPr/>
      <dgm:t>
        <a:bodyPr/>
        <a:lstStyle/>
        <a:p>
          <a:pPr rtl="1"/>
          <a:endParaRPr lang="ar-IQ"/>
        </a:p>
      </dgm:t>
    </dgm:pt>
    <dgm:pt modelId="{DCA60C40-363C-4BC8-B666-942573EC1DD7}" type="pres">
      <dgm:prSet presAssocID="{D7EC41C5-834F-4670-8694-38E3F0C3DE5B}" presName="extraNode" presStyleLbl="node1" presStyleIdx="0" presStyleCnt="5"/>
      <dgm:spPr/>
    </dgm:pt>
    <dgm:pt modelId="{F65C4884-0123-474A-B678-F09B4B170867}" type="pres">
      <dgm:prSet presAssocID="{D7EC41C5-834F-4670-8694-38E3F0C3DE5B}" presName="dstNode" presStyleLbl="node1" presStyleIdx="0" presStyleCnt="5"/>
      <dgm:spPr/>
    </dgm:pt>
    <dgm:pt modelId="{C6B5278D-52D2-4476-95DC-1DA3BFFC3A1F}" type="pres">
      <dgm:prSet presAssocID="{F11CA125-6C5A-4A97-9BCC-64AC34850D3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BF405F4-8CC4-44DB-8F73-416E926C70D7}" type="pres">
      <dgm:prSet presAssocID="{F11CA125-6C5A-4A97-9BCC-64AC34850D34}" presName="accent_1" presStyleCnt="0"/>
      <dgm:spPr/>
    </dgm:pt>
    <dgm:pt modelId="{275C7145-C086-45FA-A1B4-68B8BDA34409}" type="pres">
      <dgm:prSet presAssocID="{F11CA125-6C5A-4A97-9BCC-64AC34850D34}" presName="accentRepeatNode" presStyleLbl="solidFgAcc1" presStyleIdx="0" presStyleCnt="5"/>
      <dgm:spPr/>
    </dgm:pt>
    <dgm:pt modelId="{77681769-15DC-4DE4-B066-E35B2054DFE6}" type="pres">
      <dgm:prSet presAssocID="{B509C95B-FB18-41F7-B1BD-1743360FC6E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8F889A9-D490-4F50-AD6F-C3A8280276CB}" type="pres">
      <dgm:prSet presAssocID="{B509C95B-FB18-41F7-B1BD-1743360FC6E9}" presName="accent_2" presStyleCnt="0"/>
      <dgm:spPr/>
    </dgm:pt>
    <dgm:pt modelId="{5668039F-56D6-48AB-A6FA-D3878675F316}" type="pres">
      <dgm:prSet presAssocID="{B509C95B-FB18-41F7-B1BD-1743360FC6E9}" presName="accentRepeatNode" presStyleLbl="solidFgAcc1" presStyleIdx="1" presStyleCnt="5"/>
      <dgm:spPr/>
    </dgm:pt>
    <dgm:pt modelId="{A970C48C-5DCB-4DD7-999B-B65743070F40}" type="pres">
      <dgm:prSet presAssocID="{170FA786-3EB4-4457-946D-55549AB808B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25F1467-CE3F-4109-9399-CD1B89A936AD}" type="pres">
      <dgm:prSet presAssocID="{170FA786-3EB4-4457-946D-55549AB808BF}" presName="accent_3" presStyleCnt="0"/>
      <dgm:spPr/>
    </dgm:pt>
    <dgm:pt modelId="{F1D1A92C-3385-47F8-94AC-B4E0F0D23D24}" type="pres">
      <dgm:prSet presAssocID="{170FA786-3EB4-4457-946D-55549AB808BF}" presName="accentRepeatNode" presStyleLbl="solidFgAcc1" presStyleIdx="2" presStyleCnt="5"/>
      <dgm:spPr/>
    </dgm:pt>
    <dgm:pt modelId="{CA8D851D-BF5F-4A67-87C6-54538316B7F6}" type="pres">
      <dgm:prSet presAssocID="{6D501AB6-F7B3-467D-9ECB-CEC417B5288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1FF3B75-89E1-49C7-B825-09BC9AFF128D}" type="pres">
      <dgm:prSet presAssocID="{6D501AB6-F7B3-467D-9ECB-CEC417B5288E}" presName="accent_4" presStyleCnt="0"/>
      <dgm:spPr/>
    </dgm:pt>
    <dgm:pt modelId="{5375139C-0815-43C8-BFC4-102272D76326}" type="pres">
      <dgm:prSet presAssocID="{6D501AB6-F7B3-467D-9ECB-CEC417B5288E}" presName="accentRepeatNode" presStyleLbl="solidFgAcc1" presStyleIdx="3" presStyleCnt="5"/>
      <dgm:spPr/>
    </dgm:pt>
    <dgm:pt modelId="{30DAACD2-F99A-40A9-B757-B2316DBB0397}" type="pres">
      <dgm:prSet presAssocID="{BEBE0E0C-7C07-4219-AC36-390837AE370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709CBC6-D585-4A17-BC07-7D3E6868FA00}" type="pres">
      <dgm:prSet presAssocID="{BEBE0E0C-7C07-4219-AC36-390837AE370F}" presName="accent_5" presStyleCnt="0"/>
      <dgm:spPr/>
    </dgm:pt>
    <dgm:pt modelId="{0DC624AD-CC72-484A-B79F-090E33879910}" type="pres">
      <dgm:prSet presAssocID="{BEBE0E0C-7C07-4219-AC36-390837AE370F}" presName="accentRepeatNode" presStyleLbl="solidFgAcc1" presStyleIdx="4" presStyleCnt="5"/>
      <dgm:spPr/>
    </dgm:pt>
  </dgm:ptLst>
  <dgm:cxnLst>
    <dgm:cxn modelId="{FBF50A11-C32B-441A-BA35-FCC658FA8872}" srcId="{D7EC41C5-834F-4670-8694-38E3F0C3DE5B}" destId="{170FA786-3EB4-4457-946D-55549AB808BF}" srcOrd="2" destOrd="0" parTransId="{EAEA0B88-A722-425C-934F-76037B7D3E85}" sibTransId="{64F583DE-6D82-44E9-9ADA-E1BB22B4D541}"/>
    <dgm:cxn modelId="{E010D1AB-5753-4F43-9251-1A0A09DEE35F}" type="presOf" srcId="{B509C95B-FB18-41F7-B1BD-1743360FC6E9}" destId="{77681769-15DC-4DE4-B066-E35B2054DFE6}" srcOrd="0" destOrd="0" presId="urn:microsoft.com/office/officeart/2008/layout/VerticalCurvedList"/>
    <dgm:cxn modelId="{A8E5FD7D-0DC1-466E-B798-E8DF0D7FC445}" type="presOf" srcId="{D7EC41C5-834F-4670-8694-38E3F0C3DE5B}" destId="{B5C792D7-7F25-461A-B766-AF43001D3B36}" srcOrd="0" destOrd="0" presId="urn:microsoft.com/office/officeart/2008/layout/VerticalCurvedList"/>
    <dgm:cxn modelId="{5A4D9B82-7A44-444E-B331-73683E9BD72D}" srcId="{D7EC41C5-834F-4670-8694-38E3F0C3DE5B}" destId="{6D501AB6-F7B3-467D-9ECB-CEC417B5288E}" srcOrd="3" destOrd="0" parTransId="{B6A798DF-384F-46AD-A988-B5E4DC6E7F1F}" sibTransId="{FF69D67D-B6F4-4DA7-9131-5E55D9158E7F}"/>
    <dgm:cxn modelId="{2C4F21CC-B09A-4173-BC39-AD9E059E1FB4}" type="presOf" srcId="{BEBE0E0C-7C07-4219-AC36-390837AE370F}" destId="{30DAACD2-F99A-40A9-B757-B2316DBB0397}" srcOrd="0" destOrd="0" presId="urn:microsoft.com/office/officeart/2008/layout/VerticalCurvedList"/>
    <dgm:cxn modelId="{0907CFD9-BC81-4FC1-8D74-876279D5DE03}" type="presOf" srcId="{170FA786-3EB4-4457-946D-55549AB808BF}" destId="{A970C48C-5DCB-4DD7-999B-B65743070F40}" srcOrd="0" destOrd="0" presId="urn:microsoft.com/office/officeart/2008/layout/VerticalCurvedList"/>
    <dgm:cxn modelId="{6519098F-5331-40F6-B488-9EE5046DA4C5}" type="presOf" srcId="{F11CA125-6C5A-4A97-9BCC-64AC34850D34}" destId="{C6B5278D-52D2-4476-95DC-1DA3BFFC3A1F}" srcOrd="0" destOrd="0" presId="urn:microsoft.com/office/officeart/2008/layout/VerticalCurvedList"/>
    <dgm:cxn modelId="{7B82227D-CF1F-4964-BCD8-8A7CF53C8E9C}" type="presOf" srcId="{D2B326BD-3D05-4F7E-AD12-03E19023B76D}" destId="{1504FA5E-7077-4973-A5F0-A80B7E06E0E0}" srcOrd="0" destOrd="0" presId="urn:microsoft.com/office/officeart/2008/layout/VerticalCurvedList"/>
    <dgm:cxn modelId="{4C1A31C8-D6FE-4EB0-8634-AF8354EBEA59}" srcId="{D7EC41C5-834F-4670-8694-38E3F0C3DE5B}" destId="{B509C95B-FB18-41F7-B1BD-1743360FC6E9}" srcOrd="1" destOrd="0" parTransId="{F5609A7E-13D5-4C6E-9050-76514C8EFF3D}" sibTransId="{F3F54CCC-78DD-4966-9C91-D5EF2E1C3347}"/>
    <dgm:cxn modelId="{FD39A029-8D2B-484C-B06D-D182A7BD470B}" type="presOf" srcId="{6D501AB6-F7B3-467D-9ECB-CEC417B5288E}" destId="{CA8D851D-BF5F-4A67-87C6-54538316B7F6}" srcOrd="0" destOrd="0" presId="urn:microsoft.com/office/officeart/2008/layout/VerticalCurvedList"/>
    <dgm:cxn modelId="{C7EF6915-0533-4197-935F-B00C6841B03C}" srcId="{D7EC41C5-834F-4670-8694-38E3F0C3DE5B}" destId="{F11CA125-6C5A-4A97-9BCC-64AC34850D34}" srcOrd="0" destOrd="0" parTransId="{632F5E89-938C-4BBC-97C0-820EF4A488DF}" sibTransId="{D2B326BD-3D05-4F7E-AD12-03E19023B76D}"/>
    <dgm:cxn modelId="{454522A6-0AAF-46B2-82B7-5A88702E08D2}" srcId="{D7EC41C5-834F-4670-8694-38E3F0C3DE5B}" destId="{BEBE0E0C-7C07-4219-AC36-390837AE370F}" srcOrd="4" destOrd="0" parTransId="{95D33AC2-96E5-4393-92F8-D09DA5924647}" sibTransId="{98636E67-1E2C-43B9-A2F7-838D0709AA36}"/>
    <dgm:cxn modelId="{FFBEB5C7-6F4D-4529-9B98-B0954E0EC94B}" type="presParOf" srcId="{B5C792D7-7F25-461A-B766-AF43001D3B36}" destId="{6AC04457-A6A3-4766-909F-8BFBFEDC1018}" srcOrd="0" destOrd="0" presId="urn:microsoft.com/office/officeart/2008/layout/VerticalCurvedList"/>
    <dgm:cxn modelId="{70848E7D-6146-4DEC-9DAB-ED512A5051FE}" type="presParOf" srcId="{6AC04457-A6A3-4766-909F-8BFBFEDC1018}" destId="{1C1B7454-FA91-495B-BACB-3CAA4D1AA080}" srcOrd="0" destOrd="0" presId="urn:microsoft.com/office/officeart/2008/layout/VerticalCurvedList"/>
    <dgm:cxn modelId="{FCC94D4F-B152-433A-A1E5-A1A9CF9F3FA7}" type="presParOf" srcId="{1C1B7454-FA91-495B-BACB-3CAA4D1AA080}" destId="{4DD34D6F-A28F-4E7C-8F65-776037B481EE}" srcOrd="0" destOrd="0" presId="urn:microsoft.com/office/officeart/2008/layout/VerticalCurvedList"/>
    <dgm:cxn modelId="{CFFF05B2-ACC8-490B-BF81-BFA5CDC443C3}" type="presParOf" srcId="{1C1B7454-FA91-495B-BACB-3CAA4D1AA080}" destId="{1504FA5E-7077-4973-A5F0-A80B7E06E0E0}" srcOrd="1" destOrd="0" presId="urn:microsoft.com/office/officeart/2008/layout/VerticalCurvedList"/>
    <dgm:cxn modelId="{CBA72945-6D40-4453-BA4C-88758A5AA0B3}" type="presParOf" srcId="{1C1B7454-FA91-495B-BACB-3CAA4D1AA080}" destId="{DCA60C40-363C-4BC8-B666-942573EC1DD7}" srcOrd="2" destOrd="0" presId="urn:microsoft.com/office/officeart/2008/layout/VerticalCurvedList"/>
    <dgm:cxn modelId="{F3259879-A947-4FDC-B8D6-CF8882CE2B64}" type="presParOf" srcId="{1C1B7454-FA91-495B-BACB-3CAA4D1AA080}" destId="{F65C4884-0123-474A-B678-F09B4B170867}" srcOrd="3" destOrd="0" presId="urn:microsoft.com/office/officeart/2008/layout/VerticalCurvedList"/>
    <dgm:cxn modelId="{FE45463C-790F-455E-AB60-E96C4991421B}" type="presParOf" srcId="{6AC04457-A6A3-4766-909F-8BFBFEDC1018}" destId="{C6B5278D-52D2-4476-95DC-1DA3BFFC3A1F}" srcOrd="1" destOrd="0" presId="urn:microsoft.com/office/officeart/2008/layout/VerticalCurvedList"/>
    <dgm:cxn modelId="{40265CFC-337F-402C-93B2-8069A3001810}" type="presParOf" srcId="{6AC04457-A6A3-4766-909F-8BFBFEDC1018}" destId="{4BF405F4-8CC4-44DB-8F73-416E926C70D7}" srcOrd="2" destOrd="0" presId="urn:microsoft.com/office/officeart/2008/layout/VerticalCurvedList"/>
    <dgm:cxn modelId="{337F8607-4557-4911-8058-0156B6F19752}" type="presParOf" srcId="{4BF405F4-8CC4-44DB-8F73-416E926C70D7}" destId="{275C7145-C086-45FA-A1B4-68B8BDA34409}" srcOrd="0" destOrd="0" presId="urn:microsoft.com/office/officeart/2008/layout/VerticalCurvedList"/>
    <dgm:cxn modelId="{8418746A-5BCD-4F09-9580-353D3D62692C}" type="presParOf" srcId="{6AC04457-A6A3-4766-909F-8BFBFEDC1018}" destId="{77681769-15DC-4DE4-B066-E35B2054DFE6}" srcOrd="3" destOrd="0" presId="urn:microsoft.com/office/officeart/2008/layout/VerticalCurvedList"/>
    <dgm:cxn modelId="{4100D226-2D06-4EDC-B320-6A1C18337BDD}" type="presParOf" srcId="{6AC04457-A6A3-4766-909F-8BFBFEDC1018}" destId="{38F889A9-D490-4F50-AD6F-C3A8280276CB}" srcOrd="4" destOrd="0" presId="urn:microsoft.com/office/officeart/2008/layout/VerticalCurvedList"/>
    <dgm:cxn modelId="{D294714B-4AEA-422C-B3AB-5DE99ADFA9DA}" type="presParOf" srcId="{38F889A9-D490-4F50-AD6F-C3A8280276CB}" destId="{5668039F-56D6-48AB-A6FA-D3878675F316}" srcOrd="0" destOrd="0" presId="urn:microsoft.com/office/officeart/2008/layout/VerticalCurvedList"/>
    <dgm:cxn modelId="{D2913EE6-2971-40B5-8DA6-DE8462582B6B}" type="presParOf" srcId="{6AC04457-A6A3-4766-909F-8BFBFEDC1018}" destId="{A970C48C-5DCB-4DD7-999B-B65743070F40}" srcOrd="5" destOrd="0" presId="urn:microsoft.com/office/officeart/2008/layout/VerticalCurvedList"/>
    <dgm:cxn modelId="{4204387D-3B2F-44D3-8600-013174AF888C}" type="presParOf" srcId="{6AC04457-A6A3-4766-909F-8BFBFEDC1018}" destId="{E25F1467-CE3F-4109-9399-CD1B89A936AD}" srcOrd="6" destOrd="0" presId="urn:microsoft.com/office/officeart/2008/layout/VerticalCurvedList"/>
    <dgm:cxn modelId="{9E3920AB-D3E7-4E68-8003-566401D6412A}" type="presParOf" srcId="{E25F1467-CE3F-4109-9399-CD1B89A936AD}" destId="{F1D1A92C-3385-47F8-94AC-B4E0F0D23D24}" srcOrd="0" destOrd="0" presId="urn:microsoft.com/office/officeart/2008/layout/VerticalCurvedList"/>
    <dgm:cxn modelId="{AF3991F1-F91A-4E95-B263-1AEDFDDBADA3}" type="presParOf" srcId="{6AC04457-A6A3-4766-909F-8BFBFEDC1018}" destId="{CA8D851D-BF5F-4A67-87C6-54538316B7F6}" srcOrd="7" destOrd="0" presId="urn:microsoft.com/office/officeart/2008/layout/VerticalCurvedList"/>
    <dgm:cxn modelId="{2FC5DA83-6F97-4BE3-BEF2-4214FA4C01FD}" type="presParOf" srcId="{6AC04457-A6A3-4766-909F-8BFBFEDC1018}" destId="{11FF3B75-89E1-49C7-B825-09BC9AFF128D}" srcOrd="8" destOrd="0" presId="urn:microsoft.com/office/officeart/2008/layout/VerticalCurvedList"/>
    <dgm:cxn modelId="{B25D6F17-8D2B-407D-9697-9691A8665C45}" type="presParOf" srcId="{11FF3B75-89E1-49C7-B825-09BC9AFF128D}" destId="{5375139C-0815-43C8-BFC4-102272D76326}" srcOrd="0" destOrd="0" presId="urn:microsoft.com/office/officeart/2008/layout/VerticalCurvedList"/>
    <dgm:cxn modelId="{6D40B0F9-E112-4663-91B6-ECD84D7E4C05}" type="presParOf" srcId="{6AC04457-A6A3-4766-909F-8BFBFEDC1018}" destId="{30DAACD2-F99A-40A9-B757-B2316DBB0397}" srcOrd="9" destOrd="0" presId="urn:microsoft.com/office/officeart/2008/layout/VerticalCurvedList"/>
    <dgm:cxn modelId="{2E9E803F-A700-4800-859E-F66DC500AB86}" type="presParOf" srcId="{6AC04457-A6A3-4766-909F-8BFBFEDC1018}" destId="{F709CBC6-D585-4A17-BC07-7D3E6868FA00}" srcOrd="10" destOrd="0" presId="urn:microsoft.com/office/officeart/2008/layout/VerticalCurvedList"/>
    <dgm:cxn modelId="{7689D7F6-3F29-4DF5-BCE7-A61027BC8014}" type="presParOf" srcId="{F709CBC6-D585-4A17-BC07-7D3E6868FA00}" destId="{0DC624AD-CC72-484A-B79F-090E338799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4FA5E-7077-4973-A5F0-A80B7E06E0E0}">
      <dsp:nvSpPr>
        <dsp:cNvPr id="0" name=""/>
        <dsp:cNvSpPr/>
      </dsp:nvSpPr>
      <dsp:spPr>
        <a:xfrm>
          <a:off x="-6548458" y="-1001486"/>
          <a:ext cx="7794172" cy="7794172"/>
        </a:xfrm>
        <a:prstGeom prst="blockArc">
          <a:avLst>
            <a:gd name="adj1" fmla="val 18900000"/>
            <a:gd name="adj2" fmla="val 2700000"/>
            <a:gd name="adj3" fmla="val 27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5278D-52D2-4476-95DC-1DA3BFFC3A1F}">
      <dsp:nvSpPr>
        <dsp:cNvPr id="0" name=""/>
        <dsp:cNvSpPr/>
      </dsp:nvSpPr>
      <dsp:spPr>
        <a:xfrm>
          <a:off x="544141" y="361834"/>
          <a:ext cx="8484914" cy="72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79" tIns="99060" rIns="99060" bIns="9906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إنجاز الأعمال في مكان واحد</a:t>
          </a:r>
          <a:endParaRPr lang="ar-IQ" sz="3900" kern="1200" dirty="0"/>
        </a:p>
      </dsp:txBody>
      <dsp:txXfrm>
        <a:off x="544141" y="361834"/>
        <a:ext cx="8484914" cy="724131"/>
      </dsp:txXfrm>
    </dsp:sp>
    <dsp:sp modelId="{275C7145-C086-45FA-A1B4-68B8BDA34409}">
      <dsp:nvSpPr>
        <dsp:cNvPr id="0" name=""/>
        <dsp:cNvSpPr/>
      </dsp:nvSpPr>
      <dsp:spPr>
        <a:xfrm>
          <a:off x="91559" y="271317"/>
          <a:ext cx="905164" cy="905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681769-15DC-4DE4-B066-E35B2054DFE6}">
      <dsp:nvSpPr>
        <dsp:cNvPr id="0" name=""/>
        <dsp:cNvSpPr/>
      </dsp:nvSpPr>
      <dsp:spPr>
        <a:xfrm>
          <a:off x="1063033" y="1447684"/>
          <a:ext cx="7966022" cy="72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79" tIns="99060" rIns="99060" bIns="9906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اتخاذ القرارات بشكل أسرع</a:t>
          </a:r>
          <a:endParaRPr lang="ar-IQ" sz="3900" kern="1200" dirty="0"/>
        </a:p>
      </dsp:txBody>
      <dsp:txXfrm>
        <a:off x="1063033" y="1447684"/>
        <a:ext cx="7966022" cy="724131"/>
      </dsp:txXfrm>
    </dsp:sp>
    <dsp:sp modelId="{5668039F-56D6-48AB-A6FA-D3878675F316}">
      <dsp:nvSpPr>
        <dsp:cNvPr id="0" name=""/>
        <dsp:cNvSpPr/>
      </dsp:nvSpPr>
      <dsp:spPr>
        <a:xfrm>
          <a:off x="610451" y="1357167"/>
          <a:ext cx="905164" cy="905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70C48C-5DCB-4DD7-999B-B65743070F40}">
      <dsp:nvSpPr>
        <dsp:cNvPr id="0" name=""/>
        <dsp:cNvSpPr/>
      </dsp:nvSpPr>
      <dsp:spPr>
        <a:xfrm>
          <a:off x="1222291" y="2533534"/>
          <a:ext cx="7806764" cy="72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79" tIns="99060" rIns="99060" bIns="9906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المشاركة في الوقت الفعلي</a:t>
          </a:r>
          <a:endParaRPr lang="ar-IQ" sz="3900" kern="1200" dirty="0"/>
        </a:p>
      </dsp:txBody>
      <dsp:txXfrm>
        <a:off x="1222291" y="2533534"/>
        <a:ext cx="7806764" cy="724131"/>
      </dsp:txXfrm>
    </dsp:sp>
    <dsp:sp modelId="{F1D1A92C-3385-47F8-94AC-B4E0F0D23D24}">
      <dsp:nvSpPr>
        <dsp:cNvPr id="0" name=""/>
        <dsp:cNvSpPr/>
      </dsp:nvSpPr>
      <dsp:spPr>
        <a:xfrm>
          <a:off x="769709" y="2443017"/>
          <a:ext cx="905164" cy="905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8D851D-BF5F-4A67-87C6-54538316B7F6}">
      <dsp:nvSpPr>
        <dsp:cNvPr id="0" name=""/>
        <dsp:cNvSpPr/>
      </dsp:nvSpPr>
      <dsp:spPr>
        <a:xfrm>
          <a:off x="1063033" y="3619384"/>
          <a:ext cx="7966022" cy="72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79" tIns="99060" rIns="99060" bIns="9906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smtClean="0"/>
            <a:t>تخزين الملفات ومشاركتها في السحابة</a:t>
          </a:r>
          <a:endParaRPr lang="ar-IQ" sz="3900" kern="1200" dirty="0"/>
        </a:p>
      </dsp:txBody>
      <dsp:txXfrm>
        <a:off x="1063033" y="3619384"/>
        <a:ext cx="7966022" cy="724131"/>
      </dsp:txXfrm>
    </dsp:sp>
    <dsp:sp modelId="{5375139C-0815-43C8-BFC4-102272D76326}">
      <dsp:nvSpPr>
        <dsp:cNvPr id="0" name=""/>
        <dsp:cNvSpPr/>
      </dsp:nvSpPr>
      <dsp:spPr>
        <a:xfrm>
          <a:off x="610451" y="3528867"/>
          <a:ext cx="905164" cy="905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DAACD2-F99A-40A9-B757-B2316DBB0397}">
      <dsp:nvSpPr>
        <dsp:cNvPr id="0" name=""/>
        <dsp:cNvSpPr/>
      </dsp:nvSpPr>
      <dsp:spPr>
        <a:xfrm>
          <a:off x="544141" y="4705234"/>
          <a:ext cx="8484914" cy="724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79" tIns="99060" rIns="99060" bIns="99060" numCol="1" spcCol="1270" anchor="ctr" anchorCtr="0">
          <a:noAutofit/>
        </a:bodyPr>
        <a:lstStyle/>
        <a:p>
          <a:pPr lvl="0" algn="l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تأمين البيانات والأجهزة الخاصة بك</a:t>
          </a:r>
          <a:endParaRPr lang="ar-IQ" sz="3900" kern="1200" dirty="0"/>
        </a:p>
      </dsp:txBody>
      <dsp:txXfrm>
        <a:off x="544141" y="4705234"/>
        <a:ext cx="8484914" cy="724131"/>
      </dsp:txXfrm>
    </dsp:sp>
    <dsp:sp modelId="{0DC624AD-CC72-484A-B79F-090E33879910}">
      <dsp:nvSpPr>
        <dsp:cNvPr id="0" name=""/>
        <dsp:cNvSpPr/>
      </dsp:nvSpPr>
      <dsp:spPr>
        <a:xfrm>
          <a:off x="91559" y="4614717"/>
          <a:ext cx="905164" cy="905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133600"/>
            <a:ext cx="6400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5400" b="1" dirty="0" smtClean="0">
                <a:latin typeface="Al-QuranAlKareem" pitchFamily="2" charset="-78"/>
                <a:cs typeface="Al-QuranAlKareem" pitchFamily="2" charset="-78"/>
              </a:rPr>
              <a:t>إدارة تطبيقات الإيميل الرسمي</a:t>
            </a:r>
            <a:endParaRPr lang="ar-IQ" sz="5400" b="1" dirty="0">
              <a:latin typeface="Al-QuranAlKareem" pitchFamily="2" charset="-78"/>
              <a:cs typeface="Al-QuranAlKareem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505200"/>
            <a:ext cx="6019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b="1" dirty="0" smtClean="0">
                <a:latin typeface="Arabic Typesetting" pitchFamily="66" charset="-78"/>
                <a:cs typeface="Arabic Typesetting" pitchFamily="66" charset="-78"/>
              </a:rPr>
              <a:t>م.م.سعد عبد الكريم عبد الأمير</a:t>
            </a:r>
          </a:p>
          <a:p>
            <a:pPr algn="ctr"/>
            <a:r>
              <a:rPr lang="ar-IQ" sz="3600" b="1" dirty="0" smtClean="0">
                <a:latin typeface="Arabic Typesetting" pitchFamily="66" charset="-78"/>
                <a:cs typeface="Arabic Typesetting" pitchFamily="66" charset="-78"/>
              </a:rPr>
              <a:t>مسؤول وحدة الموقع الإلكتروني</a:t>
            </a:r>
            <a:endParaRPr lang="ar-IQ" sz="36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53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3108708"/>
              </p:ext>
            </p:extLst>
          </p:nvPr>
        </p:nvGraphicFramePr>
        <p:xfrm>
          <a:off x="28730" y="838200"/>
          <a:ext cx="9111522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20442731">
            <a:off x="3001983" y="543437"/>
            <a:ext cx="5715000" cy="692497"/>
          </a:xfrm>
          <a:prstGeom prst="rect">
            <a:avLst/>
          </a:prstGeom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sz="3900" dirty="0" smtClean="0">
                <a:solidFill>
                  <a:schemeClr val="tx1"/>
                </a:solidFill>
              </a:rPr>
              <a:t>مميزات تطبيقات الإيميل الرسمي</a:t>
            </a:r>
            <a:endParaRPr lang="ar-IQ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Austin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2006-08-16T00:00:00Z</dcterms:created>
  <dcterms:modified xsi:type="dcterms:W3CDTF">2022-05-15T14:49:57Z</dcterms:modified>
</cp:coreProperties>
</file>