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sldIdLst>
    <p:sldId id="256" r:id="rId3"/>
    <p:sldId id="259" r:id="rId4"/>
    <p:sldId id="258" r:id="rId5"/>
    <p:sldId id="266" r:id="rId6"/>
    <p:sldId id="257" r:id="rId7"/>
    <p:sldId id="261" r:id="rId8"/>
    <p:sldId id="260" r:id="rId9"/>
    <p:sldId id="262" r:id="rId10"/>
    <p:sldId id="264" r:id="rId11"/>
    <p:sldId id="265"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82" autoAdjust="0"/>
    <p:restoredTop sz="94660"/>
  </p:normalViewPr>
  <p:slideViewPr>
    <p:cSldViewPr snapToGrid="0">
      <p:cViewPr varScale="1">
        <p:scale>
          <a:sx n="69" d="100"/>
          <a:sy n="69" d="100"/>
        </p:scale>
        <p:origin x="6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reeform 6"/>
          <p:cNvSpPr/>
          <p:nvPr/>
        </p:nvSpPr>
        <p:spPr>
          <a:xfrm>
            <a:off x="0" y="-3172"/>
            <a:ext cx="12191996" cy="5203822"/>
          </a:xfrm>
          <a:custGeom>
            <a:avLst/>
            <a:gdLst>
              <a:gd name="f0" fmla="val w"/>
              <a:gd name="f1" fmla="val h"/>
              <a:gd name="f2" fmla="val 0"/>
              <a:gd name="f3" fmla="val 5760"/>
              <a:gd name="f4" fmla="val 3278"/>
              <a:gd name="f5" fmla="val 3090"/>
              <a:gd name="f6" fmla="val 943"/>
              <a:gd name="f7" fmla="val 1123"/>
              <a:gd name="f8" fmla="val 3270"/>
              <a:gd name="f9" fmla="val 1127"/>
              <a:gd name="f10" fmla="val 3272"/>
              <a:gd name="f11" fmla="val 1133"/>
              <a:gd name="f12" fmla="val 3275"/>
              <a:gd name="f13" fmla="val 1139"/>
              <a:gd name="f14" fmla="val 1144"/>
              <a:gd name="f15" fmla="val 1150"/>
              <a:gd name="f16" fmla="val 1155"/>
              <a:gd name="f17" fmla="val 1161"/>
              <a:gd name="f18" fmla="val 1165"/>
              <a:gd name="f19" fmla="val 1345"/>
              <a:gd name="f20" fmla="*/ f0 1 5760"/>
              <a:gd name="f21" fmla="*/ f1 1 3278"/>
              <a:gd name="f22" fmla="val f2"/>
              <a:gd name="f23" fmla="val f3"/>
              <a:gd name="f24" fmla="val f4"/>
              <a:gd name="f25" fmla="+- f24 0 f22"/>
              <a:gd name="f26" fmla="+- f23 0 f22"/>
              <a:gd name="f27" fmla="*/ f26 1 5760"/>
              <a:gd name="f28" fmla="*/ f25 1 3278"/>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3278">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5B9BD5"/>
            </a:solidFill>
            <a:prstDash val="solid"/>
            <a:miter/>
          </a:ln>
        </p:spPr>
        <p:txBody>
          <a:bodyPr lIns="0" tIns="0" rIns="0" bIns="0"/>
          <a:lstStyle/>
          <a:p>
            <a:endParaRPr lang="en-US"/>
          </a:p>
        </p:txBody>
      </p:sp>
      <p:sp>
        <p:nvSpPr>
          <p:cNvPr id="3" name="Title 1"/>
          <p:cNvSpPr txBox="1">
            <a:spLocks noGrp="1"/>
          </p:cNvSpPr>
          <p:nvPr>
            <p:ph type="ctrTitle"/>
          </p:nvPr>
        </p:nvSpPr>
        <p:spPr>
          <a:xfrm>
            <a:off x="810002" y="1449150"/>
            <a:ext cx="10572000" cy="2971050"/>
          </a:xfrm>
        </p:spPr>
        <p:txBody>
          <a:bodyPr/>
          <a:lstStyle>
            <a:lvl1pPr>
              <a:defRPr sz="5400"/>
            </a:lvl1pPr>
          </a:lstStyle>
          <a:p>
            <a:pPr lvl="0"/>
            <a:r>
              <a:rPr lang="en-US"/>
              <a:t>Click to edit Master title style</a:t>
            </a:r>
          </a:p>
        </p:txBody>
      </p:sp>
      <p:sp>
        <p:nvSpPr>
          <p:cNvPr id="4" name="Subtitle 2"/>
          <p:cNvSpPr txBox="1">
            <a:spLocks noGrp="1"/>
          </p:cNvSpPr>
          <p:nvPr>
            <p:ph type="subTitle" idx="1"/>
          </p:nvPr>
        </p:nvSpPr>
        <p:spPr>
          <a:xfrm>
            <a:off x="810002" y="5280842"/>
            <a:ext cx="10572000" cy="434970"/>
          </a:xfrm>
        </p:spPr>
        <p:txBody>
          <a:bodyPr anchor="t"/>
          <a:lstStyle>
            <a:lvl1pPr marL="0" indent="0">
              <a:buNone/>
              <a:defRPr/>
            </a:lvl1pPr>
          </a:lstStyle>
          <a:p>
            <a:pPr lvl="0"/>
            <a:r>
              <a:rPr lang="en-US"/>
              <a:t>Click to edit Master subtitle style</a:t>
            </a:r>
          </a:p>
        </p:txBody>
      </p:sp>
      <p:sp>
        <p:nvSpPr>
          <p:cNvPr id="5" name="Date Placeholder 3"/>
          <p:cNvSpPr txBox="1">
            <a:spLocks noGrp="1"/>
          </p:cNvSpPr>
          <p:nvPr>
            <p:ph type="dt" sz="half" idx="7"/>
          </p:nvPr>
        </p:nvSpPr>
        <p:spPr/>
        <p:txBody>
          <a:bodyPr/>
          <a:lstStyle>
            <a:lvl1pPr>
              <a:defRPr/>
            </a:lvl1pPr>
          </a:lstStyle>
          <a:p>
            <a:pPr lvl="0"/>
            <a:fld id="{A04E583C-02D4-4E29-A255-7EC9DEA0CAF2}" type="datetime1">
              <a:rPr lang="en-US"/>
              <a:pPr lvl="0"/>
              <a:t>4/3/2022</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BABE0D09-7730-4CA7-8CAD-5C7543355347}" type="slidenum">
              <a:t>‹#›</a:t>
            </a:fld>
            <a:endParaRPr lang="en-US"/>
          </a:p>
        </p:txBody>
      </p:sp>
    </p:spTree>
    <p:extLst>
      <p:ext uri="{BB962C8B-B14F-4D97-AF65-F5344CB8AC3E}">
        <p14:creationId xmlns:p14="http://schemas.microsoft.com/office/powerpoint/2010/main" val="3830801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10002" y="4800600"/>
            <a:ext cx="10561420" cy="566735"/>
          </a:xfrm>
        </p:spPr>
        <p:txBody>
          <a:bodyPr>
            <a:normAutofit/>
          </a:bodyPr>
          <a:lstStyle>
            <a:lvl1pPr>
              <a:defRPr sz="2400" b="0"/>
            </a:lvl1pPr>
          </a:lstStyle>
          <a:p>
            <a:pPr lvl="0"/>
            <a:r>
              <a:rPr lang="en-US"/>
              <a:t>Click to edit Master title style</a:t>
            </a:r>
          </a:p>
        </p:txBody>
      </p:sp>
      <p:sp>
        <p:nvSpPr>
          <p:cNvPr id="3" name="Picture Placeholder 14"/>
          <p:cNvSpPr txBox="1">
            <a:spLocks noGrp="1"/>
          </p:cNvSpPr>
          <p:nvPr>
            <p:ph type="pic" idx="4294967295"/>
          </p:nvPr>
        </p:nvSpPr>
        <p:spPr>
          <a:xfrm>
            <a:off x="0" y="0"/>
            <a:ext cx="12191996" cy="4800600"/>
          </a:xfrm>
          <a:ln w="9528" cap="rnd">
            <a:solidFill>
              <a:srgbClr val="E7E6E6"/>
            </a:solidFill>
            <a:prstDash val="solid"/>
          </a:ln>
        </p:spPr>
        <p:txBody>
          <a:bodyPr anchor="t" anchorCtr="1"/>
          <a:lstStyle>
            <a:lvl1pPr marL="0" indent="0" algn="ctr">
              <a:buNone/>
              <a:defRPr sz="1600"/>
            </a:lvl1pPr>
          </a:lstStyle>
          <a:p>
            <a:pPr lvl="0"/>
            <a:r>
              <a:rPr lang="en-US"/>
              <a:t>Click icon to add picture</a:t>
            </a:r>
          </a:p>
        </p:txBody>
      </p:sp>
      <p:sp>
        <p:nvSpPr>
          <p:cNvPr id="4" name="Text Placeholder 3"/>
          <p:cNvSpPr txBox="1">
            <a:spLocks noGrp="1"/>
          </p:cNvSpPr>
          <p:nvPr>
            <p:ph type="body" idx="4294967295"/>
          </p:nvPr>
        </p:nvSpPr>
        <p:spPr>
          <a:xfrm>
            <a:off x="810002" y="5367335"/>
            <a:ext cx="10561420" cy="493711"/>
          </a:xfrm>
        </p:spPr>
        <p:txBody>
          <a:bodyPr/>
          <a:lstStyle>
            <a:lvl1pPr marL="0" indent="0">
              <a:spcBef>
                <a:spcPts val="300"/>
              </a:spcBef>
              <a:buNone/>
              <a:defRPr sz="12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E92984DA-107E-4D33-A368-608483A6C78A}" type="datetime1">
              <a:rPr lang="en-US"/>
              <a:pPr lvl="0"/>
              <a:t>4/3/2022</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6C90257B-7326-41A9-BF1C-7D673AA02F76}" type="slidenum">
              <a:t>‹#›</a:t>
            </a:fld>
            <a:endParaRPr lang="en-US"/>
          </a:p>
        </p:txBody>
      </p:sp>
    </p:spTree>
    <p:extLst>
      <p:ext uri="{BB962C8B-B14F-4D97-AF65-F5344CB8AC3E}">
        <p14:creationId xmlns:p14="http://schemas.microsoft.com/office/powerpoint/2010/main" val="1262619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Freeform 6"/>
          <p:cNvSpPr/>
          <p:nvPr/>
        </p:nvSpPr>
        <p:spPr>
          <a:xfrm>
            <a:off x="631694" y="1081451"/>
            <a:ext cx="6332412" cy="3239188"/>
          </a:xfrm>
          <a:custGeom>
            <a:avLst/>
            <a:gdLst>
              <a:gd name="f0" fmla="val w"/>
              <a:gd name="f1" fmla="val h"/>
              <a:gd name="f2" fmla="val 0"/>
              <a:gd name="f3" fmla="val 3384"/>
              <a:gd name="f4" fmla="val 2308"/>
              <a:gd name="f5" fmla="val 3340"/>
              <a:gd name="f6" fmla="val 44"/>
              <a:gd name="f7" fmla="val 34"/>
              <a:gd name="f8" fmla="val 26"/>
              <a:gd name="f9" fmla="val 4"/>
              <a:gd name="f10" fmla="val 20"/>
              <a:gd name="f11" fmla="val 8"/>
              <a:gd name="f12" fmla="val 12"/>
              <a:gd name="f13" fmla="val 2076"/>
              <a:gd name="f14" fmla="val 2086"/>
              <a:gd name="f15" fmla="val 2094"/>
              <a:gd name="f16" fmla="val 2100"/>
              <a:gd name="f17" fmla="val 2108"/>
              <a:gd name="f18" fmla="val 2112"/>
              <a:gd name="f19" fmla="val 2116"/>
              <a:gd name="f20" fmla="val 2120"/>
              <a:gd name="f21" fmla="val 474"/>
              <a:gd name="f22" fmla="val 650"/>
              <a:gd name="f23" fmla="val 2296"/>
              <a:gd name="f24" fmla="val 656"/>
              <a:gd name="f25" fmla="val 2300"/>
              <a:gd name="f26" fmla="val 664"/>
              <a:gd name="f27" fmla="val 2304"/>
              <a:gd name="f28" fmla="val 672"/>
              <a:gd name="f29" fmla="val 680"/>
              <a:gd name="f30" fmla="val 688"/>
              <a:gd name="f31" fmla="val 696"/>
              <a:gd name="f32" fmla="val 704"/>
              <a:gd name="f33" fmla="val 710"/>
              <a:gd name="f34" fmla="val 886"/>
              <a:gd name="f35" fmla="val 3350"/>
              <a:gd name="f36" fmla="val 3358"/>
              <a:gd name="f37" fmla="val 3364"/>
              <a:gd name="f38" fmla="val 3372"/>
              <a:gd name="f39" fmla="val 3376"/>
              <a:gd name="f40" fmla="val 3380"/>
              <a:gd name="f41" fmla="*/ f0 1 3384"/>
              <a:gd name="f42" fmla="*/ f1 1 2308"/>
              <a:gd name="f43" fmla="val f2"/>
              <a:gd name="f44" fmla="val f3"/>
              <a:gd name="f45" fmla="val f4"/>
              <a:gd name="f46" fmla="+- f45 0 f43"/>
              <a:gd name="f47" fmla="+- f44 0 f43"/>
              <a:gd name="f48" fmla="*/ f47 1 3384"/>
              <a:gd name="f49" fmla="*/ f46 1 2308"/>
              <a:gd name="f50" fmla="*/ 0 1 f48"/>
              <a:gd name="f51" fmla="*/ f44 1 f48"/>
              <a:gd name="f52" fmla="*/ 0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384" h="2308">
                <a:moveTo>
                  <a:pt x="f5" y="f2"/>
                </a:moveTo>
                <a:lnTo>
                  <a:pt x="f6" y="f2"/>
                </a:lnTo>
                <a:lnTo>
                  <a:pt x="f6" y="f2"/>
                </a:lnTo>
                <a:lnTo>
                  <a:pt x="f7" y="f2"/>
                </a:lnTo>
                <a:lnTo>
                  <a:pt x="f8" y="f9"/>
                </a:lnTo>
                <a:lnTo>
                  <a:pt x="f10" y="f11"/>
                </a:lnTo>
                <a:lnTo>
                  <a:pt x="f12" y="f12"/>
                </a:lnTo>
                <a:lnTo>
                  <a:pt x="f11" y="f10"/>
                </a:lnTo>
                <a:lnTo>
                  <a:pt x="f9" y="f8"/>
                </a:lnTo>
                <a:lnTo>
                  <a:pt x="f2" y="f7"/>
                </a:lnTo>
                <a:lnTo>
                  <a:pt x="f2" y="f6"/>
                </a:lnTo>
                <a:lnTo>
                  <a:pt x="f2" y="f13"/>
                </a:lnTo>
                <a:lnTo>
                  <a:pt x="f2" y="f13"/>
                </a:lnTo>
                <a:lnTo>
                  <a:pt x="f2" y="f14"/>
                </a:lnTo>
                <a:lnTo>
                  <a:pt x="f9" y="f15"/>
                </a:lnTo>
                <a:lnTo>
                  <a:pt x="f11" y="f16"/>
                </a:lnTo>
                <a:lnTo>
                  <a:pt x="f12" y="f17"/>
                </a:lnTo>
                <a:lnTo>
                  <a:pt x="f10" y="f18"/>
                </a:lnTo>
                <a:lnTo>
                  <a:pt x="f8" y="f19"/>
                </a:lnTo>
                <a:lnTo>
                  <a:pt x="f7" y="f20"/>
                </a:lnTo>
                <a:lnTo>
                  <a:pt x="f6" y="f20"/>
                </a:lnTo>
                <a:lnTo>
                  <a:pt x="f21" y="f20"/>
                </a:lnTo>
                <a:lnTo>
                  <a:pt x="f22" y="f23"/>
                </a:lnTo>
                <a:lnTo>
                  <a:pt x="f22" y="f23"/>
                </a:lnTo>
                <a:lnTo>
                  <a:pt x="f24" y="f25"/>
                </a:lnTo>
                <a:lnTo>
                  <a:pt x="f26" y="f27"/>
                </a:lnTo>
                <a:lnTo>
                  <a:pt x="f28" y="f4"/>
                </a:lnTo>
                <a:lnTo>
                  <a:pt x="f29" y="f4"/>
                </a:lnTo>
                <a:lnTo>
                  <a:pt x="f30" y="f4"/>
                </a:lnTo>
                <a:lnTo>
                  <a:pt x="f31" y="f27"/>
                </a:lnTo>
                <a:lnTo>
                  <a:pt x="f32" y="f25"/>
                </a:lnTo>
                <a:lnTo>
                  <a:pt x="f33" y="f23"/>
                </a:lnTo>
                <a:lnTo>
                  <a:pt x="f34" y="f20"/>
                </a:lnTo>
                <a:lnTo>
                  <a:pt x="f5" y="f20"/>
                </a:lnTo>
                <a:lnTo>
                  <a:pt x="f5" y="f20"/>
                </a:lnTo>
                <a:lnTo>
                  <a:pt x="f35" y="f20"/>
                </a:lnTo>
                <a:lnTo>
                  <a:pt x="f36" y="f19"/>
                </a:lnTo>
                <a:lnTo>
                  <a:pt x="f37" y="f18"/>
                </a:lnTo>
                <a:lnTo>
                  <a:pt x="f38" y="f17"/>
                </a:lnTo>
                <a:lnTo>
                  <a:pt x="f39" y="f16"/>
                </a:lnTo>
                <a:lnTo>
                  <a:pt x="f40" y="f15"/>
                </a:lnTo>
                <a:lnTo>
                  <a:pt x="f3" y="f14"/>
                </a:lnTo>
                <a:lnTo>
                  <a:pt x="f3" y="f13"/>
                </a:lnTo>
                <a:lnTo>
                  <a:pt x="f3" y="f6"/>
                </a:lnTo>
                <a:lnTo>
                  <a:pt x="f3" y="f6"/>
                </a:lnTo>
                <a:lnTo>
                  <a:pt x="f3" y="f7"/>
                </a:lnTo>
                <a:lnTo>
                  <a:pt x="f40" y="f8"/>
                </a:lnTo>
                <a:lnTo>
                  <a:pt x="f39" y="f10"/>
                </a:lnTo>
                <a:lnTo>
                  <a:pt x="f38" y="f12"/>
                </a:lnTo>
                <a:lnTo>
                  <a:pt x="f37" y="f11"/>
                </a:lnTo>
                <a:lnTo>
                  <a:pt x="f36" y="f9"/>
                </a:lnTo>
                <a:lnTo>
                  <a:pt x="f35" y="f2"/>
                </a:lnTo>
                <a:lnTo>
                  <a:pt x="f5" y="f2"/>
                </a:lnTo>
                <a:lnTo>
                  <a:pt x="f5" y="f2"/>
                </a:lnTo>
                <a:close/>
              </a:path>
            </a:pathLst>
          </a:custGeom>
          <a:blipFill>
            <a:blip r:embed="rId2">
              <a:alphaModFix/>
            </a:blip>
            <a:tile sx="101135" sy="101135" algn="tl"/>
          </a:blipFill>
          <a:ln w="9528" cap="rnd">
            <a:solidFill>
              <a:srgbClr val="5B9BD5"/>
            </a:solidFill>
            <a:prstDash val="solid"/>
            <a:miter/>
          </a:ln>
        </p:spPr>
        <p:txBody>
          <a:bodyPr lIns="0" tIns="0" rIns="0" bIns="0"/>
          <a:lstStyle/>
          <a:p>
            <a:endParaRPr lang="en-US"/>
          </a:p>
        </p:txBody>
      </p:sp>
      <p:sp>
        <p:nvSpPr>
          <p:cNvPr id="3" name="Title 1"/>
          <p:cNvSpPr txBox="1">
            <a:spLocks noGrp="1"/>
          </p:cNvSpPr>
          <p:nvPr>
            <p:ph type="title"/>
          </p:nvPr>
        </p:nvSpPr>
        <p:spPr>
          <a:xfrm>
            <a:off x="850986" y="1238499"/>
            <a:ext cx="5893838" cy="2645907"/>
          </a:xfrm>
        </p:spPr>
        <p:txBody>
          <a:bodyPr/>
          <a:lstStyle>
            <a:lvl1pPr>
              <a:defRPr sz="4200"/>
            </a:lvl1pPr>
          </a:lstStyle>
          <a:p>
            <a:pPr lvl="0"/>
            <a:r>
              <a:rPr lang="en-US"/>
              <a:t>Click to edit Master title style</a:t>
            </a:r>
          </a:p>
        </p:txBody>
      </p:sp>
      <p:sp>
        <p:nvSpPr>
          <p:cNvPr id="4" name="Text Placeholder 2"/>
          <p:cNvSpPr txBox="1">
            <a:spLocks noGrp="1"/>
          </p:cNvSpPr>
          <p:nvPr>
            <p:ph type="body" idx="4294967295"/>
          </p:nvPr>
        </p:nvSpPr>
        <p:spPr>
          <a:xfrm>
            <a:off x="853190" y="4443682"/>
            <a:ext cx="5891634" cy="713241"/>
          </a:xfrm>
        </p:spPr>
        <p:txBody>
          <a:bodyPr anchor="t">
            <a:noAutofit/>
          </a:bodyPr>
          <a:lstStyle>
            <a:lvl1pPr marL="0" indent="0">
              <a:buNone/>
              <a:defRPr/>
            </a:lvl1pPr>
          </a:lstStyle>
          <a:p>
            <a:pPr lvl="0"/>
            <a:r>
              <a:rPr lang="en-US"/>
              <a:t>Edit Master text styles</a:t>
            </a:r>
          </a:p>
        </p:txBody>
      </p:sp>
      <p:sp>
        <p:nvSpPr>
          <p:cNvPr id="5" name="Text Placeholder 5"/>
          <p:cNvSpPr txBox="1">
            <a:spLocks noGrp="1"/>
          </p:cNvSpPr>
          <p:nvPr>
            <p:ph type="body" idx="4294967295"/>
          </p:nvPr>
        </p:nvSpPr>
        <p:spPr>
          <a:xfrm>
            <a:off x="7574642" y="1081451"/>
            <a:ext cx="3810003" cy="4075462"/>
          </a:xfrm>
        </p:spPr>
        <p:txBody>
          <a:bodyPr anchor="t"/>
          <a:lstStyle>
            <a:lvl1pPr marL="0" indent="0">
              <a:buNone/>
              <a:defRPr/>
            </a:lvl1pPr>
          </a:lstStyle>
          <a:p>
            <a:pPr lvl="0"/>
            <a:r>
              <a:rPr lang="en-US"/>
              <a:t>Edit Master text styles</a:t>
            </a:r>
          </a:p>
        </p:txBody>
      </p:sp>
      <p:sp>
        <p:nvSpPr>
          <p:cNvPr id="6" name="Date Placeholder 3"/>
          <p:cNvSpPr txBox="1">
            <a:spLocks noGrp="1"/>
          </p:cNvSpPr>
          <p:nvPr>
            <p:ph type="dt" sz="half" idx="7"/>
          </p:nvPr>
        </p:nvSpPr>
        <p:spPr/>
        <p:txBody>
          <a:bodyPr/>
          <a:lstStyle>
            <a:lvl1pPr>
              <a:defRPr/>
            </a:lvl1pPr>
          </a:lstStyle>
          <a:p>
            <a:pPr lvl="0"/>
            <a:fld id="{509FED25-AC93-441E-81F8-377BCBF6925B}" type="datetime1">
              <a:rPr lang="en-US"/>
              <a:pPr lvl="0"/>
              <a:t>4/3/2022</a:t>
            </a:fld>
            <a:endParaRPr lang="en-US"/>
          </a:p>
        </p:txBody>
      </p:sp>
      <p:sp>
        <p:nvSpPr>
          <p:cNvPr id="7" name="Footer Placeholder 4"/>
          <p:cNvSpPr txBox="1">
            <a:spLocks noGrp="1"/>
          </p:cNvSpPr>
          <p:nvPr>
            <p:ph type="ftr" sz="quarter" idx="9"/>
          </p:nvPr>
        </p:nvSpPr>
        <p:spPr/>
        <p:txBody>
          <a:bodyPr/>
          <a:lstStyle>
            <a:lvl1pPr>
              <a:defRPr/>
            </a:lvl1pPr>
          </a:lstStyle>
          <a:p>
            <a:pPr lvl="0"/>
            <a:endParaRPr lang="en-US"/>
          </a:p>
        </p:txBody>
      </p:sp>
      <p:sp>
        <p:nvSpPr>
          <p:cNvPr id="8" name="Slide Number Placeholder 5"/>
          <p:cNvSpPr txBox="1">
            <a:spLocks noGrp="1"/>
          </p:cNvSpPr>
          <p:nvPr>
            <p:ph type="sldNum" sz="quarter" idx="8"/>
          </p:nvPr>
        </p:nvSpPr>
        <p:spPr/>
        <p:txBody>
          <a:bodyPr/>
          <a:lstStyle>
            <a:lvl1pPr>
              <a:defRPr/>
            </a:lvl1pPr>
          </a:lstStyle>
          <a:p>
            <a:pPr lvl="0"/>
            <a:fld id="{8DC8CF39-64A4-47E5-AA51-7202ABA77B87}" type="slidenum">
              <a:t>‹#›</a:t>
            </a:fld>
            <a:endParaRPr lang="en-US"/>
          </a:p>
        </p:txBody>
      </p:sp>
    </p:spTree>
    <p:extLst>
      <p:ext uri="{BB962C8B-B14F-4D97-AF65-F5344CB8AC3E}">
        <p14:creationId xmlns:p14="http://schemas.microsoft.com/office/powerpoint/2010/main" val="2424803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Freeform 6"/>
          <p:cNvSpPr/>
          <p:nvPr/>
        </p:nvSpPr>
        <p:spPr>
          <a:xfrm>
            <a:off x="1140887" y="2286585"/>
            <a:ext cx="4895112" cy="2503974"/>
          </a:xfrm>
          <a:custGeom>
            <a:avLst/>
            <a:gdLst>
              <a:gd name="f0" fmla="val w"/>
              <a:gd name="f1" fmla="val h"/>
              <a:gd name="f2" fmla="val 0"/>
              <a:gd name="f3" fmla="val 3384"/>
              <a:gd name="f4" fmla="val 2308"/>
              <a:gd name="f5" fmla="val 3340"/>
              <a:gd name="f6" fmla="val 44"/>
              <a:gd name="f7" fmla="val 34"/>
              <a:gd name="f8" fmla="val 26"/>
              <a:gd name="f9" fmla="val 4"/>
              <a:gd name="f10" fmla="val 20"/>
              <a:gd name="f11" fmla="val 8"/>
              <a:gd name="f12" fmla="val 12"/>
              <a:gd name="f13" fmla="val 2076"/>
              <a:gd name="f14" fmla="val 2086"/>
              <a:gd name="f15" fmla="val 2094"/>
              <a:gd name="f16" fmla="val 2100"/>
              <a:gd name="f17" fmla="val 2108"/>
              <a:gd name="f18" fmla="val 2112"/>
              <a:gd name="f19" fmla="val 2116"/>
              <a:gd name="f20" fmla="val 2120"/>
              <a:gd name="f21" fmla="val 474"/>
              <a:gd name="f22" fmla="val 650"/>
              <a:gd name="f23" fmla="val 2296"/>
              <a:gd name="f24" fmla="val 656"/>
              <a:gd name="f25" fmla="val 2300"/>
              <a:gd name="f26" fmla="val 664"/>
              <a:gd name="f27" fmla="val 2304"/>
              <a:gd name="f28" fmla="val 672"/>
              <a:gd name="f29" fmla="val 680"/>
              <a:gd name="f30" fmla="val 688"/>
              <a:gd name="f31" fmla="val 696"/>
              <a:gd name="f32" fmla="val 704"/>
              <a:gd name="f33" fmla="val 710"/>
              <a:gd name="f34" fmla="val 886"/>
              <a:gd name="f35" fmla="val 3350"/>
              <a:gd name="f36" fmla="val 3358"/>
              <a:gd name="f37" fmla="val 3364"/>
              <a:gd name="f38" fmla="val 3372"/>
              <a:gd name="f39" fmla="val 3376"/>
              <a:gd name="f40" fmla="val 3380"/>
              <a:gd name="f41" fmla="*/ f0 1 3384"/>
              <a:gd name="f42" fmla="*/ f1 1 2308"/>
              <a:gd name="f43" fmla="val f2"/>
              <a:gd name="f44" fmla="val f3"/>
              <a:gd name="f45" fmla="val f4"/>
              <a:gd name="f46" fmla="+- f45 0 f43"/>
              <a:gd name="f47" fmla="+- f44 0 f43"/>
              <a:gd name="f48" fmla="*/ f47 1 3384"/>
              <a:gd name="f49" fmla="*/ f46 1 2308"/>
              <a:gd name="f50" fmla="*/ 0 1 f48"/>
              <a:gd name="f51" fmla="*/ f44 1 f48"/>
              <a:gd name="f52" fmla="*/ 0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384" h="2308">
                <a:moveTo>
                  <a:pt x="f5" y="f2"/>
                </a:moveTo>
                <a:lnTo>
                  <a:pt x="f6" y="f2"/>
                </a:lnTo>
                <a:lnTo>
                  <a:pt x="f6" y="f2"/>
                </a:lnTo>
                <a:lnTo>
                  <a:pt x="f7" y="f2"/>
                </a:lnTo>
                <a:lnTo>
                  <a:pt x="f8" y="f9"/>
                </a:lnTo>
                <a:lnTo>
                  <a:pt x="f10" y="f11"/>
                </a:lnTo>
                <a:lnTo>
                  <a:pt x="f12" y="f12"/>
                </a:lnTo>
                <a:lnTo>
                  <a:pt x="f11" y="f10"/>
                </a:lnTo>
                <a:lnTo>
                  <a:pt x="f9" y="f8"/>
                </a:lnTo>
                <a:lnTo>
                  <a:pt x="f2" y="f7"/>
                </a:lnTo>
                <a:lnTo>
                  <a:pt x="f2" y="f6"/>
                </a:lnTo>
                <a:lnTo>
                  <a:pt x="f2" y="f13"/>
                </a:lnTo>
                <a:lnTo>
                  <a:pt x="f2" y="f13"/>
                </a:lnTo>
                <a:lnTo>
                  <a:pt x="f2" y="f14"/>
                </a:lnTo>
                <a:lnTo>
                  <a:pt x="f9" y="f15"/>
                </a:lnTo>
                <a:lnTo>
                  <a:pt x="f11" y="f16"/>
                </a:lnTo>
                <a:lnTo>
                  <a:pt x="f12" y="f17"/>
                </a:lnTo>
                <a:lnTo>
                  <a:pt x="f10" y="f18"/>
                </a:lnTo>
                <a:lnTo>
                  <a:pt x="f8" y="f19"/>
                </a:lnTo>
                <a:lnTo>
                  <a:pt x="f7" y="f20"/>
                </a:lnTo>
                <a:lnTo>
                  <a:pt x="f6" y="f20"/>
                </a:lnTo>
                <a:lnTo>
                  <a:pt x="f21" y="f20"/>
                </a:lnTo>
                <a:lnTo>
                  <a:pt x="f22" y="f23"/>
                </a:lnTo>
                <a:lnTo>
                  <a:pt x="f22" y="f23"/>
                </a:lnTo>
                <a:lnTo>
                  <a:pt x="f24" y="f25"/>
                </a:lnTo>
                <a:lnTo>
                  <a:pt x="f26" y="f27"/>
                </a:lnTo>
                <a:lnTo>
                  <a:pt x="f28" y="f4"/>
                </a:lnTo>
                <a:lnTo>
                  <a:pt x="f29" y="f4"/>
                </a:lnTo>
                <a:lnTo>
                  <a:pt x="f30" y="f4"/>
                </a:lnTo>
                <a:lnTo>
                  <a:pt x="f31" y="f27"/>
                </a:lnTo>
                <a:lnTo>
                  <a:pt x="f32" y="f25"/>
                </a:lnTo>
                <a:lnTo>
                  <a:pt x="f33" y="f23"/>
                </a:lnTo>
                <a:lnTo>
                  <a:pt x="f34" y="f20"/>
                </a:lnTo>
                <a:lnTo>
                  <a:pt x="f5" y="f20"/>
                </a:lnTo>
                <a:lnTo>
                  <a:pt x="f5" y="f20"/>
                </a:lnTo>
                <a:lnTo>
                  <a:pt x="f35" y="f20"/>
                </a:lnTo>
                <a:lnTo>
                  <a:pt x="f36" y="f19"/>
                </a:lnTo>
                <a:lnTo>
                  <a:pt x="f37" y="f18"/>
                </a:lnTo>
                <a:lnTo>
                  <a:pt x="f38" y="f17"/>
                </a:lnTo>
                <a:lnTo>
                  <a:pt x="f39" y="f16"/>
                </a:lnTo>
                <a:lnTo>
                  <a:pt x="f40" y="f15"/>
                </a:lnTo>
                <a:lnTo>
                  <a:pt x="f3" y="f14"/>
                </a:lnTo>
                <a:lnTo>
                  <a:pt x="f3" y="f13"/>
                </a:lnTo>
                <a:lnTo>
                  <a:pt x="f3" y="f6"/>
                </a:lnTo>
                <a:lnTo>
                  <a:pt x="f3" y="f6"/>
                </a:lnTo>
                <a:lnTo>
                  <a:pt x="f3" y="f7"/>
                </a:lnTo>
                <a:lnTo>
                  <a:pt x="f40" y="f8"/>
                </a:lnTo>
                <a:lnTo>
                  <a:pt x="f39" y="f10"/>
                </a:lnTo>
                <a:lnTo>
                  <a:pt x="f38" y="f12"/>
                </a:lnTo>
                <a:lnTo>
                  <a:pt x="f37" y="f11"/>
                </a:lnTo>
                <a:lnTo>
                  <a:pt x="f36" y="f9"/>
                </a:lnTo>
                <a:lnTo>
                  <a:pt x="f35" y="f2"/>
                </a:lnTo>
                <a:lnTo>
                  <a:pt x="f5" y="f2"/>
                </a:lnTo>
                <a:lnTo>
                  <a:pt x="f5" y="f2"/>
                </a:lnTo>
                <a:close/>
              </a:path>
            </a:pathLst>
          </a:custGeom>
          <a:blipFill>
            <a:blip r:embed="rId2">
              <a:alphaModFix/>
            </a:blip>
            <a:tile sx="101135" sy="101135" algn="tl"/>
          </a:blipFill>
          <a:ln w="9528" cap="rnd">
            <a:solidFill>
              <a:srgbClr val="5B9BD5"/>
            </a:solidFill>
            <a:prstDash val="solid"/>
            <a:miter/>
          </a:ln>
        </p:spPr>
        <p:txBody>
          <a:bodyPr lIns="0" tIns="0" rIns="0" bIns="0"/>
          <a:lstStyle/>
          <a:p>
            <a:endParaRPr lang="en-US"/>
          </a:p>
        </p:txBody>
      </p:sp>
      <p:sp>
        <p:nvSpPr>
          <p:cNvPr id="3" name="Title 1"/>
          <p:cNvSpPr txBox="1">
            <a:spLocks noGrp="1"/>
          </p:cNvSpPr>
          <p:nvPr>
            <p:ph type="title"/>
          </p:nvPr>
        </p:nvSpPr>
        <p:spPr>
          <a:xfrm>
            <a:off x="1357088" y="2435952"/>
            <a:ext cx="4382518" cy="2007784"/>
          </a:xfrm>
        </p:spPr>
        <p:txBody>
          <a:bodyPr/>
          <a:lstStyle>
            <a:lvl1pPr>
              <a:defRPr sz="3200"/>
            </a:lvl1pPr>
          </a:lstStyle>
          <a:p>
            <a:pPr lvl="0"/>
            <a:r>
              <a:rPr lang="en-US"/>
              <a:t>Click to edit Master title style</a:t>
            </a:r>
          </a:p>
        </p:txBody>
      </p:sp>
      <p:sp>
        <p:nvSpPr>
          <p:cNvPr id="4" name="Text Placeholder 5"/>
          <p:cNvSpPr txBox="1">
            <a:spLocks noGrp="1"/>
          </p:cNvSpPr>
          <p:nvPr>
            <p:ph type="body" idx="4294967295"/>
          </p:nvPr>
        </p:nvSpPr>
        <p:spPr>
          <a:xfrm>
            <a:off x="6155996" y="2286000"/>
            <a:ext cx="4880299" cy="2295528"/>
          </a:xfrm>
        </p:spPr>
        <p:txBody>
          <a:bodyPr anchor="t"/>
          <a:lstStyle>
            <a:lvl1pPr marL="0" indent="0">
              <a:buNone/>
              <a:defRPr/>
            </a:lvl1pPr>
          </a:lstStyle>
          <a:p>
            <a:pPr lvl="0"/>
            <a:r>
              <a:rPr lang="en-US"/>
              <a:t>Edit Master text styles</a:t>
            </a:r>
          </a:p>
        </p:txBody>
      </p:sp>
      <p:sp>
        <p:nvSpPr>
          <p:cNvPr id="5" name="Date Placeholder 1"/>
          <p:cNvSpPr txBox="1">
            <a:spLocks noGrp="1"/>
          </p:cNvSpPr>
          <p:nvPr>
            <p:ph type="dt" sz="half" idx="7"/>
          </p:nvPr>
        </p:nvSpPr>
        <p:spPr/>
        <p:txBody>
          <a:bodyPr/>
          <a:lstStyle>
            <a:lvl1pPr>
              <a:defRPr/>
            </a:lvl1pPr>
          </a:lstStyle>
          <a:p>
            <a:pPr lvl="0"/>
            <a:fld id="{4ECBA475-A5EF-4196-A7BD-B0888A4A60B5}" type="datetime1">
              <a:rPr lang="en-US"/>
              <a:pPr lvl="0"/>
              <a:t>4/3/2022</a:t>
            </a:fld>
            <a:endParaRPr lang="en-US"/>
          </a:p>
        </p:txBody>
      </p:sp>
      <p:sp>
        <p:nvSpPr>
          <p:cNvPr id="6" name="Footer Placeholder 2"/>
          <p:cNvSpPr txBox="1">
            <a:spLocks noGrp="1"/>
          </p:cNvSpPr>
          <p:nvPr>
            <p:ph type="ftr" sz="quarter" idx="9"/>
          </p:nvPr>
        </p:nvSpPr>
        <p:spPr/>
        <p:txBody>
          <a:bodyPr/>
          <a:lstStyle>
            <a:lvl1pPr>
              <a:defRPr/>
            </a:lvl1pPr>
          </a:lstStyle>
          <a:p>
            <a:pPr lvl="0"/>
            <a:endParaRPr lang="en-US"/>
          </a:p>
        </p:txBody>
      </p:sp>
      <p:sp>
        <p:nvSpPr>
          <p:cNvPr id="7" name="Slide Number Placeholder 3"/>
          <p:cNvSpPr txBox="1">
            <a:spLocks noGrp="1"/>
          </p:cNvSpPr>
          <p:nvPr>
            <p:ph type="sldNum" sz="quarter" idx="8"/>
          </p:nvPr>
        </p:nvSpPr>
        <p:spPr/>
        <p:txBody>
          <a:bodyPr/>
          <a:lstStyle>
            <a:lvl1pPr>
              <a:defRPr/>
            </a:lvl1pPr>
          </a:lstStyle>
          <a:p>
            <a:pPr lvl="0"/>
            <a:fld id="{B11482FB-3931-4155-87B2-D0C5FA536380}" type="slidenum">
              <a:t>‹#›</a:t>
            </a:fld>
            <a:endParaRPr lang="en-US"/>
          </a:p>
        </p:txBody>
      </p:sp>
    </p:spTree>
    <p:extLst>
      <p:ext uri="{BB962C8B-B14F-4D97-AF65-F5344CB8AC3E}">
        <p14:creationId xmlns:p14="http://schemas.microsoft.com/office/powerpoint/2010/main" val="538794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Freeform 6"/>
          <p:cNvSpPr/>
          <p:nvPr/>
        </p:nvSpPr>
        <p:spPr>
          <a:xfrm>
            <a:off x="0" y="0"/>
            <a:ext cx="12191996" cy="2185992"/>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5B9BD5"/>
            </a:solidFill>
            <a:prstDash val="solid"/>
            <a:miter/>
          </a:ln>
        </p:spPr>
        <p:txBody>
          <a:bodyPr lIns="0" tIns="0" rIns="0" bIns="0"/>
          <a:lstStyle/>
          <a:p>
            <a:endParaRPr lang="en-US"/>
          </a:p>
        </p:txBody>
      </p:sp>
      <p:sp>
        <p:nvSpPr>
          <p:cNvPr id="3" name="Title 1"/>
          <p:cNvSpPr txBox="1">
            <a:spLocks noGrp="1"/>
          </p:cNvSpPr>
          <p:nvPr>
            <p:ph type="title"/>
          </p:nvPr>
        </p:nvSpPr>
        <p:spPr/>
        <p:txBody>
          <a:bodyPr/>
          <a:lstStyle>
            <a:lvl1pPr>
              <a:defRPr/>
            </a:lvl1pPr>
          </a:lstStyle>
          <a:p>
            <a:pPr lvl="0"/>
            <a:r>
              <a:rPr lang="en-US"/>
              <a:t>Click to edit Master title style</a:t>
            </a:r>
          </a:p>
        </p:txBody>
      </p:sp>
      <p:sp>
        <p:nvSpPr>
          <p:cNvPr id="4" name="Vertical Text Placeholder 2"/>
          <p:cNvSpPr txBox="1">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7"/>
          </p:nvPr>
        </p:nvSpPr>
        <p:spPr/>
        <p:txBody>
          <a:bodyPr/>
          <a:lstStyle>
            <a:lvl1pPr>
              <a:defRPr/>
            </a:lvl1pPr>
          </a:lstStyle>
          <a:p>
            <a:pPr lvl="0"/>
            <a:fld id="{823DA348-0D63-4193-B596-B7DE9AC7B020}" type="datetime1">
              <a:rPr lang="en-US"/>
              <a:pPr lvl="0"/>
              <a:t>4/3/2022</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75E0BDB4-F6DF-4626-A2B0-ADCD6D0900F7}" type="slidenum">
              <a:t>‹#›</a:t>
            </a:fld>
            <a:endParaRPr lang="en-US"/>
          </a:p>
        </p:txBody>
      </p:sp>
    </p:spTree>
    <p:extLst>
      <p:ext uri="{BB962C8B-B14F-4D97-AF65-F5344CB8AC3E}">
        <p14:creationId xmlns:p14="http://schemas.microsoft.com/office/powerpoint/2010/main" val="3657812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Freeform 6"/>
          <p:cNvSpPr/>
          <p:nvPr/>
        </p:nvSpPr>
        <p:spPr>
          <a:xfrm>
            <a:off x="7669648" y="446090"/>
            <a:ext cx="4522348" cy="5414957"/>
          </a:xfrm>
          <a:custGeom>
            <a:avLst/>
            <a:gdLst>
              <a:gd name="f0" fmla="val w"/>
              <a:gd name="f1" fmla="val h"/>
              <a:gd name="f2" fmla="val 0"/>
              <a:gd name="f3" fmla="val 2879"/>
              <a:gd name="f4" fmla="val 4320"/>
              <a:gd name="f5" fmla="val 183"/>
              <a:gd name="f6" fmla="val 1197"/>
              <a:gd name="f7" fmla="val 8"/>
              <a:gd name="f8" fmla="val 1372"/>
              <a:gd name="f9" fmla="val 6"/>
              <a:gd name="f10" fmla="val 1376"/>
              <a:gd name="f11" fmla="val 3"/>
              <a:gd name="f12" fmla="val 1382"/>
              <a:gd name="f13" fmla="val 1387"/>
              <a:gd name="f14" fmla="val 1393"/>
              <a:gd name="f15" fmla="val 1399"/>
              <a:gd name="f16" fmla="val 1404"/>
              <a:gd name="f17" fmla="val 1410"/>
              <a:gd name="f18" fmla="val 1414"/>
              <a:gd name="f19" fmla="val 1589"/>
              <a:gd name="f20" fmla="*/ f0 1 2879"/>
              <a:gd name="f21" fmla="*/ f1 1 4320"/>
              <a:gd name="f22" fmla="val f2"/>
              <a:gd name="f23" fmla="val f3"/>
              <a:gd name="f24" fmla="val f4"/>
              <a:gd name="f25" fmla="+- f24 0 f22"/>
              <a:gd name="f26" fmla="+- f23 0 f22"/>
              <a:gd name="f27" fmla="*/ f26 1 2879"/>
              <a:gd name="f28" fmla="*/ f25 1 4320"/>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879" h="4320">
                <a:moveTo>
                  <a:pt x="f5" y="f2"/>
                </a:moveTo>
                <a:lnTo>
                  <a:pt x="f5" y="f6"/>
                </a:lnTo>
                <a:lnTo>
                  <a:pt x="f7" y="f8"/>
                </a:lnTo>
                <a:lnTo>
                  <a:pt x="f7" y="f8"/>
                </a:lnTo>
                <a:lnTo>
                  <a:pt x="f9" y="f10"/>
                </a:lnTo>
                <a:lnTo>
                  <a:pt x="f11" y="f12"/>
                </a:lnTo>
                <a:lnTo>
                  <a:pt x="f2" y="f13"/>
                </a:lnTo>
                <a:lnTo>
                  <a:pt x="f2" y="f14"/>
                </a:lnTo>
                <a:lnTo>
                  <a:pt x="f2" y="f15"/>
                </a:lnTo>
                <a:lnTo>
                  <a:pt x="f11" y="f16"/>
                </a:lnTo>
                <a:lnTo>
                  <a:pt x="f9" y="f17"/>
                </a:lnTo>
                <a:lnTo>
                  <a:pt x="f7" y="f18"/>
                </a:lnTo>
                <a:lnTo>
                  <a:pt x="f5" y="f19"/>
                </a:lnTo>
                <a:lnTo>
                  <a:pt x="f5" y="f4"/>
                </a:lnTo>
                <a:lnTo>
                  <a:pt x="f3" y="f4"/>
                </a:lnTo>
                <a:lnTo>
                  <a:pt x="f3" y="f2"/>
                </a:lnTo>
                <a:lnTo>
                  <a:pt x="f5" y="f2"/>
                </a:lnTo>
                <a:close/>
              </a:path>
            </a:pathLst>
          </a:custGeom>
          <a:blipFill>
            <a:blip r:embed="rId2">
              <a:alphaModFix/>
            </a:blip>
            <a:tile sx="101135" sy="101135" algn="tl"/>
          </a:blipFill>
          <a:ln w="9528" cap="rnd">
            <a:solidFill>
              <a:srgbClr val="5B9BD5"/>
            </a:solidFill>
            <a:prstDash val="solid"/>
            <a:miter/>
          </a:ln>
        </p:spPr>
        <p:txBody>
          <a:bodyPr lIns="0" tIns="0" rIns="0" bIns="0"/>
          <a:lstStyle/>
          <a:p>
            <a:endParaRPr lang="en-US"/>
          </a:p>
        </p:txBody>
      </p:sp>
      <p:sp>
        <p:nvSpPr>
          <p:cNvPr id="3" name="Vertical Title 1"/>
          <p:cNvSpPr txBox="1">
            <a:spLocks noGrp="1"/>
          </p:cNvSpPr>
          <p:nvPr>
            <p:ph type="title" orient="vert"/>
          </p:nvPr>
        </p:nvSpPr>
        <p:spPr>
          <a:xfrm>
            <a:off x="8183541" y="586166"/>
            <a:ext cx="2494794" cy="5134794"/>
          </a:xfrm>
        </p:spPr>
        <p:txBody>
          <a:bodyPr vert="eaVert"/>
          <a:lstStyle>
            <a:lvl1pPr>
              <a:defRPr/>
            </a:lvl1pPr>
          </a:lstStyle>
          <a:p>
            <a:pPr lvl="0"/>
            <a:r>
              <a:rPr lang="en-US"/>
              <a:t>Click to edit Master title style</a:t>
            </a:r>
          </a:p>
        </p:txBody>
      </p:sp>
      <p:sp>
        <p:nvSpPr>
          <p:cNvPr id="4" name="Vertical Text Placeholder 2"/>
          <p:cNvSpPr txBox="1">
            <a:spLocks noGrp="1"/>
          </p:cNvSpPr>
          <p:nvPr>
            <p:ph type="body" orient="vert" idx="1"/>
          </p:nvPr>
        </p:nvSpPr>
        <p:spPr>
          <a:xfrm>
            <a:off x="810002" y="446090"/>
            <a:ext cx="6611541" cy="5414957"/>
          </a:xfrm>
        </p:spPr>
        <p:txBody>
          <a:bodyPr vert="eaVert" ancho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7"/>
          </p:nvPr>
        </p:nvSpPr>
        <p:spPr/>
        <p:txBody>
          <a:bodyPr/>
          <a:lstStyle>
            <a:lvl1pPr>
              <a:defRPr/>
            </a:lvl1pPr>
          </a:lstStyle>
          <a:p>
            <a:pPr lvl="0"/>
            <a:fld id="{FFA9582E-4244-47FA-BF7E-FC9B7564BB0C}" type="datetime1">
              <a:rPr lang="en-US"/>
              <a:pPr lvl="0"/>
              <a:t>4/3/2022</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56AB7BD3-032B-4E9D-B2A3-5A5E009C83E5}" type="slidenum">
              <a:t>‹#›</a:t>
            </a:fld>
            <a:endParaRPr lang="en-US"/>
          </a:p>
        </p:txBody>
      </p:sp>
    </p:spTree>
    <p:extLst>
      <p:ext uri="{BB962C8B-B14F-4D97-AF65-F5344CB8AC3E}">
        <p14:creationId xmlns:p14="http://schemas.microsoft.com/office/powerpoint/2010/main" val="2354911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2209803" y="4464027"/>
            <a:ext cx="9144000" cy="1641494"/>
          </a:xfrm>
        </p:spPr>
        <p:txBody>
          <a:bodyPr wrap="none" anchor="t"/>
          <a:lstStyle>
            <a:lvl1pPr algn="r">
              <a:defRPr sz="9600" spc="-300">
                <a:effectLst>
                  <a:outerShdw blurRad="457200" dist="342900" dir="5400000">
                    <a:srgbClr val="000000"/>
                  </a:outerShdw>
                </a:effectLst>
              </a:defRPr>
            </a:lvl1pPr>
          </a:lstStyle>
          <a:p>
            <a:pPr lvl="0"/>
            <a:r>
              <a:rPr lang="en-US"/>
              <a:t>Click to edit Master title style</a:t>
            </a:r>
          </a:p>
        </p:txBody>
      </p:sp>
      <p:sp>
        <p:nvSpPr>
          <p:cNvPr id="3" name="Subtitle 2"/>
          <p:cNvSpPr txBox="1">
            <a:spLocks noGrp="1"/>
          </p:cNvSpPr>
          <p:nvPr>
            <p:ph type="subTitle" idx="1"/>
          </p:nvPr>
        </p:nvSpPr>
        <p:spPr>
          <a:xfrm>
            <a:off x="2209803" y="3694377"/>
            <a:ext cx="9144000" cy="754023"/>
          </a:xfrm>
        </p:spPr>
        <p:txBody>
          <a:bodyPr anchor="b"/>
          <a:lstStyle>
            <a:lvl1pPr marL="0" indent="0" algn="r">
              <a:buNone/>
              <a:defRPr sz="3200"/>
            </a:lvl1pPr>
          </a:lstStyle>
          <a:p>
            <a:pPr lvl="0"/>
            <a:r>
              <a:rPr lang="en-US"/>
              <a:t>Click to edit Master subtitle style</a:t>
            </a:r>
          </a:p>
        </p:txBody>
      </p:sp>
      <p:sp>
        <p:nvSpPr>
          <p:cNvPr id="4" name="Date Placeholder 6"/>
          <p:cNvSpPr txBox="1">
            <a:spLocks noGrp="1"/>
          </p:cNvSpPr>
          <p:nvPr>
            <p:ph type="dt" sz="half" idx="7"/>
          </p:nvPr>
        </p:nvSpPr>
        <p:spPr/>
        <p:txBody>
          <a:bodyPr/>
          <a:lstStyle>
            <a:lvl1pPr>
              <a:defRPr/>
            </a:lvl1pPr>
          </a:lstStyle>
          <a:p>
            <a:pPr lvl="0"/>
            <a:fld id="{CAA3233C-328B-4F9E-B60C-091D778B6707}" type="datetime1">
              <a:rPr lang="en-US"/>
              <a:pPr lvl="0"/>
              <a:t>4/3/2022</a:t>
            </a:fld>
            <a:endParaRPr lang="en-US"/>
          </a:p>
        </p:txBody>
      </p:sp>
      <p:sp>
        <p:nvSpPr>
          <p:cNvPr id="5" name="Footer Placeholder 7"/>
          <p:cNvSpPr txBox="1">
            <a:spLocks noGrp="1"/>
          </p:cNvSpPr>
          <p:nvPr>
            <p:ph type="ftr" sz="quarter" idx="9"/>
          </p:nvPr>
        </p:nvSpPr>
        <p:spPr/>
        <p:txBody>
          <a:bodyPr/>
          <a:lstStyle>
            <a:lvl1pPr>
              <a:defRPr/>
            </a:lvl1pPr>
          </a:lstStyle>
          <a:p>
            <a:pPr lvl="0"/>
            <a:endParaRPr lang="en-US"/>
          </a:p>
        </p:txBody>
      </p:sp>
      <p:sp>
        <p:nvSpPr>
          <p:cNvPr id="6" name="Slide Number Placeholder 8"/>
          <p:cNvSpPr txBox="1">
            <a:spLocks noGrp="1"/>
          </p:cNvSpPr>
          <p:nvPr>
            <p:ph type="sldNum" sz="quarter" idx="8"/>
          </p:nvPr>
        </p:nvSpPr>
        <p:spPr/>
        <p:txBody>
          <a:bodyPr/>
          <a:lstStyle>
            <a:lvl1pPr>
              <a:defRPr/>
            </a:lvl1pPr>
          </a:lstStyle>
          <a:p>
            <a:pPr lvl="0"/>
            <a:fld id="{C74AE9E9-213A-4347-8EE6-0D685476E3B0}" type="slidenum">
              <a:t>‹#›</a:t>
            </a:fld>
            <a:endParaRPr lang="en-US"/>
          </a:p>
        </p:txBody>
      </p:sp>
    </p:spTree>
    <p:extLst>
      <p:ext uri="{BB962C8B-B14F-4D97-AF65-F5344CB8AC3E}">
        <p14:creationId xmlns:p14="http://schemas.microsoft.com/office/powerpoint/2010/main" val="4145865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ABC636A4-1CD8-4FF1-9A96-877388CF4726}" type="datetime1">
              <a:rPr lang="en-US"/>
              <a:pPr lvl="0"/>
              <a:t>4/3/2022</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04E62A4B-57B9-474B-9FF2-F5A1EB25A63F}" type="slidenum">
              <a:t>‹#›</a:t>
            </a:fld>
            <a:endParaRPr lang="en-US"/>
          </a:p>
        </p:txBody>
      </p:sp>
    </p:spTree>
    <p:extLst>
      <p:ext uri="{BB962C8B-B14F-4D97-AF65-F5344CB8AC3E}">
        <p14:creationId xmlns:p14="http://schemas.microsoft.com/office/powerpoint/2010/main" val="729947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54534" y="4464027"/>
            <a:ext cx="9144000" cy="1641494"/>
          </a:xfrm>
        </p:spPr>
        <p:txBody>
          <a:bodyPr wrap="none" anchor="t"/>
          <a:lstStyle>
            <a:lvl1pPr>
              <a:defRPr sz="9600" spc="-300">
                <a:effectLst>
                  <a:outerShdw blurRad="457200" dist="342900" dir="5400000">
                    <a:srgbClr val="000000"/>
                  </a:outerShdw>
                </a:effectLst>
              </a:defRPr>
            </a:lvl1pPr>
          </a:lstStyle>
          <a:p>
            <a:pPr lvl="0"/>
            <a:r>
              <a:rPr lang="en-US"/>
              <a:t>Click to edit Master title style</a:t>
            </a:r>
          </a:p>
        </p:txBody>
      </p:sp>
      <p:sp>
        <p:nvSpPr>
          <p:cNvPr id="3" name="Subtitle 2"/>
          <p:cNvSpPr txBox="1">
            <a:spLocks noGrp="1"/>
          </p:cNvSpPr>
          <p:nvPr>
            <p:ph type="subTitle" idx="4294967295"/>
          </p:nvPr>
        </p:nvSpPr>
        <p:spPr>
          <a:xfrm>
            <a:off x="854534" y="3693673"/>
            <a:ext cx="9144000" cy="754023"/>
          </a:xfrm>
        </p:spPr>
        <p:txBody>
          <a:bodyPr anchor="b"/>
          <a:lstStyle>
            <a:lvl1pPr marL="0" indent="0">
              <a:buNone/>
              <a:defRPr sz="3200"/>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lvl="0"/>
            <a:fld id="{CAE22947-83F0-445A-BECB-02D18826153E}" type="datetime1">
              <a:rPr lang="en-US"/>
              <a:pPr lvl="0"/>
              <a:t>4/3/2022</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B93F4C31-12ED-419D-B5BE-BC986E1A6BD0}" type="slidenum">
              <a:t>‹#›</a:t>
            </a:fld>
            <a:endParaRPr lang="en-US"/>
          </a:p>
        </p:txBody>
      </p:sp>
    </p:spTree>
    <p:extLst>
      <p:ext uri="{BB962C8B-B14F-4D97-AF65-F5344CB8AC3E}">
        <p14:creationId xmlns:p14="http://schemas.microsoft.com/office/powerpoint/2010/main" val="395012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120002" y="1825627"/>
            <a:ext cx="502521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319839" y="1825627"/>
            <a:ext cx="5033964"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ph type="dt" sz="half" idx="7"/>
          </p:nvPr>
        </p:nvSpPr>
        <p:spPr/>
        <p:txBody>
          <a:bodyPr/>
          <a:lstStyle>
            <a:lvl1pPr>
              <a:defRPr/>
            </a:lvl1pPr>
          </a:lstStyle>
          <a:p>
            <a:pPr lvl="0"/>
            <a:fld id="{8FD28409-5A95-475A-AA2A-882DFE535D40}" type="datetime1">
              <a:rPr lang="en-US"/>
              <a:pPr lvl="0"/>
              <a:t>4/3/2022</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1B123C38-5B41-457A-9A75-8CE219040389}" type="slidenum">
              <a:t>‹#›</a:t>
            </a:fld>
            <a:endParaRPr lang="en-US"/>
          </a:p>
        </p:txBody>
      </p:sp>
    </p:spTree>
    <p:extLst>
      <p:ext uri="{BB962C8B-B14F-4D97-AF65-F5344CB8AC3E}">
        <p14:creationId xmlns:p14="http://schemas.microsoft.com/office/powerpoint/2010/main" val="220941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1120002" y="1681160"/>
            <a:ext cx="5025213" cy="823910"/>
          </a:xfrm>
        </p:spPr>
        <p:txBody>
          <a:bodyPr anchor="b"/>
          <a:lstStyle>
            <a:lvl1pPr marL="0" indent="0">
              <a:buNone/>
              <a:defRPr sz="2400"/>
            </a:lvl1pPr>
          </a:lstStyle>
          <a:p>
            <a:pPr lvl="0"/>
            <a:r>
              <a:rPr lang="en-US"/>
              <a:t>Edit Master text styles</a:t>
            </a:r>
          </a:p>
        </p:txBody>
      </p:sp>
      <p:sp>
        <p:nvSpPr>
          <p:cNvPr id="4" name="Content Placeholder 3"/>
          <p:cNvSpPr txBox="1">
            <a:spLocks noGrp="1"/>
          </p:cNvSpPr>
          <p:nvPr>
            <p:ph idx="2"/>
          </p:nvPr>
        </p:nvSpPr>
        <p:spPr>
          <a:xfrm>
            <a:off x="1120002" y="2505071"/>
            <a:ext cx="5025213"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6319839" y="1681160"/>
            <a:ext cx="5035545" cy="823910"/>
          </a:xfrm>
        </p:spPr>
        <p:txBody>
          <a:bodyPr anchor="b"/>
          <a:lstStyle>
            <a:lvl1pPr marL="0" indent="0">
              <a:buNone/>
              <a:defRPr sz="2400"/>
            </a:lvl1pPr>
          </a:lstStyle>
          <a:p>
            <a:pPr lvl="0"/>
            <a:r>
              <a:rPr lang="en-US"/>
              <a:t>Edit Master text styles</a:t>
            </a:r>
          </a:p>
        </p:txBody>
      </p:sp>
      <p:sp>
        <p:nvSpPr>
          <p:cNvPr id="6" name="Content Placeholder 5"/>
          <p:cNvSpPr txBox="1">
            <a:spLocks noGrp="1"/>
          </p:cNvSpPr>
          <p:nvPr>
            <p:ph idx="4"/>
          </p:nvPr>
        </p:nvSpPr>
        <p:spPr>
          <a:xfrm>
            <a:off x="6319839" y="2505071"/>
            <a:ext cx="5035545"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txBox="1">
            <a:spLocks noGrp="1"/>
          </p:cNvSpPr>
          <p:nvPr>
            <p:ph type="dt" sz="half" idx="7"/>
          </p:nvPr>
        </p:nvSpPr>
        <p:spPr/>
        <p:txBody>
          <a:bodyPr/>
          <a:lstStyle>
            <a:lvl1pPr>
              <a:defRPr/>
            </a:lvl1pPr>
          </a:lstStyle>
          <a:p>
            <a:pPr lvl="0"/>
            <a:fld id="{9C9476C5-7D73-42D2-B7DA-3DDC3A082275}" type="datetime1">
              <a:rPr lang="en-US"/>
              <a:pPr lvl="0"/>
              <a:t>4/3/2022</a:t>
            </a:fld>
            <a:endParaRPr lang="en-US"/>
          </a:p>
        </p:txBody>
      </p:sp>
      <p:sp>
        <p:nvSpPr>
          <p:cNvPr id="8" name="Footer Placeholder 7"/>
          <p:cNvSpPr txBox="1">
            <a:spLocks noGrp="1"/>
          </p:cNvSpPr>
          <p:nvPr>
            <p:ph type="ftr" sz="quarter" idx="9"/>
          </p:nvPr>
        </p:nvSpPr>
        <p:spPr/>
        <p:txBody>
          <a:bodyPr/>
          <a:lstStyle>
            <a:lvl1pPr>
              <a:defRPr/>
            </a:lvl1pPr>
          </a:lstStyle>
          <a:p>
            <a:pPr lvl="0"/>
            <a:endParaRPr lang="en-US"/>
          </a:p>
        </p:txBody>
      </p:sp>
      <p:sp>
        <p:nvSpPr>
          <p:cNvPr id="9" name="Slide Number Placeholder 8"/>
          <p:cNvSpPr txBox="1">
            <a:spLocks noGrp="1"/>
          </p:cNvSpPr>
          <p:nvPr>
            <p:ph type="sldNum" sz="quarter" idx="8"/>
          </p:nvPr>
        </p:nvSpPr>
        <p:spPr/>
        <p:txBody>
          <a:bodyPr/>
          <a:lstStyle>
            <a:lvl1pPr>
              <a:defRPr/>
            </a:lvl1pPr>
          </a:lstStyle>
          <a:p>
            <a:pPr lvl="0"/>
            <a:fld id="{07EA79DE-B933-4B0E-822F-D4C2BC2A7028}" type="slidenum">
              <a:t>‹#›</a:t>
            </a:fld>
            <a:endParaRPr lang="en-US"/>
          </a:p>
        </p:txBody>
      </p:sp>
    </p:spTree>
    <p:extLst>
      <p:ext uri="{BB962C8B-B14F-4D97-AF65-F5344CB8AC3E}">
        <p14:creationId xmlns:p14="http://schemas.microsoft.com/office/powerpoint/2010/main" val="1715767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Freeform 6"/>
          <p:cNvSpPr/>
          <p:nvPr/>
        </p:nvSpPr>
        <p:spPr>
          <a:xfrm>
            <a:off x="0" y="0"/>
            <a:ext cx="12191996" cy="2185992"/>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5B9BD5"/>
            </a:solidFill>
            <a:prstDash val="solid"/>
            <a:miter/>
          </a:ln>
        </p:spPr>
        <p:txBody>
          <a:bodyPr lIns="0" tIns="0" rIns="0" bIns="0"/>
          <a:lstStyle/>
          <a:p>
            <a:endParaRPr lang="en-US"/>
          </a:p>
        </p:txBody>
      </p:sp>
      <p:sp>
        <p:nvSpPr>
          <p:cNvPr id="3" name="Title 1"/>
          <p:cNvSpPr txBox="1">
            <a:spLocks noGrp="1"/>
          </p:cNvSpPr>
          <p:nvPr>
            <p:ph type="title"/>
          </p:nvPr>
        </p:nvSpPr>
        <p:spPr/>
        <p:txBody>
          <a:bodyPr/>
          <a:lstStyle>
            <a:lvl1pPr>
              <a:defRPr/>
            </a:lvl1pPr>
          </a:lstStyle>
          <a:p>
            <a:pPr lvl="0"/>
            <a:r>
              <a:rPr lang="en-US"/>
              <a:t>Click to edit Master title style</a:t>
            </a:r>
          </a:p>
        </p:txBody>
      </p:sp>
      <p:sp>
        <p:nvSpPr>
          <p:cNvPr id="4" name="Content Placeholder 2"/>
          <p:cNvSpPr txBox="1">
            <a:spLocks noGrp="1"/>
          </p:cNvSpPr>
          <p:nvPr>
            <p:ph idx="1"/>
          </p:nvPr>
        </p:nvSpPr>
        <p:spPr>
          <a:xfrm>
            <a:off x="818708" y="2222284"/>
            <a:ext cx="10554571" cy="363651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7"/>
          </p:nvPr>
        </p:nvSpPr>
        <p:spPr/>
        <p:txBody>
          <a:bodyPr/>
          <a:lstStyle>
            <a:lvl1pPr>
              <a:defRPr/>
            </a:lvl1pPr>
          </a:lstStyle>
          <a:p>
            <a:pPr lvl="0"/>
            <a:fld id="{36535FC6-AB02-453E-92A5-8E9B080A05E9}" type="datetime1">
              <a:rPr lang="en-US"/>
              <a:pPr lvl="0"/>
              <a:t>4/3/2022</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B730B23A-B16D-4491-A6AD-1351EE5ABF5E}" type="slidenum">
              <a:t>‹#›</a:t>
            </a:fld>
            <a:endParaRPr lang="en-US"/>
          </a:p>
        </p:txBody>
      </p:sp>
    </p:spTree>
    <p:extLst>
      <p:ext uri="{BB962C8B-B14F-4D97-AF65-F5344CB8AC3E}">
        <p14:creationId xmlns:p14="http://schemas.microsoft.com/office/powerpoint/2010/main" val="3346496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pPr lvl="0"/>
            <a:fld id="{6F692073-AEDB-4751-ACD4-A77B4AD477FD}" type="datetime1">
              <a:rPr lang="en-US"/>
              <a:pPr lvl="0"/>
              <a:t>4/3/2022</a:t>
            </a:fld>
            <a:endParaRPr lang="en-US"/>
          </a:p>
        </p:txBody>
      </p:sp>
      <p:sp>
        <p:nvSpPr>
          <p:cNvPr id="4" name="Footer Placeholder 3"/>
          <p:cNvSpPr txBox="1">
            <a:spLocks noGrp="1"/>
          </p:cNvSpPr>
          <p:nvPr>
            <p:ph type="ftr" sz="quarter" idx="9"/>
          </p:nvPr>
        </p:nvSpPr>
        <p:spPr/>
        <p:txBody>
          <a:bodyPr/>
          <a:lstStyle>
            <a:lvl1pPr>
              <a:defRPr/>
            </a:lvl1pPr>
          </a:lstStyle>
          <a:p>
            <a:pPr lvl="0"/>
            <a:endParaRPr lang="en-US"/>
          </a:p>
        </p:txBody>
      </p:sp>
      <p:sp>
        <p:nvSpPr>
          <p:cNvPr id="5" name="Slide Number Placeholder 4"/>
          <p:cNvSpPr txBox="1">
            <a:spLocks noGrp="1"/>
          </p:cNvSpPr>
          <p:nvPr>
            <p:ph type="sldNum" sz="quarter" idx="8"/>
          </p:nvPr>
        </p:nvSpPr>
        <p:spPr/>
        <p:txBody>
          <a:bodyPr/>
          <a:lstStyle>
            <a:lvl1pPr>
              <a:defRPr/>
            </a:lvl1pPr>
          </a:lstStyle>
          <a:p>
            <a:pPr lvl="0"/>
            <a:fld id="{84C2547B-88BD-42EC-97C4-35DB4DA502A3}" type="slidenum">
              <a:t>‹#›</a:t>
            </a:fld>
            <a:endParaRPr lang="en-US"/>
          </a:p>
        </p:txBody>
      </p:sp>
    </p:spTree>
    <p:extLst>
      <p:ext uri="{BB962C8B-B14F-4D97-AF65-F5344CB8AC3E}">
        <p14:creationId xmlns:p14="http://schemas.microsoft.com/office/powerpoint/2010/main" val="2797473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D2AF7912-FF67-4955-AF2E-26EC2EEDAC02}" type="datetime1">
              <a:rPr lang="en-US"/>
              <a:pPr lvl="0"/>
              <a:t>4/3/2022</a:t>
            </a:fld>
            <a:endParaRPr lang="en-US"/>
          </a:p>
        </p:txBody>
      </p:sp>
      <p:sp>
        <p:nvSpPr>
          <p:cNvPr id="3" name="Footer Placeholder 2"/>
          <p:cNvSpPr txBox="1">
            <a:spLocks noGrp="1"/>
          </p:cNvSpPr>
          <p:nvPr>
            <p:ph type="ftr" sz="quarter" idx="9"/>
          </p:nvPr>
        </p:nvSpPr>
        <p:spPr/>
        <p:txBody>
          <a:bodyPr/>
          <a:lstStyle>
            <a:lvl1pPr>
              <a:defRPr/>
            </a:lvl1pPr>
          </a:lstStyle>
          <a:p>
            <a:pPr lvl="0"/>
            <a:endParaRPr lang="en-US"/>
          </a:p>
        </p:txBody>
      </p:sp>
      <p:sp>
        <p:nvSpPr>
          <p:cNvPr id="4" name="Slide Number Placeholder 3"/>
          <p:cNvSpPr txBox="1">
            <a:spLocks noGrp="1"/>
          </p:cNvSpPr>
          <p:nvPr>
            <p:ph type="sldNum" sz="quarter" idx="8"/>
          </p:nvPr>
        </p:nvSpPr>
        <p:spPr/>
        <p:txBody>
          <a:bodyPr/>
          <a:lstStyle>
            <a:lvl1pPr>
              <a:defRPr/>
            </a:lvl1pPr>
          </a:lstStyle>
          <a:p>
            <a:pPr lvl="0"/>
            <a:fld id="{C8A4BBFF-506E-42DB-B8A0-8E966941D1BC}" type="slidenum">
              <a:t>‹#›</a:t>
            </a:fld>
            <a:endParaRPr lang="en-US"/>
          </a:p>
        </p:txBody>
      </p:sp>
    </p:spTree>
    <p:extLst>
      <p:ext uri="{BB962C8B-B14F-4D97-AF65-F5344CB8AC3E}">
        <p14:creationId xmlns:p14="http://schemas.microsoft.com/office/powerpoint/2010/main" val="2251566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p:cNvSpPr txBox="1">
            <a:spLocks noGrp="1"/>
          </p:cNvSpPr>
          <p:nvPr>
            <p:ph idx="1"/>
          </p:nvPr>
        </p:nvSpPr>
        <p:spPr>
          <a:xfrm>
            <a:off x="5183184" y="987423"/>
            <a:ext cx="6172200" cy="487362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1120002" y="2057400"/>
            <a:ext cx="3652022" cy="3811584"/>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307EF0E8-B1CC-43A2-807B-3D3C4AF92054}" type="datetime1">
              <a:rPr lang="en-US"/>
              <a:pPr lvl="0"/>
              <a:t>4/3/2022</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52EB4341-4559-4CBF-83B5-DAB7E0CF1932}" type="slidenum">
              <a:t>‹#›</a:t>
            </a:fld>
            <a:endParaRPr lang="en-US"/>
          </a:p>
        </p:txBody>
      </p:sp>
    </p:spTree>
    <p:extLst>
      <p:ext uri="{BB962C8B-B14F-4D97-AF65-F5344CB8AC3E}">
        <p14:creationId xmlns:p14="http://schemas.microsoft.com/office/powerpoint/2010/main" val="666893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p:cNvSpPr txBox="1">
            <a:spLocks noGrp="1"/>
          </p:cNvSpPr>
          <p:nvPr>
            <p:ph type="pic" idx="1"/>
          </p:nvPr>
        </p:nvSpPr>
        <p:spPr>
          <a:xfrm>
            <a:off x="5183184" y="987423"/>
            <a:ext cx="6172200" cy="4873623"/>
          </a:xfrm>
        </p:spPr>
        <p:txBody>
          <a:bodyPr/>
          <a:lstStyle>
            <a:lvl1pPr marL="0" indent="0">
              <a:buNone/>
              <a:defRPr sz="3200"/>
            </a:lvl1pPr>
          </a:lstStyle>
          <a:p>
            <a:pPr lvl="0"/>
            <a:r>
              <a:rPr lang="en-US"/>
              <a:t>Click icon to add picture</a:t>
            </a:r>
          </a:p>
        </p:txBody>
      </p:sp>
      <p:sp>
        <p:nvSpPr>
          <p:cNvPr id="4" name="Text Placeholder 3"/>
          <p:cNvSpPr txBox="1">
            <a:spLocks noGrp="1"/>
          </p:cNvSpPr>
          <p:nvPr>
            <p:ph type="body" idx="2"/>
          </p:nvPr>
        </p:nvSpPr>
        <p:spPr>
          <a:xfrm>
            <a:off x="1120002" y="2057400"/>
            <a:ext cx="3652022" cy="3811584"/>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4E5FB6B0-FE82-4946-9ACA-981814F17599}" type="datetime1">
              <a:rPr lang="en-US"/>
              <a:pPr lvl="0"/>
              <a:t>4/3/2022</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A56C4137-8C58-452A-87A2-F2CF200A7D20}" type="slidenum">
              <a:t>‹#›</a:t>
            </a:fld>
            <a:endParaRPr lang="en-US"/>
          </a:p>
        </p:txBody>
      </p:sp>
    </p:spTree>
    <p:extLst>
      <p:ext uri="{BB962C8B-B14F-4D97-AF65-F5344CB8AC3E}">
        <p14:creationId xmlns:p14="http://schemas.microsoft.com/office/powerpoint/2010/main" val="1189926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367156"/>
            <a:ext cx="10515600" cy="819357"/>
          </a:xfrm>
        </p:spPr>
        <p:txBody>
          <a:bodyPr anchor="b"/>
          <a:lstStyle>
            <a:lvl1pPr>
              <a:defRPr sz="3200"/>
            </a:lvl1pPr>
          </a:lstStyle>
          <a:p>
            <a:pPr lvl="0"/>
            <a:r>
              <a:rPr lang="en-US"/>
              <a:t>Click to edit Master title style</a:t>
            </a:r>
          </a:p>
        </p:txBody>
      </p:sp>
      <p:sp>
        <p:nvSpPr>
          <p:cNvPr id="3" name="Picture Placeholder 2"/>
          <p:cNvSpPr txBox="1">
            <a:spLocks noGrp="1"/>
          </p:cNvSpPr>
          <p:nvPr>
            <p:ph type="pic" idx="4294967295"/>
          </p:nvPr>
        </p:nvSpPr>
        <p:spPr>
          <a:xfrm>
            <a:off x="839784" y="987423"/>
            <a:ext cx="10515600" cy="3379732"/>
          </a:xfrm>
        </p:spPr>
        <p:txBody>
          <a:bodyPr/>
          <a:lstStyle>
            <a:lvl1pPr marL="0" indent="0">
              <a:buNone/>
              <a:defRPr sz="3200"/>
            </a:lvl1pPr>
          </a:lstStyle>
          <a:p>
            <a:pPr lvl="0"/>
            <a:r>
              <a:rPr lang="en-US"/>
              <a:t>Click icon to add picture</a:t>
            </a:r>
          </a:p>
        </p:txBody>
      </p:sp>
      <p:sp>
        <p:nvSpPr>
          <p:cNvPr id="4" name="Text Placeholder 3"/>
          <p:cNvSpPr txBox="1">
            <a:spLocks noGrp="1"/>
          </p:cNvSpPr>
          <p:nvPr>
            <p:ph type="body" idx="4294967295"/>
          </p:nvPr>
        </p:nvSpPr>
        <p:spPr>
          <a:xfrm>
            <a:off x="839784" y="5186513"/>
            <a:ext cx="10514008" cy="682471"/>
          </a:xfrm>
        </p:spPr>
        <p:txBody>
          <a:bodyP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7448C031-2766-4FF8-8AFC-9C507F3DAEC6}" type="datetime1">
              <a:rPr lang="en-US"/>
              <a:pPr lvl="0"/>
              <a:t>4/3/2022</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89415ACB-BEA3-4FF1-B643-E41AA812FD2E}" type="slidenum">
              <a:t>‹#›</a:t>
            </a:fld>
            <a:endParaRPr lang="en-US"/>
          </a:p>
        </p:txBody>
      </p:sp>
    </p:spTree>
    <p:extLst>
      <p:ext uri="{BB962C8B-B14F-4D97-AF65-F5344CB8AC3E}">
        <p14:creationId xmlns:p14="http://schemas.microsoft.com/office/powerpoint/2010/main" val="2259281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3534348"/>
          </a:xfrm>
        </p:spPr>
        <p:txBody>
          <a:bodyPr/>
          <a:lstStyle>
            <a:lvl1pPr>
              <a:defRPr sz="3200"/>
            </a:lvl1pPr>
          </a:lstStyle>
          <a:p>
            <a:pPr lvl="0"/>
            <a:r>
              <a:rPr lang="en-US"/>
              <a:t>Click to edit Master title style</a:t>
            </a:r>
          </a:p>
        </p:txBody>
      </p:sp>
      <p:sp>
        <p:nvSpPr>
          <p:cNvPr id="3" name="Text Placeholder 3"/>
          <p:cNvSpPr txBox="1">
            <a:spLocks noGrp="1"/>
          </p:cNvSpPr>
          <p:nvPr>
            <p:ph type="body" idx="4294967295"/>
          </p:nvPr>
        </p:nvSpPr>
        <p:spPr>
          <a:xfrm>
            <a:off x="839784" y="4489402"/>
            <a:ext cx="10514008" cy="1501828"/>
          </a:xfrm>
        </p:spPr>
        <p:txBody>
          <a:bodyPr anchor="ctr"/>
          <a:lstStyle>
            <a:lvl1pPr marL="0" indent="0">
              <a:buNone/>
              <a:defRPr sz="1600"/>
            </a:lvl1pPr>
          </a:lstStyle>
          <a:p>
            <a:pPr lvl="0"/>
            <a:r>
              <a:rPr lang="en-US"/>
              <a:t>Edit Master text styles</a:t>
            </a:r>
          </a:p>
        </p:txBody>
      </p:sp>
      <p:sp>
        <p:nvSpPr>
          <p:cNvPr id="4" name="Date Placeholder 4"/>
          <p:cNvSpPr txBox="1">
            <a:spLocks noGrp="1"/>
          </p:cNvSpPr>
          <p:nvPr>
            <p:ph type="dt" sz="half" idx="7"/>
          </p:nvPr>
        </p:nvSpPr>
        <p:spPr/>
        <p:txBody>
          <a:bodyPr/>
          <a:lstStyle>
            <a:lvl1pPr>
              <a:defRPr/>
            </a:lvl1pPr>
          </a:lstStyle>
          <a:p>
            <a:pPr lvl="0"/>
            <a:fld id="{BFD39FFB-BB4D-45FF-AD4F-40E14B25003B}" type="datetime1">
              <a:rPr lang="en-US"/>
              <a:pPr lvl="0"/>
              <a:t>4/3/2022</a:t>
            </a:fld>
            <a:endParaRPr lang="en-US"/>
          </a:p>
        </p:txBody>
      </p:sp>
      <p:sp>
        <p:nvSpPr>
          <p:cNvPr id="5" name="Footer Placeholder 5"/>
          <p:cNvSpPr txBox="1">
            <a:spLocks noGrp="1"/>
          </p:cNvSpPr>
          <p:nvPr>
            <p:ph type="ftr" sz="quarter" idx="9"/>
          </p:nvPr>
        </p:nvSpPr>
        <p:spPr/>
        <p:txBody>
          <a:bodyPr/>
          <a:lstStyle>
            <a:lvl1pPr>
              <a:defRPr/>
            </a:lvl1pPr>
          </a:lstStyle>
          <a:p>
            <a:pPr lvl="0"/>
            <a:endParaRPr lang="en-US"/>
          </a:p>
        </p:txBody>
      </p:sp>
      <p:sp>
        <p:nvSpPr>
          <p:cNvPr id="6" name="Slide Number Placeholder 6"/>
          <p:cNvSpPr txBox="1">
            <a:spLocks noGrp="1"/>
          </p:cNvSpPr>
          <p:nvPr>
            <p:ph type="sldNum" sz="quarter" idx="8"/>
          </p:nvPr>
        </p:nvSpPr>
        <p:spPr/>
        <p:txBody>
          <a:bodyPr/>
          <a:lstStyle>
            <a:lvl1pPr>
              <a:defRPr/>
            </a:lvl1pPr>
          </a:lstStyle>
          <a:p>
            <a:pPr lvl="0"/>
            <a:fld id="{A4710DE2-AB7A-4B52-93D7-FF7A9DC0495E}" type="slidenum">
              <a:t>‹#›</a:t>
            </a:fld>
            <a:endParaRPr lang="en-US"/>
          </a:p>
        </p:txBody>
      </p:sp>
    </p:spTree>
    <p:extLst>
      <p:ext uri="{BB962C8B-B14F-4D97-AF65-F5344CB8AC3E}">
        <p14:creationId xmlns:p14="http://schemas.microsoft.com/office/powerpoint/2010/main" val="3097459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446215" y="365129"/>
            <a:ext cx="9302748" cy="2992904"/>
          </a:xfrm>
        </p:spPr>
        <p:txBody>
          <a:bodyPr/>
          <a:lstStyle>
            <a:lvl1pPr>
              <a:defRPr sz="4400"/>
            </a:lvl1pPr>
          </a:lstStyle>
          <a:p>
            <a:pPr lvl="0"/>
            <a:r>
              <a:rPr lang="en-US"/>
              <a:t>Click to edit Master title style</a:t>
            </a:r>
          </a:p>
        </p:txBody>
      </p:sp>
      <p:sp>
        <p:nvSpPr>
          <p:cNvPr id="3" name="Text Placeholder 3"/>
          <p:cNvSpPr txBox="1">
            <a:spLocks noGrp="1"/>
          </p:cNvSpPr>
          <p:nvPr>
            <p:ph type="body" idx="4294967295"/>
          </p:nvPr>
        </p:nvSpPr>
        <p:spPr>
          <a:xfrm>
            <a:off x="1720644" y="3365558"/>
            <a:ext cx="8752298" cy="548969"/>
          </a:xfrm>
        </p:spPr>
        <p:txBody>
          <a:bodyPr/>
          <a:lstStyle>
            <a:lvl1pPr marL="0" indent="0">
              <a:buNone/>
              <a:defRPr sz="1400"/>
            </a:lvl1pPr>
          </a:lstStyle>
          <a:p>
            <a:pPr lvl="0"/>
            <a:r>
              <a:rPr lang="en-US"/>
              <a:t>Edit Master text styles</a:t>
            </a:r>
          </a:p>
        </p:txBody>
      </p:sp>
      <p:sp>
        <p:nvSpPr>
          <p:cNvPr id="4" name="Text Placeholder 3"/>
          <p:cNvSpPr txBox="1">
            <a:spLocks noGrp="1"/>
          </p:cNvSpPr>
          <p:nvPr>
            <p:ph type="body" idx="4294967295"/>
          </p:nvPr>
        </p:nvSpPr>
        <p:spPr>
          <a:xfrm>
            <a:off x="838203" y="4501728"/>
            <a:ext cx="10512427" cy="1489493"/>
          </a:xfrm>
        </p:spPr>
        <p:txBody>
          <a:bodyPr anchor="ctr"/>
          <a:lstStyle>
            <a:lvl1pPr marL="0" indent="0">
              <a:buNone/>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fld id="{03418CC6-58AF-46FC-B4A2-E939E8BEC83C}" type="datetime1">
              <a:rPr lang="en-US"/>
              <a:pPr lvl="0"/>
              <a:t>4/3/2022</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F46E9D2E-360A-4228-BB4E-289CF4D87D9E}" type="slidenum">
              <a:t>‹#›</a:t>
            </a:fld>
            <a:endParaRPr lang="en-US"/>
          </a:p>
        </p:txBody>
      </p:sp>
      <p:sp>
        <p:nvSpPr>
          <p:cNvPr id="8" name="TextBox 8"/>
          <p:cNvSpPr txBox="1"/>
          <p:nvPr/>
        </p:nvSpPr>
        <p:spPr>
          <a:xfrm>
            <a:off x="1111041" y="786822"/>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orbel"/>
              </a:rPr>
              <a:t>“</a:t>
            </a:r>
          </a:p>
        </p:txBody>
      </p:sp>
      <p:sp>
        <p:nvSpPr>
          <p:cNvPr id="9" name="TextBox 9"/>
          <p:cNvSpPr txBox="1"/>
          <p:nvPr/>
        </p:nvSpPr>
        <p:spPr>
          <a:xfrm>
            <a:off x="10437811" y="2743200"/>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orbel"/>
              </a:rPr>
              <a:t>”</a:t>
            </a:r>
          </a:p>
        </p:txBody>
      </p:sp>
    </p:spTree>
    <p:extLst>
      <p:ext uri="{BB962C8B-B14F-4D97-AF65-F5344CB8AC3E}">
        <p14:creationId xmlns:p14="http://schemas.microsoft.com/office/powerpoint/2010/main" val="52281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2326965"/>
            <a:ext cx="10515600" cy="2511838"/>
          </a:xfrm>
        </p:spPr>
        <p:txBody>
          <a:bodyPr anchor="b"/>
          <a:lstStyle>
            <a:lvl1pPr>
              <a:defRPr/>
            </a:lvl1pPr>
          </a:lstStyle>
          <a:p>
            <a:pPr lvl="0"/>
            <a:r>
              <a:rPr lang="en-US"/>
              <a:t>Click to edit Master title style</a:t>
            </a:r>
          </a:p>
        </p:txBody>
      </p:sp>
      <p:sp>
        <p:nvSpPr>
          <p:cNvPr id="3" name="Text Placeholder 3"/>
          <p:cNvSpPr txBox="1">
            <a:spLocks noGrp="1"/>
          </p:cNvSpPr>
          <p:nvPr>
            <p:ph type="body" idx="4294967295"/>
          </p:nvPr>
        </p:nvSpPr>
        <p:spPr>
          <a:xfrm>
            <a:off x="839784" y="4850581"/>
            <a:ext cx="10514008" cy="1140640"/>
          </a:xfrm>
        </p:spPr>
        <p:txBody>
          <a:bodyPr/>
          <a:lstStyle>
            <a:lvl1pPr marL="0" indent="0">
              <a:buNone/>
              <a:defRPr sz="1600"/>
            </a:lvl1pPr>
          </a:lstStyle>
          <a:p>
            <a:pPr lvl="0"/>
            <a:r>
              <a:rPr lang="en-US"/>
              <a:t>Edit Master text styles</a:t>
            </a:r>
          </a:p>
        </p:txBody>
      </p:sp>
      <p:sp>
        <p:nvSpPr>
          <p:cNvPr id="4" name="Date Placeholder 4"/>
          <p:cNvSpPr txBox="1">
            <a:spLocks noGrp="1"/>
          </p:cNvSpPr>
          <p:nvPr>
            <p:ph type="dt" sz="half" idx="7"/>
          </p:nvPr>
        </p:nvSpPr>
        <p:spPr/>
        <p:txBody>
          <a:bodyPr/>
          <a:lstStyle>
            <a:lvl1pPr>
              <a:defRPr/>
            </a:lvl1pPr>
          </a:lstStyle>
          <a:p>
            <a:pPr lvl="0"/>
            <a:fld id="{CCB798CC-D1D9-45A8-9D65-51E11F38172F}" type="datetime1">
              <a:rPr lang="en-US"/>
              <a:pPr lvl="0"/>
              <a:t>4/3/2022</a:t>
            </a:fld>
            <a:endParaRPr lang="en-US"/>
          </a:p>
        </p:txBody>
      </p:sp>
      <p:sp>
        <p:nvSpPr>
          <p:cNvPr id="5" name="Footer Placeholder 5"/>
          <p:cNvSpPr txBox="1">
            <a:spLocks noGrp="1"/>
          </p:cNvSpPr>
          <p:nvPr>
            <p:ph type="ftr" sz="quarter" idx="9"/>
          </p:nvPr>
        </p:nvSpPr>
        <p:spPr/>
        <p:txBody>
          <a:bodyPr/>
          <a:lstStyle>
            <a:lvl1pPr>
              <a:defRPr/>
            </a:lvl1pPr>
          </a:lstStyle>
          <a:p>
            <a:pPr lvl="0"/>
            <a:endParaRPr lang="en-US"/>
          </a:p>
        </p:txBody>
      </p:sp>
      <p:sp>
        <p:nvSpPr>
          <p:cNvPr id="6" name="Slide Number Placeholder 6"/>
          <p:cNvSpPr txBox="1">
            <a:spLocks noGrp="1"/>
          </p:cNvSpPr>
          <p:nvPr>
            <p:ph type="sldNum" sz="quarter" idx="8"/>
          </p:nvPr>
        </p:nvSpPr>
        <p:spPr/>
        <p:txBody>
          <a:bodyPr/>
          <a:lstStyle>
            <a:lvl1pPr>
              <a:defRPr/>
            </a:lvl1pPr>
          </a:lstStyle>
          <a:p>
            <a:pPr lvl="0"/>
            <a:fld id="{EA3510C2-A019-4FA8-8AAF-63A1C3266A53}" type="slidenum">
              <a:t>‹#›</a:t>
            </a:fld>
            <a:endParaRPr lang="en-US"/>
          </a:p>
        </p:txBody>
      </p:sp>
    </p:spTree>
    <p:extLst>
      <p:ext uri="{BB962C8B-B14F-4D97-AF65-F5344CB8AC3E}">
        <p14:creationId xmlns:p14="http://schemas.microsoft.com/office/powerpoint/2010/main" val="320189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4294967295"/>
          </p:nvPr>
        </p:nvSpPr>
        <p:spPr>
          <a:xfrm>
            <a:off x="1337282" y="1885950"/>
            <a:ext cx="2946864" cy="576264"/>
          </a:xfrm>
        </p:spPr>
        <p:txBody>
          <a:bodyPr anchor="b">
            <a:noAutofit/>
          </a:bodyPr>
          <a:lstStyle>
            <a:lvl1pPr marL="0" indent="0">
              <a:buNone/>
              <a:defRPr sz="2400"/>
            </a:lvl1pPr>
          </a:lstStyle>
          <a:p>
            <a:pPr lvl="0"/>
            <a:r>
              <a:rPr lang="en-US"/>
              <a:t>Edit Master text styles</a:t>
            </a:r>
          </a:p>
        </p:txBody>
      </p:sp>
      <p:sp>
        <p:nvSpPr>
          <p:cNvPr id="4" name="Text Placeholder 3"/>
          <p:cNvSpPr txBox="1">
            <a:spLocks noGrp="1"/>
          </p:cNvSpPr>
          <p:nvPr>
            <p:ph type="body" idx="4294967295"/>
          </p:nvPr>
        </p:nvSpPr>
        <p:spPr>
          <a:xfrm>
            <a:off x="1356795" y="2571749"/>
            <a:ext cx="2927351" cy="3589340"/>
          </a:xfrm>
        </p:spPr>
        <p:txBody>
          <a:bodyPr/>
          <a:lstStyle>
            <a:lvl1pPr marL="0" indent="0">
              <a:buNone/>
              <a:defRPr sz="1400"/>
            </a:lvl1pPr>
          </a:lstStyle>
          <a:p>
            <a:pPr lvl="0"/>
            <a:r>
              <a:rPr lang="en-US"/>
              <a:t>Edit Master text styles</a:t>
            </a:r>
          </a:p>
        </p:txBody>
      </p:sp>
      <p:sp>
        <p:nvSpPr>
          <p:cNvPr id="5" name="Text Placeholder 4"/>
          <p:cNvSpPr txBox="1">
            <a:spLocks noGrp="1"/>
          </p:cNvSpPr>
          <p:nvPr>
            <p:ph type="body" idx="4294967295"/>
          </p:nvPr>
        </p:nvSpPr>
        <p:spPr>
          <a:xfrm>
            <a:off x="4587992" y="1885950"/>
            <a:ext cx="2936238" cy="576264"/>
          </a:xfrm>
        </p:spPr>
        <p:txBody>
          <a:bodyPr anchor="b">
            <a:noAutofit/>
          </a:bodyPr>
          <a:lstStyle>
            <a:lvl1pPr marL="0" indent="0">
              <a:buNone/>
              <a:defRPr sz="2400"/>
            </a:lvl1pPr>
          </a:lstStyle>
          <a:p>
            <a:pPr lvl="0"/>
            <a:r>
              <a:rPr lang="en-US"/>
              <a:t>Edit Master text styles</a:t>
            </a:r>
          </a:p>
        </p:txBody>
      </p:sp>
      <p:sp>
        <p:nvSpPr>
          <p:cNvPr id="6" name="Text Placeholder 3"/>
          <p:cNvSpPr txBox="1">
            <a:spLocks noGrp="1"/>
          </p:cNvSpPr>
          <p:nvPr>
            <p:ph type="body" idx="4294967295"/>
          </p:nvPr>
        </p:nvSpPr>
        <p:spPr>
          <a:xfrm>
            <a:off x="4577440" y="2571749"/>
            <a:ext cx="2946791" cy="3589340"/>
          </a:xfrm>
        </p:spPr>
        <p:txBody>
          <a:bodyPr/>
          <a:lstStyle>
            <a:lvl1pPr marL="0" indent="0">
              <a:buNone/>
              <a:defRPr sz="1400"/>
            </a:lvl1pPr>
          </a:lstStyle>
          <a:p>
            <a:pPr lvl="0"/>
            <a:r>
              <a:rPr lang="en-US"/>
              <a:t>Edit Master text styles</a:t>
            </a:r>
          </a:p>
        </p:txBody>
      </p:sp>
      <p:sp>
        <p:nvSpPr>
          <p:cNvPr id="7" name="Text Placeholder 4"/>
          <p:cNvSpPr txBox="1">
            <a:spLocks noGrp="1"/>
          </p:cNvSpPr>
          <p:nvPr>
            <p:ph type="body" idx="4294967295"/>
          </p:nvPr>
        </p:nvSpPr>
        <p:spPr>
          <a:xfrm>
            <a:off x="7829037" y="1885950"/>
            <a:ext cx="2932115" cy="576264"/>
          </a:xfrm>
        </p:spPr>
        <p:txBody>
          <a:bodyPr anchor="b">
            <a:noAutofit/>
          </a:bodyPr>
          <a:lstStyle>
            <a:lvl1pPr marL="0" indent="0">
              <a:buNone/>
              <a:defRPr sz="2400"/>
            </a:lvl1pPr>
          </a:lstStyle>
          <a:p>
            <a:pPr lvl="0"/>
            <a:r>
              <a:rPr lang="en-US"/>
              <a:t>Edit Master text styles</a:t>
            </a:r>
          </a:p>
        </p:txBody>
      </p:sp>
      <p:sp>
        <p:nvSpPr>
          <p:cNvPr id="8" name="Text Placeholder 3"/>
          <p:cNvSpPr txBox="1">
            <a:spLocks noGrp="1"/>
          </p:cNvSpPr>
          <p:nvPr>
            <p:ph type="body" idx="4294967295"/>
          </p:nvPr>
        </p:nvSpPr>
        <p:spPr>
          <a:xfrm>
            <a:off x="7829037" y="2571749"/>
            <a:ext cx="2932115" cy="3589340"/>
          </a:xfrm>
        </p:spPr>
        <p:txBody>
          <a:bodyPr/>
          <a:lstStyle>
            <a:lvl1pPr marL="0" indent="0">
              <a:buNone/>
              <a:defRPr sz="1400"/>
            </a:lvl1pPr>
          </a:lstStyle>
          <a:p>
            <a:pPr lvl="0"/>
            <a:r>
              <a:rPr lang="en-US"/>
              <a:t>Edit Master text styles</a:t>
            </a:r>
          </a:p>
        </p:txBody>
      </p:sp>
      <p:sp>
        <p:nvSpPr>
          <p:cNvPr id="9" name="Date Placeholder 2"/>
          <p:cNvSpPr txBox="1">
            <a:spLocks noGrp="1"/>
          </p:cNvSpPr>
          <p:nvPr>
            <p:ph type="dt" sz="half" idx="7"/>
          </p:nvPr>
        </p:nvSpPr>
        <p:spPr/>
        <p:txBody>
          <a:bodyPr/>
          <a:lstStyle>
            <a:lvl1pPr>
              <a:defRPr/>
            </a:lvl1pPr>
          </a:lstStyle>
          <a:p>
            <a:pPr lvl="0"/>
            <a:fld id="{6FBE6F39-8DFB-478C-AD0B-33B46EE03427}" type="datetime1">
              <a:rPr lang="en-US"/>
              <a:pPr lvl="0"/>
              <a:t>4/3/2022</a:t>
            </a:fld>
            <a:endParaRPr lang="en-US"/>
          </a:p>
        </p:txBody>
      </p:sp>
      <p:sp>
        <p:nvSpPr>
          <p:cNvPr id="10" name="Footer Placeholder 3"/>
          <p:cNvSpPr txBox="1">
            <a:spLocks noGrp="1"/>
          </p:cNvSpPr>
          <p:nvPr>
            <p:ph type="ftr" sz="quarter" idx="9"/>
          </p:nvPr>
        </p:nvSpPr>
        <p:spPr/>
        <p:txBody>
          <a:bodyPr/>
          <a:lstStyle>
            <a:lvl1pPr>
              <a:defRPr/>
            </a:lvl1pPr>
          </a:lstStyle>
          <a:p>
            <a:pPr lvl="0"/>
            <a:endParaRPr lang="en-US"/>
          </a:p>
        </p:txBody>
      </p:sp>
      <p:sp>
        <p:nvSpPr>
          <p:cNvPr id="11" name="Slide Number Placeholder 4"/>
          <p:cNvSpPr txBox="1">
            <a:spLocks noGrp="1"/>
          </p:cNvSpPr>
          <p:nvPr>
            <p:ph type="sldNum" sz="quarter" idx="8"/>
          </p:nvPr>
        </p:nvSpPr>
        <p:spPr/>
        <p:txBody>
          <a:bodyPr/>
          <a:lstStyle>
            <a:lvl1pPr>
              <a:defRPr/>
            </a:lvl1pPr>
          </a:lstStyle>
          <a:p>
            <a:pPr lvl="0"/>
            <a:fld id="{CCC19DC2-3271-48AA-A4C0-CA5BDD62129D}" type="slidenum">
              <a:t>‹#›</a:t>
            </a:fld>
            <a:endParaRPr lang="en-US"/>
          </a:p>
        </p:txBody>
      </p:sp>
    </p:spTree>
    <p:extLst>
      <p:ext uri="{BB962C8B-B14F-4D97-AF65-F5344CB8AC3E}">
        <p14:creationId xmlns:p14="http://schemas.microsoft.com/office/powerpoint/2010/main" val="999238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4294967295"/>
          </p:nvPr>
        </p:nvSpPr>
        <p:spPr>
          <a:xfrm>
            <a:off x="1332088" y="4297506"/>
            <a:ext cx="2940052" cy="576264"/>
          </a:xfrm>
        </p:spPr>
        <p:txBody>
          <a:bodyPr anchor="b">
            <a:noAutofit/>
          </a:bodyPr>
          <a:lstStyle>
            <a:lvl1pPr marL="0" indent="0">
              <a:buNone/>
              <a:defRPr sz="2400"/>
            </a:lvl1pPr>
          </a:lstStyle>
          <a:p>
            <a:pPr lvl="0"/>
            <a:r>
              <a:rPr lang="en-US"/>
              <a:t>Edit Master text styles</a:t>
            </a:r>
          </a:p>
        </p:txBody>
      </p:sp>
      <p:sp>
        <p:nvSpPr>
          <p:cNvPr id="4" name="Picture Placeholder 2"/>
          <p:cNvSpPr txBox="1">
            <a:spLocks noGrp="1"/>
          </p:cNvSpPr>
          <p:nvPr>
            <p:ph type="pic" idx="4294967295"/>
          </p:nvPr>
        </p:nvSpPr>
        <p:spPr>
          <a:xfrm>
            <a:off x="1332088" y="2256355"/>
            <a:ext cx="2940052" cy="1524003"/>
          </a:xfrm>
          <a:effectLst>
            <a:outerShdw dist="50804" dir="5400000" algn="tl">
              <a:srgbClr val="000000">
                <a:alpha val="43000"/>
              </a:srgbClr>
            </a:outerShdw>
          </a:effectLst>
        </p:spPr>
        <p:txBody>
          <a:bodyPr anchorCtr="1"/>
          <a:lstStyle>
            <a:lvl1pPr marL="0" indent="0" algn="ctr">
              <a:buNone/>
              <a:defRPr sz="1600"/>
            </a:lvl1pPr>
          </a:lstStyle>
          <a:p>
            <a:pPr lvl="0"/>
            <a:r>
              <a:rPr lang="en-US"/>
              <a:t>Click icon to add picture</a:t>
            </a:r>
          </a:p>
        </p:txBody>
      </p:sp>
      <p:sp>
        <p:nvSpPr>
          <p:cNvPr id="5" name="Text Placeholder 3"/>
          <p:cNvSpPr txBox="1">
            <a:spLocks noGrp="1"/>
          </p:cNvSpPr>
          <p:nvPr>
            <p:ph type="body" idx="4294967295"/>
          </p:nvPr>
        </p:nvSpPr>
        <p:spPr>
          <a:xfrm>
            <a:off x="1332088" y="4873761"/>
            <a:ext cx="2940052" cy="659190"/>
          </a:xfrm>
        </p:spPr>
        <p:txBody>
          <a:bodyPr/>
          <a:lstStyle>
            <a:lvl1pPr marL="0" indent="0">
              <a:buNone/>
              <a:defRPr sz="1400"/>
            </a:lvl1pPr>
          </a:lstStyle>
          <a:p>
            <a:pPr lvl="0"/>
            <a:r>
              <a:rPr lang="en-US"/>
              <a:t>Edit Master text styles</a:t>
            </a:r>
          </a:p>
        </p:txBody>
      </p:sp>
      <p:sp>
        <p:nvSpPr>
          <p:cNvPr id="6" name="Text Placeholder 4"/>
          <p:cNvSpPr txBox="1">
            <a:spLocks noGrp="1"/>
          </p:cNvSpPr>
          <p:nvPr>
            <p:ph type="body" idx="4294967295"/>
          </p:nvPr>
        </p:nvSpPr>
        <p:spPr>
          <a:xfrm>
            <a:off x="4569000" y="4297506"/>
            <a:ext cx="2930523" cy="576264"/>
          </a:xfrm>
        </p:spPr>
        <p:txBody>
          <a:bodyPr anchor="b">
            <a:noAutofit/>
          </a:bodyPr>
          <a:lstStyle>
            <a:lvl1pPr marL="0" indent="0">
              <a:buNone/>
              <a:defRPr sz="2400"/>
            </a:lvl1pPr>
          </a:lstStyle>
          <a:p>
            <a:pPr lvl="0"/>
            <a:r>
              <a:rPr lang="en-US"/>
              <a:t>Edit Master text styles</a:t>
            </a:r>
          </a:p>
        </p:txBody>
      </p:sp>
      <p:sp>
        <p:nvSpPr>
          <p:cNvPr id="7" name="Picture Placeholder 2"/>
          <p:cNvSpPr txBox="1">
            <a:spLocks noGrp="1"/>
          </p:cNvSpPr>
          <p:nvPr>
            <p:ph type="pic" idx="4294967295"/>
          </p:nvPr>
        </p:nvSpPr>
        <p:spPr>
          <a:xfrm>
            <a:off x="4568991" y="2256355"/>
            <a:ext cx="2930523" cy="1524003"/>
          </a:xfrm>
          <a:effectLst>
            <a:outerShdw dist="50804" dir="5400000" algn="tl">
              <a:srgbClr val="000000">
                <a:alpha val="43000"/>
              </a:srgbClr>
            </a:outerShdw>
          </a:effectLst>
        </p:spPr>
        <p:txBody>
          <a:bodyPr anchorCtr="1"/>
          <a:lstStyle>
            <a:lvl1pPr marL="0" indent="0" algn="ctr">
              <a:buNone/>
              <a:defRPr sz="1600"/>
            </a:lvl1pPr>
          </a:lstStyle>
          <a:p>
            <a:pPr lvl="0"/>
            <a:r>
              <a:rPr lang="en-US"/>
              <a:t>Click icon to add picture</a:t>
            </a:r>
          </a:p>
        </p:txBody>
      </p:sp>
      <p:sp>
        <p:nvSpPr>
          <p:cNvPr id="8" name="Text Placeholder 3"/>
          <p:cNvSpPr txBox="1">
            <a:spLocks noGrp="1"/>
          </p:cNvSpPr>
          <p:nvPr>
            <p:ph type="body" idx="4294967295"/>
          </p:nvPr>
        </p:nvSpPr>
        <p:spPr>
          <a:xfrm>
            <a:off x="4567647" y="4873761"/>
            <a:ext cx="2934410" cy="659190"/>
          </a:xfrm>
        </p:spPr>
        <p:txBody>
          <a:bodyPr/>
          <a:lstStyle>
            <a:lvl1pPr marL="0" indent="0">
              <a:buNone/>
              <a:defRPr sz="1400"/>
            </a:lvl1pPr>
          </a:lstStyle>
          <a:p>
            <a:pPr lvl="0"/>
            <a:r>
              <a:rPr lang="en-US"/>
              <a:t>Edit Master text styles</a:t>
            </a:r>
          </a:p>
        </p:txBody>
      </p:sp>
      <p:sp>
        <p:nvSpPr>
          <p:cNvPr id="9" name="Text Placeholder 4"/>
          <p:cNvSpPr txBox="1">
            <a:spLocks noGrp="1"/>
          </p:cNvSpPr>
          <p:nvPr>
            <p:ph type="body" idx="4294967295"/>
          </p:nvPr>
        </p:nvSpPr>
        <p:spPr>
          <a:xfrm>
            <a:off x="7804321" y="4297506"/>
            <a:ext cx="2932115" cy="576264"/>
          </a:xfrm>
        </p:spPr>
        <p:txBody>
          <a:bodyPr anchor="b">
            <a:noAutofit/>
          </a:bodyPr>
          <a:lstStyle>
            <a:lvl1pPr marL="0" indent="0">
              <a:buNone/>
              <a:defRPr sz="2400"/>
            </a:lvl1pPr>
          </a:lstStyle>
          <a:p>
            <a:pPr lvl="0"/>
            <a:r>
              <a:rPr lang="en-US"/>
              <a:t>Edit Master text styles</a:t>
            </a:r>
          </a:p>
        </p:txBody>
      </p:sp>
      <p:sp>
        <p:nvSpPr>
          <p:cNvPr id="10" name="Picture Placeholder 2"/>
          <p:cNvSpPr txBox="1">
            <a:spLocks noGrp="1"/>
          </p:cNvSpPr>
          <p:nvPr>
            <p:ph type="pic" idx="4294967295"/>
          </p:nvPr>
        </p:nvSpPr>
        <p:spPr>
          <a:xfrm>
            <a:off x="7804321" y="2256355"/>
            <a:ext cx="2932115" cy="1524003"/>
          </a:xfrm>
          <a:effectLst>
            <a:outerShdw dist="50804" dir="5400000" algn="tl">
              <a:srgbClr val="000000">
                <a:alpha val="43000"/>
              </a:srgbClr>
            </a:outerShdw>
          </a:effectLst>
        </p:spPr>
        <p:txBody>
          <a:bodyPr anchorCtr="1"/>
          <a:lstStyle>
            <a:lvl1pPr marL="0" indent="0" algn="ctr">
              <a:buNone/>
              <a:defRPr sz="1600"/>
            </a:lvl1pPr>
          </a:lstStyle>
          <a:p>
            <a:pPr lvl="0"/>
            <a:r>
              <a:rPr lang="en-US"/>
              <a:t>Click icon to add picture</a:t>
            </a:r>
          </a:p>
        </p:txBody>
      </p:sp>
      <p:sp>
        <p:nvSpPr>
          <p:cNvPr id="11" name="Text Placeholder 3"/>
          <p:cNvSpPr txBox="1">
            <a:spLocks noGrp="1"/>
          </p:cNvSpPr>
          <p:nvPr>
            <p:ph type="body" idx="4294967295"/>
          </p:nvPr>
        </p:nvSpPr>
        <p:spPr>
          <a:xfrm>
            <a:off x="7804193" y="4873761"/>
            <a:ext cx="2936001" cy="659190"/>
          </a:xfrm>
        </p:spPr>
        <p:txBody>
          <a:bodyPr/>
          <a:lstStyle>
            <a:lvl1pPr marL="0" indent="0">
              <a:buNone/>
              <a:defRPr sz="1400"/>
            </a:lvl1pPr>
          </a:lstStyle>
          <a:p>
            <a:pPr lvl="0"/>
            <a:r>
              <a:rPr lang="en-US"/>
              <a:t>Edit Master text styles</a:t>
            </a:r>
          </a:p>
        </p:txBody>
      </p:sp>
      <p:sp>
        <p:nvSpPr>
          <p:cNvPr id="12" name="Date Placeholder 2"/>
          <p:cNvSpPr txBox="1">
            <a:spLocks noGrp="1"/>
          </p:cNvSpPr>
          <p:nvPr>
            <p:ph type="dt" sz="half" idx="7"/>
          </p:nvPr>
        </p:nvSpPr>
        <p:spPr/>
        <p:txBody>
          <a:bodyPr/>
          <a:lstStyle>
            <a:lvl1pPr>
              <a:defRPr/>
            </a:lvl1pPr>
          </a:lstStyle>
          <a:p>
            <a:pPr lvl="0"/>
            <a:fld id="{F11F250C-1767-4B23-9D81-1BBEA2135081}" type="datetime1">
              <a:rPr lang="en-US"/>
              <a:pPr lvl="0"/>
              <a:t>4/3/2022</a:t>
            </a:fld>
            <a:endParaRPr lang="en-US"/>
          </a:p>
        </p:txBody>
      </p:sp>
      <p:sp>
        <p:nvSpPr>
          <p:cNvPr id="13" name="Footer Placeholder 3"/>
          <p:cNvSpPr txBox="1">
            <a:spLocks noGrp="1"/>
          </p:cNvSpPr>
          <p:nvPr>
            <p:ph type="ftr" sz="quarter" idx="9"/>
          </p:nvPr>
        </p:nvSpPr>
        <p:spPr/>
        <p:txBody>
          <a:bodyPr/>
          <a:lstStyle>
            <a:lvl1pPr>
              <a:defRPr/>
            </a:lvl1pPr>
          </a:lstStyle>
          <a:p>
            <a:pPr lvl="0"/>
            <a:endParaRPr lang="en-US"/>
          </a:p>
        </p:txBody>
      </p:sp>
      <p:sp>
        <p:nvSpPr>
          <p:cNvPr id="14" name="Slide Number Placeholder 4"/>
          <p:cNvSpPr txBox="1">
            <a:spLocks noGrp="1"/>
          </p:cNvSpPr>
          <p:nvPr>
            <p:ph type="sldNum" sz="quarter" idx="8"/>
          </p:nvPr>
        </p:nvSpPr>
        <p:spPr/>
        <p:txBody>
          <a:bodyPr/>
          <a:lstStyle>
            <a:lvl1pPr>
              <a:defRPr/>
            </a:lvl1pPr>
          </a:lstStyle>
          <a:p>
            <a:pPr lvl="0"/>
            <a:fld id="{51622F0D-CE4F-4334-8072-AAC0CE859418}" type="slidenum">
              <a:t>‹#›</a:t>
            </a:fld>
            <a:endParaRPr lang="en-US"/>
          </a:p>
        </p:txBody>
      </p:sp>
    </p:spTree>
    <p:extLst>
      <p:ext uri="{BB962C8B-B14F-4D97-AF65-F5344CB8AC3E}">
        <p14:creationId xmlns:p14="http://schemas.microsoft.com/office/powerpoint/2010/main" val="1102563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Freeform 7"/>
          <p:cNvSpPr/>
          <p:nvPr/>
        </p:nvSpPr>
        <p:spPr>
          <a:xfrm>
            <a:off x="0" y="0"/>
            <a:ext cx="12191996" cy="5203822"/>
          </a:xfrm>
          <a:custGeom>
            <a:avLst/>
            <a:gdLst>
              <a:gd name="f0" fmla="val w"/>
              <a:gd name="f1" fmla="val h"/>
              <a:gd name="f2" fmla="val 0"/>
              <a:gd name="f3" fmla="val 5760"/>
              <a:gd name="f4" fmla="val 3278"/>
              <a:gd name="f5" fmla="val 3090"/>
              <a:gd name="f6" fmla="val 4817"/>
              <a:gd name="f7" fmla="val 4637"/>
              <a:gd name="f8" fmla="val 3270"/>
              <a:gd name="f9" fmla="val 4633"/>
              <a:gd name="f10" fmla="val 3272"/>
              <a:gd name="f11" fmla="val 4627"/>
              <a:gd name="f12" fmla="val 3275"/>
              <a:gd name="f13" fmla="val 4621"/>
              <a:gd name="f14" fmla="val 4616"/>
              <a:gd name="f15" fmla="val 4610"/>
              <a:gd name="f16" fmla="val 4605"/>
              <a:gd name="f17" fmla="val 4599"/>
              <a:gd name="f18" fmla="val 4595"/>
              <a:gd name="f19" fmla="val 4415"/>
              <a:gd name="f20" fmla="*/ f0 1 5760"/>
              <a:gd name="f21" fmla="*/ f1 1 3278"/>
              <a:gd name="f22" fmla="val f2"/>
              <a:gd name="f23" fmla="val f3"/>
              <a:gd name="f24" fmla="val f4"/>
              <a:gd name="f25" fmla="+- f24 0 f22"/>
              <a:gd name="f26" fmla="+- f23 0 f22"/>
              <a:gd name="f27" fmla="*/ f26 1 5760"/>
              <a:gd name="f28" fmla="*/ f25 1 3278"/>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3278">
                <a:moveTo>
                  <a:pt x="f2" y="f2"/>
                </a:moveTo>
                <a:lnTo>
                  <a:pt x="f3" y="f2"/>
                </a:lnTo>
                <a:lnTo>
                  <a:pt x="f3"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2" y="f5"/>
                </a:lnTo>
                <a:lnTo>
                  <a:pt x="f2" y="f2"/>
                </a:lnTo>
                <a:lnTo>
                  <a:pt x="f2" y="f2"/>
                </a:lnTo>
                <a:close/>
              </a:path>
            </a:pathLst>
          </a:custGeom>
          <a:blipFill>
            <a:blip r:embed="rId2">
              <a:alphaModFix/>
            </a:blip>
            <a:tile sx="101135" sy="101135" algn="tl"/>
          </a:blipFill>
          <a:ln w="9528" cap="rnd">
            <a:solidFill>
              <a:srgbClr val="5B9BD5"/>
            </a:solidFill>
            <a:prstDash val="solid"/>
            <a:miter/>
          </a:ln>
        </p:spPr>
        <p:txBody>
          <a:bodyPr lIns="0" tIns="0" rIns="0" bIns="0"/>
          <a:lstStyle/>
          <a:p>
            <a:endParaRPr lang="en-US"/>
          </a:p>
        </p:txBody>
      </p:sp>
      <p:sp>
        <p:nvSpPr>
          <p:cNvPr id="3" name="Title 1"/>
          <p:cNvSpPr txBox="1">
            <a:spLocks noGrp="1"/>
          </p:cNvSpPr>
          <p:nvPr>
            <p:ph type="title"/>
          </p:nvPr>
        </p:nvSpPr>
        <p:spPr>
          <a:xfrm>
            <a:off x="810002" y="2951399"/>
            <a:ext cx="10561420" cy="1468800"/>
          </a:xfrm>
        </p:spPr>
        <p:txBody>
          <a:bodyPr/>
          <a:lstStyle>
            <a:lvl1pPr algn="r">
              <a:defRPr sz="4800"/>
            </a:lvl1pPr>
          </a:lstStyle>
          <a:p>
            <a:pPr lvl="0"/>
            <a:r>
              <a:rPr lang="en-US"/>
              <a:t>Click to edit Master title style</a:t>
            </a:r>
          </a:p>
        </p:txBody>
      </p:sp>
      <p:sp>
        <p:nvSpPr>
          <p:cNvPr id="4" name="Text Placeholder 2"/>
          <p:cNvSpPr txBox="1">
            <a:spLocks noGrp="1"/>
          </p:cNvSpPr>
          <p:nvPr>
            <p:ph type="body" idx="1"/>
          </p:nvPr>
        </p:nvSpPr>
        <p:spPr>
          <a:xfrm>
            <a:off x="810002" y="5281199"/>
            <a:ext cx="10561420" cy="433955"/>
          </a:xfrm>
        </p:spPr>
        <p:txBody>
          <a:bodyPr anchor="t">
            <a:noAutofit/>
          </a:bodyPr>
          <a:lstStyle>
            <a:lvl1pPr marL="0" indent="0" algn="r">
              <a:buNone/>
              <a:defRPr/>
            </a:lvl1pPr>
          </a:lstStyle>
          <a:p>
            <a:pPr lvl="0"/>
            <a:r>
              <a:rPr lang="en-US"/>
              <a:t>Edit Master text styles</a:t>
            </a:r>
          </a:p>
        </p:txBody>
      </p:sp>
      <p:sp>
        <p:nvSpPr>
          <p:cNvPr id="5" name="Date Placeholder 3"/>
          <p:cNvSpPr txBox="1">
            <a:spLocks noGrp="1"/>
          </p:cNvSpPr>
          <p:nvPr>
            <p:ph type="dt" sz="half" idx="7"/>
          </p:nvPr>
        </p:nvSpPr>
        <p:spPr/>
        <p:txBody>
          <a:bodyPr/>
          <a:lstStyle>
            <a:lvl1pPr>
              <a:defRPr/>
            </a:lvl1pPr>
          </a:lstStyle>
          <a:p>
            <a:pPr lvl="0"/>
            <a:fld id="{E5B77916-7BCD-4798-B71B-79B44752D484}" type="datetime1">
              <a:rPr lang="en-US"/>
              <a:pPr lvl="0"/>
              <a:t>4/3/2022</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DFF1ECBE-5827-4434-BBD7-E464ACBDC2C4}" type="slidenum">
              <a:t>‹#›</a:t>
            </a:fld>
            <a:endParaRPr lang="en-US"/>
          </a:p>
        </p:txBody>
      </p:sp>
    </p:spTree>
    <p:extLst>
      <p:ext uri="{BB962C8B-B14F-4D97-AF65-F5344CB8AC3E}">
        <p14:creationId xmlns:p14="http://schemas.microsoft.com/office/powerpoint/2010/main" val="2452128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2583C10F-33E5-4C34-8685-51DF95BB27F6}" type="datetime1">
              <a:rPr lang="en-US"/>
              <a:pPr lvl="0"/>
              <a:t>4/3/2022</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A1C2232D-8AB1-4CD0-A2EC-B756F8000DDF}" type="slidenum">
              <a:t>‹#›</a:t>
            </a:fld>
            <a:endParaRPr lang="en-US"/>
          </a:p>
        </p:txBody>
      </p:sp>
    </p:spTree>
    <p:extLst>
      <p:ext uri="{BB962C8B-B14F-4D97-AF65-F5344CB8AC3E}">
        <p14:creationId xmlns:p14="http://schemas.microsoft.com/office/powerpoint/2010/main" val="1609941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C6D2D39A-1571-4498-8466-4D335B596979}" type="datetime1">
              <a:rPr lang="en-US"/>
              <a:pPr lvl="0"/>
              <a:t>4/3/2022</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CBF596C1-E6AE-48CB-8ED7-1E72DE6AC927}" type="slidenum">
              <a:t>‹#›</a:t>
            </a:fld>
            <a:endParaRPr lang="en-US"/>
          </a:p>
        </p:txBody>
      </p:sp>
    </p:spTree>
    <p:extLst>
      <p:ext uri="{BB962C8B-B14F-4D97-AF65-F5344CB8AC3E}">
        <p14:creationId xmlns:p14="http://schemas.microsoft.com/office/powerpoint/2010/main" val="662944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Freeform 6"/>
          <p:cNvSpPr/>
          <p:nvPr/>
        </p:nvSpPr>
        <p:spPr>
          <a:xfrm>
            <a:off x="0" y="0"/>
            <a:ext cx="12191996" cy="2185992"/>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5B9BD5"/>
            </a:solidFill>
            <a:prstDash val="solid"/>
            <a:miter/>
          </a:ln>
        </p:spPr>
        <p:txBody>
          <a:bodyPr lIns="0" tIns="0" rIns="0" bIns="0"/>
          <a:lstStyle/>
          <a:p>
            <a:endParaRPr lang="en-US"/>
          </a:p>
        </p:txBody>
      </p:sp>
      <p:sp>
        <p:nvSpPr>
          <p:cNvPr id="3" name="Title 1"/>
          <p:cNvSpPr txBox="1">
            <a:spLocks noGrp="1"/>
          </p:cNvSpPr>
          <p:nvPr>
            <p:ph type="title"/>
          </p:nvPr>
        </p:nvSpPr>
        <p:spPr/>
        <p:txBody>
          <a:bodyPr/>
          <a:lstStyle>
            <a:lvl1pPr>
              <a:defRPr/>
            </a:lvl1pPr>
          </a:lstStyle>
          <a:p>
            <a:pPr lvl="0"/>
            <a:r>
              <a:rPr lang="en-US"/>
              <a:t>Click to edit Master title style</a:t>
            </a:r>
          </a:p>
        </p:txBody>
      </p:sp>
      <p:sp>
        <p:nvSpPr>
          <p:cNvPr id="4" name="Content Placeholder 2"/>
          <p:cNvSpPr txBox="1">
            <a:spLocks noGrp="1"/>
          </p:cNvSpPr>
          <p:nvPr>
            <p:ph idx="1"/>
          </p:nvPr>
        </p:nvSpPr>
        <p:spPr>
          <a:xfrm>
            <a:off x="818708" y="2222284"/>
            <a:ext cx="5185873" cy="363876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txBox="1">
            <a:spLocks noGrp="1"/>
          </p:cNvSpPr>
          <p:nvPr>
            <p:ph idx="2"/>
          </p:nvPr>
        </p:nvSpPr>
        <p:spPr>
          <a:xfrm>
            <a:off x="6187415" y="2222284"/>
            <a:ext cx="5194587" cy="363876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txBox="1">
            <a:spLocks noGrp="1"/>
          </p:cNvSpPr>
          <p:nvPr>
            <p:ph type="dt" sz="half" idx="7"/>
          </p:nvPr>
        </p:nvSpPr>
        <p:spPr/>
        <p:txBody>
          <a:bodyPr/>
          <a:lstStyle>
            <a:lvl1pPr>
              <a:defRPr/>
            </a:lvl1pPr>
          </a:lstStyle>
          <a:p>
            <a:pPr lvl="0"/>
            <a:fld id="{9B314F9A-4135-424B-A112-597824390E34}" type="datetime1">
              <a:rPr lang="en-US"/>
              <a:pPr lvl="0"/>
              <a:t>4/3/2022</a:t>
            </a:fld>
            <a:endParaRPr lang="en-US"/>
          </a:p>
        </p:txBody>
      </p:sp>
      <p:sp>
        <p:nvSpPr>
          <p:cNvPr id="7" name="Footer Placeholder 5"/>
          <p:cNvSpPr txBox="1">
            <a:spLocks noGrp="1"/>
          </p:cNvSpPr>
          <p:nvPr>
            <p:ph type="ftr" sz="quarter" idx="9"/>
          </p:nvPr>
        </p:nvSpPr>
        <p:spPr/>
        <p:txBody>
          <a:bodyPr/>
          <a:lstStyle>
            <a:lvl1pPr>
              <a:defRPr/>
            </a:lvl1pPr>
          </a:lstStyle>
          <a:p>
            <a:pPr lvl="0"/>
            <a:endParaRPr lang="en-US"/>
          </a:p>
        </p:txBody>
      </p:sp>
      <p:sp>
        <p:nvSpPr>
          <p:cNvPr id="8" name="Slide Number Placeholder 6"/>
          <p:cNvSpPr txBox="1">
            <a:spLocks noGrp="1"/>
          </p:cNvSpPr>
          <p:nvPr>
            <p:ph type="sldNum" sz="quarter" idx="8"/>
          </p:nvPr>
        </p:nvSpPr>
        <p:spPr/>
        <p:txBody>
          <a:bodyPr/>
          <a:lstStyle>
            <a:lvl1pPr>
              <a:defRPr/>
            </a:lvl1pPr>
          </a:lstStyle>
          <a:p>
            <a:pPr lvl="0"/>
            <a:fld id="{5AA9DD44-815A-44CC-A885-222B2746E076}" type="slidenum">
              <a:t>‹#›</a:t>
            </a:fld>
            <a:endParaRPr lang="en-US"/>
          </a:p>
        </p:txBody>
      </p:sp>
    </p:spTree>
    <p:extLst>
      <p:ext uri="{BB962C8B-B14F-4D97-AF65-F5344CB8AC3E}">
        <p14:creationId xmlns:p14="http://schemas.microsoft.com/office/powerpoint/2010/main" val="3827801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Freeform 6"/>
          <p:cNvSpPr/>
          <p:nvPr/>
        </p:nvSpPr>
        <p:spPr>
          <a:xfrm>
            <a:off x="0" y="0"/>
            <a:ext cx="12191996" cy="2185992"/>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5B9BD5"/>
            </a:solidFill>
            <a:prstDash val="solid"/>
            <a:miter/>
          </a:ln>
        </p:spPr>
        <p:txBody>
          <a:bodyPr lIns="0" tIns="0" rIns="0" bIns="0"/>
          <a:lstStyle/>
          <a:p>
            <a:endParaRPr lang="en-US"/>
          </a:p>
        </p:txBody>
      </p:sp>
      <p:sp>
        <p:nvSpPr>
          <p:cNvPr id="3" name="Title 1"/>
          <p:cNvSpPr txBox="1">
            <a:spLocks noGrp="1"/>
          </p:cNvSpPr>
          <p:nvPr>
            <p:ph type="title"/>
          </p:nvPr>
        </p:nvSpPr>
        <p:spPr/>
        <p:txBody>
          <a:bodyPr/>
          <a:lstStyle>
            <a:lvl1pPr>
              <a:defRPr/>
            </a:lvl1pPr>
          </a:lstStyle>
          <a:p>
            <a:pPr lvl="0"/>
            <a:r>
              <a:rPr lang="en-US"/>
              <a:t>Click to edit Master title style</a:t>
            </a:r>
          </a:p>
        </p:txBody>
      </p:sp>
      <p:sp>
        <p:nvSpPr>
          <p:cNvPr id="4" name="Text Placeholder 2"/>
          <p:cNvSpPr txBox="1">
            <a:spLocks noGrp="1"/>
          </p:cNvSpPr>
          <p:nvPr>
            <p:ph type="body" idx="1"/>
          </p:nvPr>
        </p:nvSpPr>
        <p:spPr>
          <a:xfrm>
            <a:off x="814730" y="2174872"/>
            <a:ext cx="5189860" cy="576264"/>
          </a:xfrm>
        </p:spPr>
        <p:txBody>
          <a:bodyPr anchor="b" anchorCtr="1">
            <a:noAutofit/>
          </a:bodyPr>
          <a:lstStyle>
            <a:lvl1pPr marL="0" indent="0" algn="ctr">
              <a:spcBef>
                <a:spcPts val="500"/>
              </a:spcBef>
              <a:buNone/>
              <a:defRPr sz="2000"/>
            </a:lvl1pPr>
          </a:lstStyle>
          <a:p>
            <a:pPr lvl="0"/>
            <a:r>
              <a:rPr lang="en-US"/>
              <a:t>Edit Master text styles</a:t>
            </a:r>
          </a:p>
        </p:txBody>
      </p:sp>
      <p:sp>
        <p:nvSpPr>
          <p:cNvPr id="5" name="Content Placeholder 3"/>
          <p:cNvSpPr txBox="1">
            <a:spLocks noGrp="1"/>
          </p:cNvSpPr>
          <p:nvPr>
            <p:ph idx="2"/>
          </p:nvPr>
        </p:nvSpPr>
        <p:spPr>
          <a:xfrm>
            <a:off x="814730" y="2751136"/>
            <a:ext cx="5189860" cy="3109910"/>
          </a:xfrm>
        </p:spPr>
        <p:txBody>
          <a:bodyPr ancho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txBox="1">
            <a:spLocks noGrp="1"/>
          </p:cNvSpPr>
          <p:nvPr>
            <p:ph type="body" idx="3"/>
          </p:nvPr>
        </p:nvSpPr>
        <p:spPr>
          <a:xfrm>
            <a:off x="6187415" y="2174872"/>
            <a:ext cx="5194587" cy="576264"/>
          </a:xfrm>
        </p:spPr>
        <p:txBody>
          <a:bodyPr anchor="b" anchorCtr="1">
            <a:noAutofit/>
          </a:bodyPr>
          <a:lstStyle>
            <a:lvl1pPr marL="0" indent="0" algn="ctr">
              <a:spcBef>
                <a:spcPts val="500"/>
              </a:spcBef>
              <a:buNone/>
              <a:defRPr sz="2000"/>
            </a:lvl1pPr>
          </a:lstStyle>
          <a:p>
            <a:pPr lvl="0"/>
            <a:r>
              <a:rPr lang="en-US"/>
              <a:t>Edit Master text styles</a:t>
            </a:r>
          </a:p>
        </p:txBody>
      </p:sp>
      <p:sp>
        <p:nvSpPr>
          <p:cNvPr id="7" name="Content Placeholder 5"/>
          <p:cNvSpPr txBox="1">
            <a:spLocks noGrp="1"/>
          </p:cNvSpPr>
          <p:nvPr>
            <p:ph idx="4"/>
          </p:nvPr>
        </p:nvSpPr>
        <p:spPr>
          <a:xfrm>
            <a:off x="6187415" y="2751136"/>
            <a:ext cx="5194587" cy="3109910"/>
          </a:xfrm>
        </p:spPr>
        <p:txBody>
          <a:bodyPr ancho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txBox="1">
            <a:spLocks noGrp="1"/>
          </p:cNvSpPr>
          <p:nvPr>
            <p:ph type="dt" sz="half" idx="7"/>
          </p:nvPr>
        </p:nvSpPr>
        <p:spPr/>
        <p:txBody>
          <a:bodyPr/>
          <a:lstStyle>
            <a:lvl1pPr>
              <a:defRPr/>
            </a:lvl1pPr>
          </a:lstStyle>
          <a:p>
            <a:pPr lvl="0"/>
            <a:fld id="{79CDDFB3-0ABE-457C-881A-2BC055999616}" type="datetime1">
              <a:rPr lang="en-US"/>
              <a:pPr lvl="0"/>
              <a:t>4/3/2022</a:t>
            </a:fld>
            <a:endParaRPr lang="en-US"/>
          </a:p>
        </p:txBody>
      </p:sp>
      <p:sp>
        <p:nvSpPr>
          <p:cNvPr id="9" name="Footer Placeholder 7"/>
          <p:cNvSpPr txBox="1">
            <a:spLocks noGrp="1"/>
          </p:cNvSpPr>
          <p:nvPr>
            <p:ph type="ftr" sz="quarter" idx="9"/>
          </p:nvPr>
        </p:nvSpPr>
        <p:spPr/>
        <p:txBody>
          <a:bodyPr/>
          <a:lstStyle>
            <a:lvl1pPr>
              <a:defRPr/>
            </a:lvl1pPr>
          </a:lstStyle>
          <a:p>
            <a:pPr lvl="0"/>
            <a:endParaRPr lang="en-US"/>
          </a:p>
        </p:txBody>
      </p:sp>
      <p:sp>
        <p:nvSpPr>
          <p:cNvPr id="10" name="Slide Number Placeholder 8"/>
          <p:cNvSpPr txBox="1">
            <a:spLocks noGrp="1"/>
          </p:cNvSpPr>
          <p:nvPr>
            <p:ph type="sldNum" sz="quarter" idx="8"/>
          </p:nvPr>
        </p:nvSpPr>
        <p:spPr/>
        <p:txBody>
          <a:bodyPr/>
          <a:lstStyle>
            <a:lvl1pPr>
              <a:defRPr/>
            </a:lvl1pPr>
          </a:lstStyle>
          <a:p>
            <a:pPr lvl="0"/>
            <a:fld id="{0296B772-B3BA-4776-9CFE-C303AD40D76F}" type="slidenum">
              <a:t>‹#›</a:t>
            </a:fld>
            <a:endParaRPr lang="en-US"/>
          </a:p>
        </p:txBody>
      </p:sp>
    </p:spTree>
    <p:extLst>
      <p:ext uri="{BB962C8B-B14F-4D97-AF65-F5344CB8AC3E}">
        <p14:creationId xmlns:p14="http://schemas.microsoft.com/office/powerpoint/2010/main" val="599786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Freeform 6"/>
          <p:cNvSpPr/>
          <p:nvPr/>
        </p:nvSpPr>
        <p:spPr>
          <a:xfrm>
            <a:off x="0" y="0"/>
            <a:ext cx="12191996" cy="2185992"/>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5B9BD5"/>
            </a:solidFill>
            <a:prstDash val="solid"/>
            <a:miter/>
          </a:ln>
        </p:spPr>
        <p:txBody>
          <a:bodyPr lIns="0" tIns="0" rIns="0" bIns="0"/>
          <a:lstStyle/>
          <a:p>
            <a:endParaRPr lang="en-US"/>
          </a:p>
        </p:txBody>
      </p:sp>
      <p:sp>
        <p:nvSpPr>
          <p:cNvPr id="3" name="Title 1"/>
          <p:cNvSpPr txBox="1">
            <a:spLocks noGrp="1"/>
          </p:cNvSpPr>
          <p:nvPr>
            <p:ph type="title"/>
          </p:nvPr>
        </p:nvSpPr>
        <p:spPr/>
        <p:txBody>
          <a:bodyPr/>
          <a:lstStyle>
            <a:lvl1pPr>
              <a:defRPr/>
            </a:lvl1pPr>
          </a:lstStyle>
          <a:p>
            <a:pPr lvl="0"/>
            <a:r>
              <a:rPr lang="en-US"/>
              <a:t>Click to edit Master title style</a:t>
            </a:r>
          </a:p>
        </p:txBody>
      </p:sp>
      <p:sp>
        <p:nvSpPr>
          <p:cNvPr id="4" name="Date Placeholder 2"/>
          <p:cNvSpPr txBox="1">
            <a:spLocks noGrp="1"/>
          </p:cNvSpPr>
          <p:nvPr>
            <p:ph type="dt" sz="half" idx="7"/>
          </p:nvPr>
        </p:nvSpPr>
        <p:spPr/>
        <p:txBody>
          <a:bodyPr/>
          <a:lstStyle>
            <a:lvl1pPr>
              <a:defRPr/>
            </a:lvl1pPr>
          </a:lstStyle>
          <a:p>
            <a:pPr lvl="0"/>
            <a:fld id="{D13158ED-327D-4EE2-8AEC-282D1D7120C9}" type="datetime1">
              <a:rPr lang="en-US"/>
              <a:pPr lvl="0"/>
              <a:t>4/3/2022</a:t>
            </a:fld>
            <a:endParaRPr lang="en-US"/>
          </a:p>
        </p:txBody>
      </p:sp>
      <p:sp>
        <p:nvSpPr>
          <p:cNvPr id="5" name="Footer Placeholder 3"/>
          <p:cNvSpPr txBox="1">
            <a:spLocks noGrp="1"/>
          </p:cNvSpPr>
          <p:nvPr>
            <p:ph type="ftr" sz="quarter" idx="9"/>
          </p:nvPr>
        </p:nvSpPr>
        <p:spPr/>
        <p:txBody>
          <a:bodyPr/>
          <a:lstStyle>
            <a:lvl1pPr>
              <a:defRPr/>
            </a:lvl1pPr>
          </a:lstStyle>
          <a:p>
            <a:pPr lvl="0"/>
            <a:endParaRPr lang="en-US"/>
          </a:p>
        </p:txBody>
      </p:sp>
      <p:sp>
        <p:nvSpPr>
          <p:cNvPr id="6" name="Slide Number Placeholder 4"/>
          <p:cNvSpPr txBox="1">
            <a:spLocks noGrp="1"/>
          </p:cNvSpPr>
          <p:nvPr>
            <p:ph type="sldNum" sz="quarter" idx="8"/>
          </p:nvPr>
        </p:nvSpPr>
        <p:spPr/>
        <p:txBody>
          <a:bodyPr/>
          <a:lstStyle>
            <a:lvl1pPr>
              <a:defRPr/>
            </a:lvl1pPr>
          </a:lstStyle>
          <a:p>
            <a:pPr lvl="0"/>
            <a:fld id="{2834A213-AC37-44D5-94E4-0C73B301C303}" type="slidenum">
              <a:t>‹#›</a:t>
            </a:fld>
            <a:endParaRPr lang="en-US"/>
          </a:p>
        </p:txBody>
      </p:sp>
    </p:spTree>
    <p:extLst>
      <p:ext uri="{BB962C8B-B14F-4D97-AF65-F5344CB8AC3E}">
        <p14:creationId xmlns:p14="http://schemas.microsoft.com/office/powerpoint/2010/main" val="711000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08E82ECF-4211-4027-A42A-B5355218B20E}" type="datetime1">
              <a:rPr lang="en-US"/>
              <a:pPr lvl="0"/>
              <a:t>4/3/2022</a:t>
            </a:fld>
            <a:endParaRPr lang="en-US"/>
          </a:p>
        </p:txBody>
      </p:sp>
      <p:sp>
        <p:nvSpPr>
          <p:cNvPr id="3" name="Footer Placeholder 2"/>
          <p:cNvSpPr txBox="1">
            <a:spLocks noGrp="1"/>
          </p:cNvSpPr>
          <p:nvPr>
            <p:ph type="ftr" sz="quarter" idx="9"/>
          </p:nvPr>
        </p:nvSpPr>
        <p:spPr/>
        <p:txBody>
          <a:bodyPr/>
          <a:lstStyle>
            <a:lvl1pPr>
              <a:defRPr/>
            </a:lvl1pPr>
          </a:lstStyle>
          <a:p>
            <a:pPr lvl="0"/>
            <a:endParaRPr lang="en-US"/>
          </a:p>
        </p:txBody>
      </p:sp>
      <p:sp>
        <p:nvSpPr>
          <p:cNvPr id="4" name="Slide Number Placeholder 3"/>
          <p:cNvSpPr txBox="1">
            <a:spLocks noGrp="1"/>
          </p:cNvSpPr>
          <p:nvPr>
            <p:ph type="sldNum" sz="quarter" idx="8"/>
          </p:nvPr>
        </p:nvSpPr>
        <p:spPr/>
        <p:txBody>
          <a:bodyPr/>
          <a:lstStyle>
            <a:lvl1pPr>
              <a:defRPr/>
            </a:lvl1pPr>
          </a:lstStyle>
          <a:p>
            <a:pPr lvl="0"/>
            <a:fld id="{E19E6914-6F16-427E-AE28-E26B7A6286F2}" type="slidenum">
              <a:t>‹#›</a:t>
            </a:fld>
            <a:endParaRPr lang="en-US"/>
          </a:p>
        </p:txBody>
      </p:sp>
    </p:spTree>
    <p:extLst>
      <p:ext uri="{BB962C8B-B14F-4D97-AF65-F5344CB8AC3E}">
        <p14:creationId xmlns:p14="http://schemas.microsoft.com/office/powerpoint/2010/main" val="821720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Freeform 6"/>
          <p:cNvSpPr/>
          <p:nvPr/>
        </p:nvSpPr>
        <p:spPr>
          <a:xfrm>
            <a:off x="1073148" y="446090"/>
            <a:ext cx="3547533" cy="1814654"/>
          </a:xfrm>
          <a:custGeom>
            <a:avLst/>
            <a:gdLst>
              <a:gd name="f0" fmla="val w"/>
              <a:gd name="f1" fmla="val h"/>
              <a:gd name="f2" fmla="val 0"/>
              <a:gd name="f3" fmla="val 3384"/>
              <a:gd name="f4" fmla="val 2308"/>
              <a:gd name="f5" fmla="val 3340"/>
              <a:gd name="f6" fmla="val 44"/>
              <a:gd name="f7" fmla="val 34"/>
              <a:gd name="f8" fmla="val 26"/>
              <a:gd name="f9" fmla="val 4"/>
              <a:gd name="f10" fmla="val 20"/>
              <a:gd name="f11" fmla="val 8"/>
              <a:gd name="f12" fmla="val 12"/>
              <a:gd name="f13" fmla="val 2076"/>
              <a:gd name="f14" fmla="val 2086"/>
              <a:gd name="f15" fmla="val 2094"/>
              <a:gd name="f16" fmla="val 2100"/>
              <a:gd name="f17" fmla="val 2108"/>
              <a:gd name="f18" fmla="val 2112"/>
              <a:gd name="f19" fmla="val 2116"/>
              <a:gd name="f20" fmla="val 2120"/>
              <a:gd name="f21" fmla="val 474"/>
              <a:gd name="f22" fmla="val 650"/>
              <a:gd name="f23" fmla="val 2296"/>
              <a:gd name="f24" fmla="val 656"/>
              <a:gd name="f25" fmla="val 2300"/>
              <a:gd name="f26" fmla="val 664"/>
              <a:gd name="f27" fmla="val 2304"/>
              <a:gd name="f28" fmla="val 672"/>
              <a:gd name="f29" fmla="val 680"/>
              <a:gd name="f30" fmla="val 688"/>
              <a:gd name="f31" fmla="val 696"/>
              <a:gd name="f32" fmla="val 704"/>
              <a:gd name="f33" fmla="val 710"/>
              <a:gd name="f34" fmla="val 886"/>
              <a:gd name="f35" fmla="val 3350"/>
              <a:gd name="f36" fmla="val 3358"/>
              <a:gd name="f37" fmla="val 3364"/>
              <a:gd name="f38" fmla="val 3372"/>
              <a:gd name="f39" fmla="val 3376"/>
              <a:gd name="f40" fmla="val 3380"/>
              <a:gd name="f41" fmla="*/ f0 1 3384"/>
              <a:gd name="f42" fmla="*/ f1 1 2308"/>
              <a:gd name="f43" fmla="val f2"/>
              <a:gd name="f44" fmla="val f3"/>
              <a:gd name="f45" fmla="val f4"/>
              <a:gd name="f46" fmla="+- f45 0 f43"/>
              <a:gd name="f47" fmla="+- f44 0 f43"/>
              <a:gd name="f48" fmla="*/ f47 1 3384"/>
              <a:gd name="f49" fmla="*/ f46 1 2308"/>
              <a:gd name="f50" fmla="*/ 0 1 f48"/>
              <a:gd name="f51" fmla="*/ f44 1 f48"/>
              <a:gd name="f52" fmla="*/ 0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384" h="2308">
                <a:moveTo>
                  <a:pt x="f5" y="f2"/>
                </a:moveTo>
                <a:lnTo>
                  <a:pt x="f6" y="f2"/>
                </a:lnTo>
                <a:lnTo>
                  <a:pt x="f6" y="f2"/>
                </a:lnTo>
                <a:lnTo>
                  <a:pt x="f7" y="f2"/>
                </a:lnTo>
                <a:lnTo>
                  <a:pt x="f8" y="f9"/>
                </a:lnTo>
                <a:lnTo>
                  <a:pt x="f10" y="f11"/>
                </a:lnTo>
                <a:lnTo>
                  <a:pt x="f12" y="f12"/>
                </a:lnTo>
                <a:lnTo>
                  <a:pt x="f11" y="f10"/>
                </a:lnTo>
                <a:lnTo>
                  <a:pt x="f9" y="f8"/>
                </a:lnTo>
                <a:lnTo>
                  <a:pt x="f2" y="f7"/>
                </a:lnTo>
                <a:lnTo>
                  <a:pt x="f2" y="f6"/>
                </a:lnTo>
                <a:lnTo>
                  <a:pt x="f2" y="f13"/>
                </a:lnTo>
                <a:lnTo>
                  <a:pt x="f2" y="f13"/>
                </a:lnTo>
                <a:lnTo>
                  <a:pt x="f2" y="f14"/>
                </a:lnTo>
                <a:lnTo>
                  <a:pt x="f9" y="f15"/>
                </a:lnTo>
                <a:lnTo>
                  <a:pt x="f11" y="f16"/>
                </a:lnTo>
                <a:lnTo>
                  <a:pt x="f12" y="f17"/>
                </a:lnTo>
                <a:lnTo>
                  <a:pt x="f10" y="f18"/>
                </a:lnTo>
                <a:lnTo>
                  <a:pt x="f8" y="f19"/>
                </a:lnTo>
                <a:lnTo>
                  <a:pt x="f7" y="f20"/>
                </a:lnTo>
                <a:lnTo>
                  <a:pt x="f6" y="f20"/>
                </a:lnTo>
                <a:lnTo>
                  <a:pt x="f21" y="f20"/>
                </a:lnTo>
                <a:lnTo>
                  <a:pt x="f22" y="f23"/>
                </a:lnTo>
                <a:lnTo>
                  <a:pt x="f22" y="f23"/>
                </a:lnTo>
                <a:lnTo>
                  <a:pt x="f24" y="f25"/>
                </a:lnTo>
                <a:lnTo>
                  <a:pt x="f26" y="f27"/>
                </a:lnTo>
                <a:lnTo>
                  <a:pt x="f28" y="f4"/>
                </a:lnTo>
                <a:lnTo>
                  <a:pt x="f29" y="f4"/>
                </a:lnTo>
                <a:lnTo>
                  <a:pt x="f30" y="f4"/>
                </a:lnTo>
                <a:lnTo>
                  <a:pt x="f31" y="f27"/>
                </a:lnTo>
                <a:lnTo>
                  <a:pt x="f32" y="f25"/>
                </a:lnTo>
                <a:lnTo>
                  <a:pt x="f33" y="f23"/>
                </a:lnTo>
                <a:lnTo>
                  <a:pt x="f34" y="f20"/>
                </a:lnTo>
                <a:lnTo>
                  <a:pt x="f5" y="f20"/>
                </a:lnTo>
                <a:lnTo>
                  <a:pt x="f5" y="f20"/>
                </a:lnTo>
                <a:lnTo>
                  <a:pt x="f35" y="f20"/>
                </a:lnTo>
                <a:lnTo>
                  <a:pt x="f36" y="f19"/>
                </a:lnTo>
                <a:lnTo>
                  <a:pt x="f37" y="f18"/>
                </a:lnTo>
                <a:lnTo>
                  <a:pt x="f38" y="f17"/>
                </a:lnTo>
                <a:lnTo>
                  <a:pt x="f39" y="f16"/>
                </a:lnTo>
                <a:lnTo>
                  <a:pt x="f40" y="f15"/>
                </a:lnTo>
                <a:lnTo>
                  <a:pt x="f3" y="f14"/>
                </a:lnTo>
                <a:lnTo>
                  <a:pt x="f3" y="f13"/>
                </a:lnTo>
                <a:lnTo>
                  <a:pt x="f3" y="f6"/>
                </a:lnTo>
                <a:lnTo>
                  <a:pt x="f3" y="f6"/>
                </a:lnTo>
                <a:lnTo>
                  <a:pt x="f3" y="f7"/>
                </a:lnTo>
                <a:lnTo>
                  <a:pt x="f40" y="f8"/>
                </a:lnTo>
                <a:lnTo>
                  <a:pt x="f39" y="f10"/>
                </a:lnTo>
                <a:lnTo>
                  <a:pt x="f38" y="f12"/>
                </a:lnTo>
                <a:lnTo>
                  <a:pt x="f37" y="f11"/>
                </a:lnTo>
                <a:lnTo>
                  <a:pt x="f36" y="f9"/>
                </a:lnTo>
                <a:lnTo>
                  <a:pt x="f35" y="f2"/>
                </a:lnTo>
                <a:lnTo>
                  <a:pt x="f5" y="f2"/>
                </a:lnTo>
                <a:lnTo>
                  <a:pt x="f5" y="f2"/>
                </a:lnTo>
                <a:close/>
              </a:path>
            </a:pathLst>
          </a:custGeom>
          <a:blipFill>
            <a:blip r:embed="rId2">
              <a:alphaModFix/>
            </a:blip>
            <a:tile sx="101135" sy="101135" algn="tl"/>
          </a:blipFill>
          <a:ln w="9528" cap="rnd">
            <a:solidFill>
              <a:srgbClr val="5B9BD5"/>
            </a:solidFill>
            <a:prstDash val="solid"/>
            <a:miter/>
          </a:ln>
        </p:spPr>
        <p:txBody>
          <a:bodyPr lIns="0" tIns="0" rIns="0" bIns="0"/>
          <a:lstStyle/>
          <a:p>
            <a:endParaRPr lang="en-US"/>
          </a:p>
        </p:txBody>
      </p:sp>
      <p:sp>
        <p:nvSpPr>
          <p:cNvPr id="3" name="Title 1"/>
          <p:cNvSpPr txBox="1">
            <a:spLocks noGrp="1"/>
          </p:cNvSpPr>
          <p:nvPr>
            <p:ph type="title"/>
          </p:nvPr>
        </p:nvSpPr>
        <p:spPr>
          <a:xfrm>
            <a:off x="1073148" y="446090"/>
            <a:ext cx="3547533" cy="1618396"/>
          </a:xfrm>
        </p:spPr>
        <p:txBody>
          <a:bodyPr/>
          <a:lstStyle>
            <a:lvl1pPr>
              <a:defRPr sz="2000"/>
            </a:lvl1pPr>
          </a:lstStyle>
          <a:p>
            <a:pPr lvl="0"/>
            <a:r>
              <a:rPr lang="en-US"/>
              <a:t>Click to edit Master title style</a:t>
            </a:r>
          </a:p>
        </p:txBody>
      </p:sp>
      <p:sp>
        <p:nvSpPr>
          <p:cNvPr id="4" name="Content Placeholder 2"/>
          <p:cNvSpPr txBox="1">
            <a:spLocks noGrp="1"/>
          </p:cNvSpPr>
          <p:nvPr>
            <p:ph idx="1"/>
          </p:nvPr>
        </p:nvSpPr>
        <p:spPr>
          <a:xfrm>
            <a:off x="4855628" y="446090"/>
            <a:ext cx="6252630" cy="5414967"/>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txBox="1">
            <a:spLocks noGrp="1"/>
          </p:cNvSpPr>
          <p:nvPr>
            <p:ph type="body" idx="2"/>
          </p:nvPr>
        </p:nvSpPr>
        <p:spPr>
          <a:xfrm>
            <a:off x="1073148" y="2260735"/>
            <a:ext cx="3547533" cy="3600312"/>
          </a:xfrm>
        </p:spPr>
        <p:txBody>
          <a:bodyPr/>
          <a:lstStyle>
            <a:lvl1pPr marL="0" indent="0">
              <a:spcBef>
                <a:spcPts val="300"/>
              </a:spcBef>
              <a:buNone/>
              <a:defRPr sz="1400"/>
            </a:lvl1pPr>
          </a:lstStyle>
          <a:p>
            <a:pPr lvl="0"/>
            <a:r>
              <a:rPr lang="en-US"/>
              <a:t>Edit Master text styles</a:t>
            </a:r>
          </a:p>
        </p:txBody>
      </p:sp>
      <p:sp>
        <p:nvSpPr>
          <p:cNvPr id="6" name="Date Placeholder 4"/>
          <p:cNvSpPr txBox="1">
            <a:spLocks noGrp="1"/>
          </p:cNvSpPr>
          <p:nvPr>
            <p:ph type="dt" sz="half" idx="7"/>
          </p:nvPr>
        </p:nvSpPr>
        <p:spPr/>
        <p:txBody>
          <a:bodyPr/>
          <a:lstStyle>
            <a:lvl1pPr>
              <a:defRPr/>
            </a:lvl1pPr>
          </a:lstStyle>
          <a:p>
            <a:pPr lvl="0"/>
            <a:fld id="{93B1089C-E85F-41FE-AC49-C9575BDF1DB2}" type="datetime1">
              <a:rPr lang="en-US"/>
              <a:pPr lvl="0"/>
              <a:t>4/3/2022</a:t>
            </a:fld>
            <a:endParaRPr lang="en-US"/>
          </a:p>
        </p:txBody>
      </p:sp>
      <p:sp>
        <p:nvSpPr>
          <p:cNvPr id="7" name="Footer Placeholder 5"/>
          <p:cNvSpPr txBox="1">
            <a:spLocks noGrp="1"/>
          </p:cNvSpPr>
          <p:nvPr>
            <p:ph type="ftr" sz="quarter" idx="9"/>
          </p:nvPr>
        </p:nvSpPr>
        <p:spPr/>
        <p:txBody>
          <a:bodyPr/>
          <a:lstStyle>
            <a:lvl1pPr>
              <a:defRPr/>
            </a:lvl1pPr>
          </a:lstStyle>
          <a:p>
            <a:pPr lvl="0"/>
            <a:endParaRPr lang="en-US"/>
          </a:p>
        </p:txBody>
      </p:sp>
      <p:sp>
        <p:nvSpPr>
          <p:cNvPr id="8" name="Slide Number Placeholder 6"/>
          <p:cNvSpPr txBox="1">
            <a:spLocks noGrp="1"/>
          </p:cNvSpPr>
          <p:nvPr>
            <p:ph type="sldNum" sz="quarter" idx="8"/>
          </p:nvPr>
        </p:nvSpPr>
        <p:spPr/>
        <p:txBody>
          <a:bodyPr/>
          <a:lstStyle>
            <a:lvl1pPr>
              <a:defRPr/>
            </a:lvl1pPr>
          </a:lstStyle>
          <a:p>
            <a:pPr lvl="0"/>
            <a:fld id="{4D12DA4F-33A9-4F2A-9389-AE303931D9D9}" type="slidenum">
              <a:t>‹#›</a:t>
            </a:fld>
            <a:endParaRPr lang="en-US"/>
          </a:p>
        </p:txBody>
      </p:sp>
    </p:spTree>
    <p:extLst>
      <p:ext uri="{BB962C8B-B14F-4D97-AF65-F5344CB8AC3E}">
        <p14:creationId xmlns:p14="http://schemas.microsoft.com/office/powerpoint/2010/main" val="439349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14730" y="727524"/>
            <a:ext cx="4852985" cy="1617162"/>
          </a:xfrm>
        </p:spPr>
        <p:txBody>
          <a:bodyPr>
            <a:normAutofit/>
          </a:bodyPr>
          <a:lstStyle>
            <a:lvl1pPr>
              <a:defRPr sz="2400" b="0"/>
            </a:lvl1pPr>
          </a:lstStyle>
          <a:p>
            <a:pPr lvl="0"/>
            <a:r>
              <a:rPr lang="en-US"/>
              <a:t>Click to edit Master title style</a:t>
            </a:r>
          </a:p>
        </p:txBody>
      </p:sp>
      <p:sp>
        <p:nvSpPr>
          <p:cNvPr id="3" name="Picture Placeholder 11"/>
          <p:cNvSpPr txBox="1">
            <a:spLocks noGrp="1"/>
          </p:cNvSpPr>
          <p:nvPr>
            <p:ph type="pic" idx="1"/>
          </p:nvPr>
        </p:nvSpPr>
        <p:spPr>
          <a:xfrm>
            <a:off x="6098115" y="0"/>
            <a:ext cx="6093881" cy="6858000"/>
          </a:xfrm>
          <a:ln w="9528">
            <a:solidFill>
              <a:srgbClr val="E7E6E6"/>
            </a:solidFill>
            <a:prstDash val="solid"/>
            <a:round/>
          </a:ln>
        </p:spPr>
        <p:txBody>
          <a:bodyPr anchor="t" anchorCtr="1"/>
          <a:lstStyle>
            <a:lvl1pPr algn="ctr">
              <a:spcBef>
                <a:spcPts val="300"/>
              </a:spcBef>
              <a:buNone/>
              <a:defRPr sz="1400"/>
            </a:lvl1pPr>
          </a:lstStyle>
          <a:p>
            <a:pPr lvl="0"/>
            <a:r>
              <a:rPr lang="en-US"/>
              <a:t>Click icon to add picture</a:t>
            </a:r>
          </a:p>
        </p:txBody>
      </p:sp>
      <p:sp>
        <p:nvSpPr>
          <p:cNvPr id="4" name="Text Placeholder 3"/>
          <p:cNvSpPr txBox="1">
            <a:spLocks noGrp="1"/>
          </p:cNvSpPr>
          <p:nvPr>
            <p:ph type="body" idx="2"/>
          </p:nvPr>
        </p:nvSpPr>
        <p:spPr>
          <a:xfrm>
            <a:off x="814730" y="2344686"/>
            <a:ext cx="4852985" cy="3516361"/>
          </a:xfrm>
        </p:spPr>
        <p:txBody>
          <a:bodyPr anchor="t"/>
          <a:lstStyle>
            <a:lvl1pPr marL="0" indent="0">
              <a:spcBef>
                <a:spcPts val="300"/>
              </a:spcBef>
              <a:buNone/>
              <a:defRPr sz="1200"/>
            </a:lvl1pPr>
          </a:lstStyle>
          <a:p>
            <a:pPr lvl="0"/>
            <a:r>
              <a:rPr lang="en-US"/>
              <a:t>Edit Master text styles</a:t>
            </a:r>
          </a:p>
        </p:txBody>
      </p:sp>
      <p:sp>
        <p:nvSpPr>
          <p:cNvPr id="5" name="Date Placeholder 4"/>
          <p:cNvSpPr txBox="1">
            <a:spLocks noGrp="1"/>
          </p:cNvSpPr>
          <p:nvPr>
            <p:ph type="dt" sz="half" idx="7"/>
          </p:nvPr>
        </p:nvSpPr>
        <p:spPr>
          <a:xfrm>
            <a:off x="3885806" y="6041358"/>
            <a:ext cx="976880" cy="365129"/>
          </a:xfrm>
        </p:spPr>
        <p:txBody>
          <a:bodyPr/>
          <a:lstStyle>
            <a:lvl1pPr>
              <a:defRPr/>
            </a:lvl1pPr>
          </a:lstStyle>
          <a:p>
            <a:pPr lvl="0"/>
            <a:fld id="{F4453454-6508-4C72-AE81-F8D5DC502566}" type="datetime1">
              <a:rPr lang="en-US"/>
              <a:pPr lvl="0"/>
              <a:t>4/3/2022</a:t>
            </a:fld>
            <a:endParaRPr lang="en-US"/>
          </a:p>
        </p:txBody>
      </p:sp>
      <p:sp>
        <p:nvSpPr>
          <p:cNvPr id="6" name="Footer Placeholder 5"/>
          <p:cNvSpPr txBox="1">
            <a:spLocks noGrp="1"/>
          </p:cNvSpPr>
          <p:nvPr>
            <p:ph type="ftr" sz="quarter" idx="9"/>
          </p:nvPr>
        </p:nvSpPr>
        <p:spPr>
          <a:xfrm>
            <a:off x="590391" y="6041358"/>
            <a:ext cx="3295415" cy="365129"/>
          </a:xfrm>
        </p:spPr>
        <p:txBody>
          <a:bodyPr/>
          <a:lstStyle>
            <a:lvl1pPr>
              <a:defRPr/>
            </a:lvl1pPr>
          </a:lstStyle>
          <a:p>
            <a:pPr lvl="0"/>
            <a:endParaRPr lang="en-US"/>
          </a:p>
        </p:txBody>
      </p:sp>
      <p:sp>
        <p:nvSpPr>
          <p:cNvPr id="7" name="Slide Number Placeholder 6"/>
          <p:cNvSpPr txBox="1">
            <a:spLocks noGrp="1"/>
          </p:cNvSpPr>
          <p:nvPr>
            <p:ph type="sldNum" sz="quarter" idx="8"/>
          </p:nvPr>
        </p:nvSpPr>
        <p:spPr>
          <a:xfrm>
            <a:off x="4862687" y="5915884"/>
            <a:ext cx="1062157" cy="490603"/>
          </a:xfrm>
        </p:spPr>
        <p:txBody>
          <a:bodyPr/>
          <a:lstStyle>
            <a:lvl1pPr>
              <a:defRPr/>
            </a:lvl1pPr>
          </a:lstStyle>
          <a:p>
            <a:pPr lvl="0"/>
            <a:fld id="{83EFF3B5-BDFD-4C06-B9D7-5A02BB87E119}" type="slidenum">
              <a:t>‹#›</a:t>
            </a:fld>
            <a:endParaRPr lang="en-US"/>
          </a:p>
        </p:txBody>
      </p:sp>
    </p:spTree>
    <p:extLst>
      <p:ext uri="{BB962C8B-B14F-4D97-AF65-F5344CB8AC3E}">
        <p14:creationId xmlns:p14="http://schemas.microsoft.com/office/powerpoint/2010/main" val="20178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4546A"/>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10002" y="447187"/>
            <a:ext cx="10572000" cy="970452"/>
          </a:xfrm>
          <a:prstGeom prst="rect">
            <a:avLst/>
          </a:prstGeom>
          <a:noFill/>
          <a:ln>
            <a:noFill/>
          </a:ln>
          <a:effectLst>
            <a:outerShdw dir="16200000" algn="tl">
              <a:srgbClr val="000000">
                <a:alpha val="60000"/>
              </a:srgbClr>
            </a:outerShdw>
          </a:effectLst>
        </p:spPr>
        <p:txBody>
          <a:bodyPr vert="horz" wrap="square" lIns="91440" tIns="45720" rIns="91440" bIns="45720" anchor="b" anchorCtr="0" compatLnSpc="1">
            <a:noAutofit/>
          </a:bodyPr>
          <a:lstStyle/>
          <a:p>
            <a:pPr lvl="0"/>
            <a:r>
              <a:rPr lang="en-US"/>
              <a:t>Click to edit Master title style</a:t>
            </a:r>
          </a:p>
        </p:txBody>
      </p:sp>
      <p:sp>
        <p:nvSpPr>
          <p:cNvPr id="3" name="Text Placeholder 2"/>
          <p:cNvSpPr txBox="1">
            <a:spLocks noGrp="1"/>
          </p:cNvSpPr>
          <p:nvPr>
            <p:ph type="body" idx="1"/>
          </p:nvPr>
        </p:nvSpPr>
        <p:spPr>
          <a:xfrm>
            <a:off x="810002" y="2184401"/>
            <a:ext cx="10563285" cy="3674397"/>
          </a:xfrm>
          <a:prstGeom prst="rect">
            <a:avLst/>
          </a:prstGeom>
          <a:noFill/>
          <a:ln>
            <a:noFill/>
          </a:ln>
          <a:effectLst>
            <a:outerShdw dir="16200000" algn="tl">
              <a:srgbClr val="000000">
                <a:alpha val="40000"/>
              </a:srgbClr>
            </a:outerShdw>
          </a:effectLst>
        </p:spPr>
        <p:txBody>
          <a:bodyPr vert="horz" wrap="square" lIns="91440" tIns="45720" rIns="91440" bIns="45720" anchor="ctr"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txBox="1">
            <a:spLocks noGrp="1"/>
          </p:cNvSpPr>
          <p:nvPr>
            <p:ph type="ftr" sz="quarter" idx="3"/>
          </p:nvPr>
        </p:nvSpPr>
        <p:spPr>
          <a:xfrm>
            <a:off x="451512" y="6041358"/>
            <a:ext cx="8644316" cy="365129"/>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FFFFFF"/>
                </a:solidFill>
                <a:uFillTx/>
                <a:latin typeface="Century Gothic"/>
              </a:defRPr>
            </a:lvl1pPr>
          </a:lstStyle>
          <a:p>
            <a:pPr lvl="0"/>
            <a:endParaRPr lang="en-US"/>
          </a:p>
        </p:txBody>
      </p:sp>
      <p:sp>
        <p:nvSpPr>
          <p:cNvPr id="5" name="Date Placeholder 3"/>
          <p:cNvSpPr txBox="1">
            <a:spLocks noGrp="1"/>
          </p:cNvSpPr>
          <p:nvPr>
            <p:ph type="dt" sz="half" idx="2"/>
          </p:nvPr>
        </p:nvSpPr>
        <p:spPr>
          <a:xfrm>
            <a:off x="9334624" y="6041358"/>
            <a:ext cx="1343701" cy="365129"/>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FFFFFF"/>
                </a:solidFill>
                <a:uFillTx/>
                <a:latin typeface="Century Gothic"/>
              </a:defRPr>
            </a:lvl1pPr>
          </a:lstStyle>
          <a:p>
            <a:pPr lvl="0"/>
            <a:fld id="{51208B3C-379C-4D00-81F4-E0FA7A5D88BD}" type="datetime1">
              <a:rPr lang="en-US"/>
              <a:pPr lvl="0"/>
              <a:t>4/3/2022</a:t>
            </a:fld>
            <a:endParaRPr lang="en-US"/>
          </a:p>
        </p:txBody>
      </p:sp>
      <p:sp>
        <p:nvSpPr>
          <p:cNvPr id="6" name="Slide Number Placeholder 5"/>
          <p:cNvSpPr txBox="1">
            <a:spLocks noGrp="1"/>
          </p:cNvSpPr>
          <p:nvPr>
            <p:ph type="sldNum" sz="quarter" idx="4"/>
          </p:nvPr>
        </p:nvSpPr>
        <p:spPr>
          <a:xfrm>
            <a:off x="10678326" y="5915884"/>
            <a:ext cx="1062157" cy="490603"/>
          </a:xfrm>
          <a:prstGeom prst="rect">
            <a:avLst/>
          </a:prstGeom>
          <a:noFill/>
          <a:ln>
            <a:noFill/>
          </a:ln>
        </p:spPr>
        <p:txBody>
          <a:bodyPr vert="horz" wrap="square" lIns="91440" tIns="45720" rIns="91440" bIns="10799" anchor="b" anchorCtr="0" compatLnSpc="1">
            <a:noAutofit/>
          </a:bodyPr>
          <a:lstStyle>
            <a:lvl1pPr marL="0" marR="0" lvl="0" indent="0" algn="r" defTabSz="457200" rtl="0" fontAlgn="auto" hangingPunct="1">
              <a:lnSpc>
                <a:spcPct val="100000"/>
              </a:lnSpc>
              <a:spcBef>
                <a:spcPts val="0"/>
              </a:spcBef>
              <a:spcAft>
                <a:spcPts val="0"/>
              </a:spcAft>
              <a:buNone/>
              <a:tabLst/>
              <a:defRPr lang="en-US" sz="2000" b="0" i="0" u="none" strike="noStrike" kern="1200" cap="none" spc="0" baseline="0">
                <a:solidFill>
                  <a:srgbClr val="5B9BD5"/>
                </a:solidFill>
                <a:uFillTx/>
                <a:latin typeface="Century Gothic"/>
              </a:defRPr>
            </a:lvl1pPr>
          </a:lstStyle>
          <a:p>
            <a:pPr lvl="0"/>
            <a:fld id="{5C89F06B-647E-4521-A7BA-4E61E5201590}"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457200" rtl="0" fontAlgn="auto" hangingPunct="1">
        <a:lnSpc>
          <a:spcPct val="100000"/>
        </a:lnSpc>
        <a:spcBef>
          <a:spcPts val="0"/>
        </a:spcBef>
        <a:spcAft>
          <a:spcPts val="0"/>
        </a:spcAft>
        <a:buNone/>
        <a:tabLst/>
        <a:defRPr lang="en-US" sz="4000" b="1" i="0" u="none" strike="noStrike" kern="1200" cap="none" spc="0" baseline="0">
          <a:solidFill>
            <a:srgbClr val="FEFEFE"/>
          </a:solidFill>
          <a:uFillTx/>
          <a:latin typeface="Century Gothic"/>
        </a:defRPr>
      </a:lvl1pPr>
    </p:titleStyle>
    <p:bodyStyle>
      <a:lvl1pPr marL="342900" marR="0" lvl="0" indent="-342900" algn="l" defTabSz="457200" rtl="0" fontAlgn="auto" hangingPunct="1">
        <a:lnSpc>
          <a:spcPct val="100000"/>
        </a:lnSpc>
        <a:spcBef>
          <a:spcPts val="400"/>
        </a:spcBef>
        <a:spcAft>
          <a:spcPts val="600"/>
        </a:spcAft>
        <a:buClr>
          <a:srgbClr val="5B9BD5"/>
        </a:buClr>
        <a:buSzPct val="100000"/>
        <a:buFont typeface="Wingdings 2"/>
        <a:buChar char=""/>
        <a:tabLst/>
        <a:defRPr lang="en-US" sz="1800" b="0" i="0" u="none" strike="noStrike" kern="1200" cap="none" spc="0" baseline="0">
          <a:solidFill>
            <a:srgbClr val="FFFFFF"/>
          </a:solidFill>
          <a:uFillTx/>
          <a:latin typeface="Century Gothic"/>
        </a:defRPr>
      </a:lvl1pPr>
      <a:lvl2pPr marL="742950" marR="0" lvl="1" indent="-285750" algn="l" defTabSz="457200" rtl="0" fontAlgn="auto" hangingPunct="1">
        <a:lnSpc>
          <a:spcPct val="100000"/>
        </a:lnSpc>
        <a:spcBef>
          <a:spcPts val="400"/>
        </a:spcBef>
        <a:spcAft>
          <a:spcPts val="600"/>
        </a:spcAft>
        <a:buClr>
          <a:srgbClr val="5B9BD5"/>
        </a:buClr>
        <a:buSzPct val="100000"/>
        <a:buFont typeface="Wingdings 2"/>
        <a:buChar char=""/>
        <a:tabLst/>
        <a:defRPr lang="en-US" sz="1600" b="0" i="0" u="none" strike="noStrike" kern="1200" cap="none" spc="0" baseline="0">
          <a:solidFill>
            <a:srgbClr val="FFFFFF"/>
          </a:solidFill>
          <a:uFillTx/>
          <a:latin typeface="Century Gothic"/>
        </a:defRPr>
      </a:lvl2pPr>
      <a:lvl3pPr marL="1143000" marR="0" lvl="2" indent="-228600" algn="l" defTabSz="457200" rtl="0" fontAlgn="auto" hangingPunct="1">
        <a:lnSpc>
          <a:spcPct val="100000"/>
        </a:lnSpc>
        <a:spcBef>
          <a:spcPts val="300"/>
        </a:spcBef>
        <a:spcAft>
          <a:spcPts val="600"/>
        </a:spcAft>
        <a:buClr>
          <a:srgbClr val="5B9BD5"/>
        </a:buClr>
        <a:buSzPct val="100000"/>
        <a:buFont typeface="Wingdings 2"/>
        <a:buChar char=""/>
        <a:tabLst/>
        <a:defRPr lang="en-US" sz="1400" b="0" i="0" u="none" strike="noStrike" kern="1200" cap="none" spc="0" baseline="0">
          <a:solidFill>
            <a:srgbClr val="FFFFFF"/>
          </a:solidFill>
          <a:uFillTx/>
          <a:latin typeface="Century Gothic"/>
        </a:defRPr>
      </a:lvl3pPr>
      <a:lvl4pPr marL="1600200" marR="0" lvl="3" indent="-228600" algn="l" defTabSz="457200" rtl="0" fontAlgn="auto" hangingPunct="1">
        <a:lnSpc>
          <a:spcPct val="100000"/>
        </a:lnSpc>
        <a:spcBef>
          <a:spcPts val="300"/>
        </a:spcBef>
        <a:spcAft>
          <a:spcPts val="600"/>
        </a:spcAft>
        <a:buClr>
          <a:srgbClr val="5B9BD5"/>
        </a:buClr>
        <a:buSzPct val="100000"/>
        <a:buFont typeface="Wingdings 2"/>
        <a:buChar char=""/>
        <a:tabLst/>
        <a:defRPr lang="en-US" sz="1200" b="0" i="0" u="none" strike="noStrike" kern="1200" cap="none" spc="0" baseline="0">
          <a:solidFill>
            <a:srgbClr val="FFFFFF"/>
          </a:solidFill>
          <a:uFillTx/>
          <a:latin typeface="Century Gothic"/>
        </a:defRPr>
      </a:lvl4pPr>
      <a:lvl5pPr marL="2057400" marR="0" lvl="4" indent="-228600" algn="l" defTabSz="457200" rtl="0" fontAlgn="auto" hangingPunct="1">
        <a:lnSpc>
          <a:spcPct val="100000"/>
        </a:lnSpc>
        <a:spcBef>
          <a:spcPts val="300"/>
        </a:spcBef>
        <a:spcAft>
          <a:spcPts val="600"/>
        </a:spcAft>
        <a:buClr>
          <a:srgbClr val="5B9BD5"/>
        </a:buClr>
        <a:buSzPct val="100000"/>
        <a:buFont typeface="Wingdings 2"/>
        <a:buChar char=""/>
        <a:tabLst/>
        <a:defRPr lang="en-US" sz="1200" b="0" i="0" u="none" strike="noStrike" kern="1200" cap="none" spc="0" baseline="0">
          <a:solidFill>
            <a:srgbClr val="FFFFFF"/>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stretch>
            <a:fillRect/>
          </a:stretch>
        </a:blip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p:cNvSpPr txBox="1">
            <a:spLocks noGrp="1"/>
          </p:cNvSpPr>
          <p:nvPr>
            <p:ph type="body" idx="1"/>
          </p:nvPr>
        </p:nvSpPr>
        <p:spPr>
          <a:xfrm>
            <a:off x="1120002" y="1825627"/>
            <a:ext cx="102338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orbel"/>
              </a:defRPr>
            </a:lvl1pPr>
          </a:lstStyle>
          <a:p>
            <a:pPr lvl="0"/>
            <a:fld id="{A08436F6-009A-47E9-A172-B16FA05F0588}" type="datetime1">
              <a:rPr lang="en-US"/>
              <a:pPr lvl="0"/>
              <a:t>4/3/2022</a:t>
            </a:fld>
            <a:endParaRPr lang="en-US"/>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orbel"/>
              </a:defRPr>
            </a:lvl1pPr>
          </a:lstStyle>
          <a:p>
            <a:pPr lvl="0"/>
            <a:endParaRPr lang="en-US"/>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orbel"/>
              </a:defRPr>
            </a:lvl1pPr>
          </a:lstStyle>
          <a:p>
            <a:pPr lvl="0"/>
            <a:fld id="{866EBC3B-A683-4B40-9723-3993CA60691D}" type="slidenum">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90000"/>
        </a:lnSpc>
        <a:spcBef>
          <a:spcPts val="0"/>
        </a:spcBef>
        <a:spcAft>
          <a:spcPts val="0"/>
        </a:spcAft>
        <a:buNone/>
        <a:tabLst/>
        <a:defRPr lang="en-US" sz="5400" b="0" i="0" u="none" strike="noStrike" kern="1200" cap="none" spc="0" baseline="0">
          <a:solidFill>
            <a:srgbClr val="000000"/>
          </a:solidFill>
          <a:uFillTx/>
          <a:latin typeface="Corbel"/>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orbe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orbe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orbe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orbe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hyperlink" Target="http://www.mendeley.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hyperlink" Target="https://www.mendeley.com/reference-management/citation-plugin" TargetMode="External"/><Relationship Id="rId2" Type="http://schemas.openxmlformats.org/officeDocument/2006/relationships/hyperlink" Target="http://www.mendeley.com/import/"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FFFFFF"/>
        </a:solidFill>
        <a:effectLst/>
      </p:bgPr>
    </p:bg>
    <p:spTree>
      <p:nvGrpSpPr>
        <p:cNvPr id="1" name=""/>
        <p:cNvGrpSpPr/>
        <p:nvPr/>
      </p:nvGrpSpPr>
      <p:grpSpPr>
        <a:xfrm>
          <a:off x="0" y="0"/>
          <a:ext cx="0" cy="0"/>
          <a:chOff x="0" y="0"/>
          <a:chExt cx="0" cy="0"/>
        </a:xfrm>
      </p:grpSpPr>
      <p:sp>
        <p:nvSpPr>
          <p:cNvPr id="2" name="Title 1"/>
          <p:cNvSpPr txBox="1">
            <a:spLocks noGrp="1"/>
          </p:cNvSpPr>
          <p:nvPr>
            <p:ph type="ctrTitle"/>
          </p:nvPr>
        </p:nvSpPr>
        <p:spPr>
          <a:xfrm>
            <a:off x="0" y="1087212"/>
            <a:ext cx="7228386" cy="2749262"/>
          </a:xfrm>
        </p:spPr>
        <p:txBody>
          <a:bodyPr/>
          <a:lstStyle/>
          <a:p>
            <a:pPr lvl="0"/>
            <a:r>
              <a:rPr lang="en-US" dirty="0">
                <a:latin typeface="Comic Sans MS" pitchFamily="66"/>
              </a:rPr>
              <a:t>  </a:t>
            </a:r>
            <a:r>
              <a:rPr lang="en-US" dirty="0">
                <a:solidFill>
                  <a:srgbClr val="FFFFFF"/>
                </a:solidFill>
                <a:latin typeface="Comic Sans MS" pitchFamily="66"/>
              </a:rPr>
              <a:t>Mendeley software</a:t>
            </a:r>
            <a:r>
              <a:rPr lang="en-US" dirty="0">
                <a:latin typeface="Comic Sans MS" pitchFamily="66"/>
              </a:rPr>
              <a:t/>
            </a:r>
            <a:br>
              <a:rPr lang="en-US" dirty="0">
                <a:latin typeface="Comic Sans MS" pitchFamily="66"/>
              </a:rPr>
            </a:br>
            <a:endParaRPr lang="en-US" dirty="0">
              <a:latin typeface="Comic Sans MS" pitchFamily="66"/>
            </a:endParaRPr>
          </a:p>
        </p:txBody>
      </p:sp>
      <p:sp>
        <p:nvSpPr>
          <p:cNvPr id="3" name="Subtitle 2"/>
          <p:cNvSpPr txBox="1">
            <a:spLocks noGrp="1"/>
          </p:cNvSpPr>
          <p:nvPr>
            <p:ph type="subTitle" idx="1"/>
          </p:nvPr>
        </p:nvSpPr>
        <p:spPr>
          <a:xfrm>
            <a:off x="810002" y="5316010"/>
            <a:ext cx="10572000" cy="1295796"/>
          </a:xfrm>
        </p:spPr>
        <p:txBody>
          <a:bodyPr>
            <a:noAutofit/>
          </a:bodyPr>
          <a:lstStyle/>
          <a:p>
            <a:pPr lvl="0">
              <a:spcBef>
                <a:spcPts val="1000"/>
              </a:spcBef>
            </a:pPr>
            <a:r>
              <a:rPr lang="en-US" sz="4000" dirty="0">
                <a:solidFill>
                  <a:srgbClr val="002060"/>
                </a:solidFill>
                <a:latin typeface="Comic Sans MS" pitchFamily="66"/>
              </a:rPr>
              <a:t>presented by</a:t>
            </a:r>
            <a:br>
              <a:rPr lang="en-US" sz="4000" dirty="0">
                <a:solidFill>
                  <a:srgbClr val="002060"/>
                </a:solidFill>
                <a:latin typeface="Comic Sans MS" pitchFamily="66"/>
              </a:rPr>
            </a:br>
            <a:r>
              <a:rPr lang="en-US" sz="4000" dirty="0">
                <a:solidFill>
                  <a:srgbClr val="002060"/>
                </a:solidFill>
                <a:latin typeface="Comic Sans MS" pitchFamily="66"/>
              </a:rPr>
              <a:t>Dr. </a:t>
            </a:r>
            <a:r>
              <a:rPr lang="en-US" sz="4000" dirty="0" err="1">
                <a:solidFill>
                  <a:srgbClr val="002060"/>
                </a:solidFill>
                <a:latin typeface="Comic Sans MS" pitchFamily="66"/>
              </a:rPr>
              <a:t>Nadiya</a:t>
            </a:r>
            <a:endParaRPr lang="en-US" sz="4000" dirty="0">
              <a:solidFill>
                <a:srgbClr val="002060"/>
              </a:solidFill>
            </a:endParaRPr>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7228387" y="1318848"/>
            <a:ext cx="4153616" cy="2890545"/>
          </a:xfrm>
          <a:prstGeom prst="rect">
            <a:avLst/>
          </a:prstGeom>
          <a:solidFill>
            <a:srgbClr val="EDEDED"/>
          </a:solid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nding Duplicates (QuickT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9709" y="374073"/>
            <a:ext cx="10612105" cy="6123708"/>
          </a:xfrm>
          <a:prstGeom prst="rect">
            <a:avLst/>
          </a:prstGeom>
        </p:spPr>
      </p:pic>
    </p:spTree>
    <p:extLst>
      <p:ext uri="{BB962C8B-B14F-4D97-AF65-F5344CB8AC3E}">
        <p14:creationId xmlns:p14="http://schemas.microsoft.com/office/powerpoint/2010/main" val="4037024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8">
    <p:bg>
      <p:bgPr>
        <a:solidFill>
          <a:srgbClr val="486B2E"/>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580296" y="615464"/>
            <a:ext cx="11060719" cy="5802919"/>
          </a:xfrm>
          <a:prstGeom prst="rect">
            <a:avLst/>
          </a:prstGeom>
          <a:noFill/>
          <a:ln cap="flat">
            <a:noFill/>
          </a:ln>
        </p:spPr>
      </p:pic>
      <p:pic>
        <p:nvPicPr>
          <p:cNvPr id="4" name="Picture 3"/>
          <p:cNvPicPr>
            <a:picLocks noChangeAspect="1"/>
          </p:cNvPicPr>
          <p:nvPr/>
        </p:nvPicPr>
        <p:blipFill>
          <a:blip r:embed="rId3"/>
          <a:stretch>
            <a:fillRect/>
          </a:stretch>
        </p:blipFill>
        <p:spPr>
          <a:xfrm>
            <a:off x="4709168" y="4258231"/>
            <a:ext cx="1401487" cy="1151098"/>
          </a:xfrm>
          <a:prstGeom prst="rect">
            <a:avLst/>
          </a:prstGeom>
        </p:spPr>
      </p:pic>
      <p:sp>
        <p:nvSpPr>
          <p:cNvPr id="3" name="TextBox 3"/>
          <p:cNvSpPr txBox="1"/>
          <p:nvPr/>
        </p:nvSpPr>
        <p:spPr>
          <a:xfrm>
            <a:off x="6359478" y="4393669"/>
            <a:ext cx="4712680" cy="101566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dirty="0">
                <a:solidFill>
                  <a:srgbClr val="FF0066"/>
                </a:solidFill>
                <a:uFillTx/>
                <a:latin typeface="Comic Sans MS" pitchFamily="66"/>
              </a:rPr>
              <a:t>Thank you</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name="Slide4">
    <p:bg>
      <p:bgPr>
        <a:solidFill>
          <a:srgbClr val="DEEBF7"/>
        </a:solidFill>
        <a:effectLst/>
      </p:bgPr>
    </p:bg>
    <p:spTree>
      <p:nvGrpSpPr>
        <p:cNvPr id="1" name=""/>
        <p:cNvGrpSpPr/>
        <p:nvPr/>
      </p:nvGrpSpPr>
      <p:grpSpPr>
        <a:xfrm>
          <a:off x="0" y="0"/>
          <a:ext cx="0" cy="0"/>
          <a:chOff x="0" y="0"/>
          <a:chExt cx="0" cy="0"/>
        </a:xfrm>
      </p:grpSpPr>
      <p:sp>
        <p:nvSpPr>
          <p:cNvPr id="2" name="TextBox 1"/>
          <p:cNvSpPr txBox="1"/>
          <p:nvPr/>
        </p:nvSpPr>
        <p:spPr>
          <a:xfrm>
            <a:off x="1987055" y="696745"/>
            <a:ext cx="8950567" cy="379828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3" name="Rectangle 2"/>
          <p:cNvSpPr/>
          <p:nvPr/>
        </p:nvSpPr>
        <p:spPr>
          <a:xfrm>
            <a:off x="1283680" y="696745"/>
            <a:ext cx="8950567" cy="563231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A0A0A"/>
                </a:solidFill>
                <a:uFillTx/>
                <a:latin typeface="Roboto"/>
              </a:rPr>
              <a:t>This tutorial will help you to use Mendeley to cite and reference the papers while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A0A0A"/>
                </a:solidFill>
                <a:uFillTx/>
                <a:latin typeface="Roboto"/>
              </a:rPr>
              <a:t> writing scientific papers.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A0A0A"/>
                </a:solidFill>
                <a:uFillTx/>
                <a:latin typeface="Roboto"/>
              </a:rPr>
              <a:t>And I am going to look at how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A0A0A"/>
              </a:solidFill>
              <a:uFillTx/>
              <a:latin typeface="Roboto"/>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00"/>
                </a:solidFill>
                <a:uFillTx/>
                <a:latin typeface="Century Gothic"/>
              </a:rPr>
              <a:t>Mendeley Desktop</a:t>
            </a:r>
            <a:r>
              <a:rPr lang="en-US" sz="1800" b="0" i="0" u="none" strike="noStrike" kern="1200" cap="none" spc="0" baseline="0" dirty="0">
                <a:solidFill>
                  <a:srgbClr val="000000"/>
                </a:solidFill>
                <a:uFillTx/>
                <a:latin typeface="Century Gothic"/>
              </a:rPr>
              <a:t> can be used to organize your own research library and share it to other researchers. It is commonly used as academic software for indexing and organizing PDF documents and research papers. </a:t>
            </a:r>
            <a:endParaRPr lang="en-US" sz="1800" b="0" i="0" u="none" strike="noStrike" kern="1200" cap="none" spc="0" baseline="0" dirty="0">
              <a:solidFill>
                <a:srgbClr val="000000"/>
              </a:solidFill>
              <a:uFillTx/>
              <a:latin typeface="Roboto"/>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Roboto"/>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Times New Roman" pitchFamily="18"/>
                <a:cs typeface="Times New Roman" pitchFamily="18"/>
              </a:rPr>
              <a:t>Mendeley (</a:t>
            </a:r>
            <a:r>
              <a:rPr lang="en-US" sz="1800" b="0" i="0" u="none" strike="noStrike" kern="1200" cap="none" spc="0" baseline="0" dirty="0">
                <a:solidFill>
                  <a:srgbClr val="000000"/>
                </a:solidFill>
                <a:uFillTx/>
                <a:latin typeface="Times New Roman" pitchFamily="18"/>
                <a:cs typeface="Times New Roman" pitchFamily="18"/>
                <a:hlinkClick r:id="rId2"/>
              </a:rPr>
              <a:t>www.mendeley.com</a:t>
            </a:r>
            <a:r>
              <a:rPr lang="en-US" sz="1800" b="0" i="0" u="none" strike="noStrike" kern="1200" cap="none" spc="0" baseline="0" dirty="0">
                <a:solidFill>
                  <a:srgbClr val="000000"/>
                </a:solidFill>
                <a:uFillTx/>
                <a:latin typeface="Times New Roman" pitchFamily="18"/>
                <a:cs typeface="Times New Roman" pitchFamily="18"/>
              </a:rPr>
              <a:t>) is a combination of a website and a desktop application which helps manage, share and discover both content and contacts in research.</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a:cs typeface="Times New Roman"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Times New Roman" pitchFamily="18"/>
                <a:cs typeface="Times New Roman" pitchFamily="18"/>
              </a:rPr>
              <a:t> </a:t>
            </a:r>
            <a:r>
              <a:rPr lang="en-US" sz="1800" b="0" i="0" u="none" strike="noStrike" kern="1200" cap="none" spc="0" baseline="0" dirty="0">
                <a:solidFill>
                  <a:srgbClr val="000000"/>
                </a:solidFill>
                <a:uFillTx/>
                <a:latin typeface="Century Gothic"/>
              </a:rPr>
              <a:t>The Web Library allows you to access your Mendeley library from your browser at any time.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a:cs typeface="Times New Roman"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Times New Roman" pitchFamily="18"/>
                <a:cs typeface="Times New Roman" pitchFamily="18"/>
              </a:rPr>
              <a:t>You need to download </a:t>
            </a:r>
            <a:r>
              <a:rPr lang="en-US" sz="1800" b="0" i="0" u="none" strike="noStrike" kern="1200" cap="none" spc="0" baseline="0" dirty="0" err="1">
                <a:solidFill>
                  <a:srgbClr val="000000"/>
                </a:solidFill>
                <a:uFillTx/>
                <a:latin typeface="Times New Roman" pitchFamily="18"/>
                <a:cs typeface="Times New Roman" pitchFamily="18"/>
              </a:rPr>
              <a:t>mendeley</a:t>
            </a:r>
            <a:r>
              <a:rPr lang="en-US" sz="1800" b="0" i="0" u="none" strike="noStrike" kern="1200" cap="none" spc="0" baseline="0" dirty="0">
                <a:solidFill>
                  <a:srgbClr val="000000"/>
                </a:solidFill>
                <a:uFillTx/>
                <a:latin typeface="Times New Roman" pitchFamily="18"/>
                <a:cs typeface="Times New Roman" pitchFamily="18"/>
              </a:rPr>
              <a:t> desktop for windows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a:cs typeface="Times New Roman"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entury Gothic"/>
              </a:rPr>
              <a:t>Import papers, web pages and other documents directly into your reference library from search engines and academic databases. Mendeley Web Importer is available for all major web browsers.</a:t>
            </a:r>
            <a:endParaRPr lang="en-US" sz="1800" b="0" i="0" u="none" strike="noStrike" kern="1200" cap="none" spc="0" baseline="0" dirty="0">
              <a:solidFill>
                <a:srgbClr val="000000"/>
              </a:solidFill>
              <a:uFillTx/>
              <a:latin typeface="Times New Roman" pitchFamily="18"/>
              <a:cs typeface="Times New Roman"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3">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US" sz="2800" dirty="0">
                <a:latin typeface="Comic Sans MS" pitchFamily="66"/>
              </a:rPr>
              <a:t>Objectives:</a:t>
            </a:r>
          </a:p>
        </p:txBody>
      </p:sp>
      <p:sp>
        <p:nvSpPr>
          <p:cNvPr id="3" name="TextBox 2"/>
          <p:cNvSpPr txBox="1"/>
          <p:nvPr/>
        </p:nvSpPr>
        <p:spPr>
          <a:xfrm>
            <a:off x="386864" y="2368853"/>
            <a:ext cx="11236567" cy="341632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Times New Roman" pitchFamily="18"/>
                <a:cs typeface="Times New Roman" pitchFamily="18"/>
              </a:rPr>
              <a:t>1-What are the features of Mendeley software?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Times New Roman" pitchFamily="18"/>
              <a:cs typeface="Times New Roman"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Times New Roman" pitchFamily="18"/>
                <a:cs typeface="Times New Roman" pitchFamily="18"/>
              </a:rPr>
              <a:t>2- How to get starting with Mendeley?</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Times New Roman" pitchFamily="18"/>
              <a:cs typeface="Times New Roman" pitchFamily="18"/>
            </a:endParaRPr>
          </a:p>
          <a:p>
            <a:pPr marL="352428" marR="0" lvl="0" indent="-352428" algn="l" defTabSz="457200" rtl="0" fontAlgn="auto" hangingPunct="1">
              <a:lnSpc>
                <a:spcPct val="100000"/>
              </a:lnSpc>
              <a:spcBef>
                <a:spcPts val="0"/>
              </a:spcBef>
              <a:spcAft>
                <a:spcPts val="0"/>
              </a:spcAft>
              <a:buNone/>
              <a:tabLst>
                <a:tab pos="685799" algn="l"/>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Times New Roman" pitchFamily="18"/>
                <a:cs typeface="Times New Roman" pitchFamily="18"/>
              </a:rPr>
              <a:t>3-The application of Mendeley </a:t>
            </a:r>
            <a:r>
              <a:rPr lang="en-US" sz="2400" b="0" i="0" u="none" strike="noStrike" kern="1200" cap="none" spc="0" baseline="0" dirty="0" smtClean="0">
                <a:solidFill>
                  <a:srgbClr val="000000"/>
                </a:solidFill>
                <a:uFillTx/>
                <a:latin typeface="Times New Roman" pitchFamily="18"/>
                <a:cs typeface="Times New Roman" pitchFamily="18"/>
              </a:rPr>
              <a:t>Desktop</a:t>
            </a:r>
            <a:r>
              <a:rPr lang="en-US" sz="2400" b="0" i="0" u="none" strike="noStrike" kern="1200" cap="none" spc="0" dirty="0" smtClean="0">
                <a:solidFill>
                  <a:srgbClr val="000000"/>
                </a:solidFill>
                <a:uFillTx/>
                <a:latin typeface="Times New Roman" pitchFamily="18"/>
                <a:cs typeface="Times New Roman" pitchFamily="18"/>
              </a:rPr>
              <a:t> </a:t>
            </a:r>
            <a:r>
              <a:rPr lang="en-US" sz="2400" b="0" i="0" u="none" strike="noStrike" kern="1200" cap="none" spc="0" baseline="0" dirty="0" smtClean="0">
                <a:solidFill>
                  <a:srgbClr val="000000"/>
                </a:solidFill>
                <a:uFillTx/>
                <a:latin typeface="Times New Roman" pitchFamily="18"/>
                <a:cs typeface="Times New Roman" pitchFamily="18"/>
              </a:rPr>
              <a:t>manager </a:t>
            </a:r>
            <a:r>
              <a:rPr lang="en-US" sz="2400" b="0" i="0" u="none" strike="noStrike" kern="1200" cap="none" spc="0" baseline="0" dirty="0">
                <a:solidFill>
                  <a:srgbClr val="000000"/>
                </a:solidFill>
                <a:uFillTx/>
                <a:latin typeface="Times New Roman" pitchFamily="18"/>
                <a:cs typeface="Times New Roman" pitchFamily="18"/>
              </a:rPr>
              <a:t>with word </a:t>
            </a:r>
            <a:r>
              <a:rPr lang="en-US" sz="2400" b="0" i="0" u="none" strike="noStrike" kern="1200" cap="none" spc="0" baseline="0" dirty="0" smtClean="0">
                <a:solidFill>
                  <a:srgbClr val="000000"/>
                </a:solidFill>
                <a:uFillTx/>
                <a:latin typeface="Times New Roman" pitchFamily="18"/>
                <a:cs typeface="Times New Roman" pitchFamily="18"/>
              </a:rPr>
              <a:t>Microsoft and Mendeley web importer .</a:t>
            </a:r>
            <a:endParaRPr lang="en-US" sz="2400" b="0" i="0" u="none" strike="noStrike" kern="1200" cap="none" spc="0" baseline="0" dirty="0">
              <a:solidFill>
                <a:srgbClr val="000000"/>
              </a:solidFill>
              <a:uFillTx/>
              <a:latin typeface="Times New Roman" pitchFamily="18"/>
              <a:cs typeface="Times New Roman" pitchFamily="18"/>
            </a:endParaRPr>
          </a:p>
          <a:p>
            <a:pPr marL="352428" marR="0" lvl="0" indent="-352428" algn="l" defTabSz="457200" rtl="0" fontAlgn="auto" hangingPunct="1">
              <a:lnSpc>
                <a:spcPct val="100000"/>
              </a:lnSpc>
              <a:spcBef>
                <a:spcPts val="0"/>
              </a:spcBef>
              <a:spcAft>
                <a:spcPts val="0"/>
              </a:spcAft>
              <a:buNone/>
              <a:tabLst>
                <a:tab pos="685799" algn="l"/>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Times New Roman" pitchFamily="18"/>
              <a:cs typeface="Times New Roman" pitchFamily="18"/>
            </a:endParaRPr>
          </a:p>
          <a:p>
            <a:pPr marL="352428" marR="0" lvl="0" indent="-352428" algn="l" defTabSz="457200" rtl="0" fontAlgn="auto" hangingPunct="1">
              <a:lnSpc>
                <a:spcPct val="100000"/>
              </a:lnSpc>
              <a:spcBef>
                <a:spcPts val="0"/>
              </a:spcBef>
              <a:spcAft>
                <a:spcPts val="0"/>
              </a:spcAft>
              <a:buNone/>
              <a:tabLst>
                <a:tab pos="685799" algn="l"/>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Times New Roman" pitchFamily="18"/>
                <a:cs typeface="Times New Roman" pitchFamily="18"/>
              </a:rPr>
              <a:t>4-How to manage and import researches? </a:t>
            </a:r>
          </a:p>
          <a:p>
            <a:pPr marL="352428" marR="0" lvl="0" indent="-352428" algn="l" defTabSz="457200" rtl="0" fontAlgn="auto" hangingPunct="1">
              <a:lnSpc>
                <a:spcPct val="100000"/>
              </a:lnSpc>
              <a:spcBef>
                <a:spcPts val="0"/>
              </a:spcBef>
              <a:spcAft>
                <a:spcPts val="0"/>
              </a:spcAft>
              <a:buNone/>
              <a:tabLst>
                <a:tab pos="685799" algn="l"/>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Times New Roman" pitchFamily="18"/>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2836" y="997841"/>
            <a:ext cx="10238510" cy="4154984"/>
          </a:xfrm>
          <a:prstGeom prst="rect">
            <a:avLst/>
          </a:prstGeom>
        </p:spPr>
        <p:txBody>
          <a:bodyPr wrap="square">
            <a:spAutoFit/>
          </a:bodyPr>
          <a:lstStyle/>
          <a:p>
            <a:pPr lvl="0" algn="just" defTabSz="457200">
              <a:defRPr sz="1800" b="0" i="0" u="none" strike="noStrike" kern="0" cap="none" spc="0" baseline="0">
                <a:solidFill>
                  <a:srgbClr val="000000"/>
                </a:solidFill>
                <a:uFillTx/>
              </a:defRPr>
            </a:pPr>
            <a:endParaRPr lang="en-US" sz="2400" b="1" dirty="0" smtClean="0">
              <a:solidFill>
                <a:srgbClr val="C00000"/>
              </a:solidFill>
              <a:latin typeface="Times New Roman" panose="02020603050405020304" pitchFamily="18" charset="0"/>
              <a:cs typeface="Times New Roman" panose="02020603050405020304" pitchFamily="18" charset="0"/>
            </a:endParaRPr>
          </a:p>
          <a:p>
            <a:pPr lvl="0" algn="just" defTabSz="457200">
              <a:defRPr sz="1800" b="0" i="0" u="none" strike="noStrike" kern="0" cap="none" spc="0" baseline="0">
                <a:solidFill>
                  <a:srgbClr val="000000"/>
                </a:solidFill>
                <a:uFillTx/>
              </a:defRPr>
            </a:pPr>
            <a:r>
              <a:rPr lang="en-US" sz="2400" b="1" dirty="0" err="1" smtClean="0">
                <a:solidFill>
                  <a:srgbClr val="C00000"/>
                </a:solidFill>
                <a:latin typeface="Times New Roman" panose="02020603050405020304" pitchFamily="18" charset="0"/>
                <a:cs typeface="Times New Roman" panose="02020603050405020304" pitchFamily="18" charset="0"/>
              </a:rPr>
              <a:t>Mendeley</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Desktop</a:t>
            </a:r>
            <a:r>
              <a:rPr lang="en-US" sz="2400" dirty="0">
                <a:solidFill>
                  <a:srgbClr val="000000"/>
                </a:solidFill>
                <a:latin typeface="Times New Roman" panose="02020603050405020304" pitchFamily="18" charset="0"/>
                <a:cs typeface="Times New Roman" panose="02020603050405020304" pitchFamily="18" charset="0"/>
              </a:rPr>
              <a:t> </a:t>
            </a:r>
            <a:endParaRPr lang="en-US" sz="2400" dirty="0" smtClean="0">
              <a:solidFill>
                <a:srgbClr val="000000"/>
              </a:solidFill>
              <a:latin typeface="Times New Roman" panose="02020603050405020304" pitchFamily="18" charset="0"/>
              <a:cs typeface="Times New Roman" panose="02020603050405020304" pitchFamily="18" charset="0"/>
            </a:endParaRPr>
          </a:p>
          <a:p>
            <a:pPr lvl="0" algn="just" defTabSz="457200">
              <a:defRPr sz="1800" b="0" i="0" u="none" strike="noStrike" kern="0" cap="none" spc="0" baseline="0">
                <a:solidFill>
                  <a:srgbClr val="000000"/>
                </a:solidFill>
                <a:uFillTx/>
              </a:defRPr>
            </a:pPr>
            <a:endParaRPr lang="en-US" sz="2400" dirty="0" smtClean="0">
              <a:solidFill>
                <a:srgbClr val="000000"/>
              </a:solidFill>
              <a:latin typeface="Times New Roman" panose="02020603050405020304" pitchFamily="18" charset="0"/>
              <a:cs typeface="Times New Roman" panose="02020603050405020304" pitchFamily="18" charset="0"/>
            </a:endParaRPr>
          </a:p>
          <a:p>
            <a:pPr marL="342900" lvl="0" indent="-342900" algn="just" defTabSz="457200">
              <a:buFont typeface="Wingdings" panose="05000000000000000000" pitchFamily="2" charset="2"/>
              <a:buChar char="Ø"/>
              <a:defRPr sz="1800" b="0" i="0" u="none" strike="noStrike" kern="0" cap="none" spc="0" baseline="0">
                <a:solidFill>
                  <a:srgbClr val="000000"/>
                </a:solidFill>
                <a:uFillTx/>
              </a:defRPr>
            </a:pPr>
            <a:r>
              <a:rPr lang="en-US" sz="2400" dirty="0" smtClean="0">
                <a:solidFill>
                  <a:srgbClr val="000000"/>
                </a:solidFill>
                <a:latin typeface="Times New Roman" panose="02020603050405020304" pitchFamily="18" charset="0"/>
                <a:cs typeface="Times New Roman" panose="02020603050405020304" pitchFamily="18" charset="0"/>
              </a:rPr>
              <a:t>It can </a:t>
            </a:r>
            <a:r>
              <a:rPr lang="en-US" sz="2400" dirty="0">
                <a:solidFill>
                  <a:srgbClr val="000000"/>
                </a:solidFill>
                <a:latin typeface="Times New Roman" panose="02020603050405020304" pitchFamily="18" charset="0"/>
                <a:cs typeface="Times New Roman" panose="02020603050405020304" pitchFamily="18" charset="0"/>
              </a:rPr>
              <a:t>be used to organize your own research library and share it to other researchers. It is commonly used as academic software for indexing and organizing PDF documents and research papers. </a:t>
            </a:r>
            <a:endParaRPr lang="en-US" sz="2400" dirty="0" smtClean="0">
              <a:solidFill>
                <a:srgbClr val="000000"/>
              </a:solidFill>
              <a:latin typeface="Times New Roman" panose="02020603050405020304" pitchFamily="18" charset="0"/>
              <a:cs typeface="Times New Roman" panose="02020603050405020304" pitchFamily="18" charset="0"/>
            </a:endParaRPr>
          </a:p>
          <a:p>
            <a:pPr marL="342900" lvl="0" indent="-342900" algn="just" defTabSz="457200">
              <a:buFont typeface="Wingdings" panose="05000000000000000000" pitchFamily="2" charset="2"/>
              <a:buChar char="Ø"/>
              <a:defRPr sz="1800" b="0" i="0" u="none" strike="noStrike" kern="0" cap="none" spc="0" baseline="0">
                <a:solidFill>
                  <a:srgbClr val="000000"/>
                </a:solidFill>
                <a:uFillTx/>
              </a:defRPr>
            </a:pPr>
            <a:endParaRPr lang="en-US" sz="2400" dirty="0">
              <a:solidFill>
                <a:srgbClr val="000000"/>
              </a:solidFill>
              <a:latin typeface="Times New Roman" panose="02020603050405020304" pitchFamily="18" charset="0"/>
              <a:cs typeface="Times New Roman" panose="02020603050405020304" pitchFamily="18" charset="0"/>
            </a:endParaRPr>
          </a:p>
          <a:p>
            <a:pPr marL="342900" indent="-342900" algn="just" defTabSz="457200">
              <a:buFont typeface="Wingdings" panose="05000000000000000000" pitchFamily="2" charset="2"/>
              <a:buChar char="Ø"/>
              <a:defRPr sz="1800" b="0" i="0" u="none" strike="noStrike" kern="0" cap="none" spc="0" baseline="0">
                <a:solidFill>
                  <a:srgbClr val="000000"/>
                </a:solidFill>
                <a:uFillTx/>
              </a:defRPr>
            </a:pPr>
            <a:r>
              <a:rPr lang="en-US" sz="2400" dirty="0">
                <a:solidFill>
                  <a:srgbClr val="000000"/>
                </a:solidFill>
                <a:latin typeface="Times New Roman" panose="02020603050405020304" pitchFamily="18" charset="0"/>
                <a:cs typeface="Times New Roman" panose="02020603050405020304" pitchFamily="18" charset="0"/>
              </a:rPr>
              <a:t>Import papers, web pages and other documents directly into your </a:t>
            </a:r>
            <a:r>
              <a:rPr lang="en-US" sz="2400" dirty="0" smtClean="0">
                <a:solidFill>
                  <a:srgbClr val="000000"/>
                </a:solidFill>
                <a:latin typeface="Times New Roman" panose="02020603050405020304" pitchFamily="18" charset="0"/>
                <a:cs typeface="Times New Roman" panose="02020603050405020304" pitchFamily="18" charset="0"/>
              </a:rPr>
              <a:t>reference </a:t>
            </a:r>
            <a:r>
              <a:rPr lang="en-US" sz="2400" dirty="0">
                <a:solidFill>
                  <a:srgbClr val="000000"/>
                </a:solidFill>
                <a:latin typeface="Times New Roman" panose="02020603050405020304" pitchFamily="18" charset="0"/>
                <a:cs typeface="Times New Roman" panose="02020603050405020304" pitchFamily="18" charset="0"/>
              </a:rPr>
              <a:t>library from search engines and academic databases. Mendeley Web Importer is available for all major web browsers</a:t>
            </a:r>
            <a:r>
              <a:rPr lang="en-US" sz="2400" dirty="0" smtClean="0">
                <a:solidFill>
                  <a:srgbClr val="000000"/>
                </a:solidFill>
                <a:latin typeface="Times New Roman" panose="02020603050405020304" pitchFamily="18" charset="0"/>
                <a:cs typeface="Times New Roman" panose="02020603050405020304" pitchFamily="18" charset="0"/>
              </a:rPr>
              <a:t>.</a:t>
            </a:r>
          </a:p>
          <a:p>
            <a:pPr lvl="0" algn="just" defTabSz="457200">
              <a:defRPr sz="1800" b="0" i="0" u="none" strike="noStrike" kern="0" cap="none" spc="0" baseline="0">
                <a:solidFill>
                  <a:srgbClr val="000000"/>
                </a:solidFill>
                <a:uFillTx/>
              </a:defRPr>
            </a:pP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703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2">
    <p:bg>
      <p:bgPr>
        <a:solidFill>
          <a:srgbClr val="0070C0"/>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58264" y="228600"/>
            <a:ext cx="11852032" cy="720967"/>
          </a:xfrm>
        </p:spPr>
        <p:txBody>
          <a:bodyPr/>
          <a:lstStyle/>
          <a:p>
            <a:pPr lvl="0"/>
            <a:r>
              <a:rPr lang="en-US" sz="2800" dirty="0">
                <a:latin typeface="Times New Roman" pitchFamily="18"/>
                <a:cs typeface="Times New Roman" pitchFamily="18"/>
              </a:rPr>
              <a:t>What are features of Mendeley?</a:t>
            </a:r>
          </a:p>
        </p:txBody>
      </p:sp>
      <p:pic>
        <p:nvPicPr>
          <p:cNvPr id="3" name="What is Mendeley (1)">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264" y="2105891"/>
            <a:ext cx="11852032" cy="3799820"/>
          </a:xfrm>
          <a:prstGeom prst="rect">
            <a:avLst/>
          </a:prstGeom>
          <a:solidFill>
            <a:schemeClr val="accent1">
              <a:lumMod val="40000"/>
              <a:lumOff val="60000"/>
            </a:schemeClr>
          </a:solid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interactiveSeq">
                <p:stCondLst>
                  <p:cond evt="onClick" delay="0">
                    <p:tgtEl>
                      <p:spTgt spid="3"/>
                    </p:tgtEl>
                  </p:cond>
                </p:stCondLst>
                <p:childTnLst>
                  <p:par>
                    <p:cTn id="3" fill="hold">
                      <p:stCondLst>
                        <p:cond evt="onBegin" delay="0">
                          <p:tn val="2"/>
                        </p:cond>
                      </p:stCondLst>
                      <p:childTnLst>
                        <p:par>
                          <p:cTn id="4" fill="hold">
                            <p:stCondLst>
                              <p:cond delay="0"/>
                            </p:stCondLst>
                            <p:childTnLst>
                              <p:par>
                                <p:cTn id="5" presetID="2" presetClass="mediacall" presetSubtype="0" fill="hold" nodeType="clickEffect">
                                  <p:stCondLst>
                                    <p:cond delay="0"/>
                                  </p:stCondLst>
                                  <p:childTnLst>
                                    <p:cmd type="call" cmd="togglePause">
                                      <p:cBhvr>
                                        <p:cTn id="6"/>
                                        <p:tgtEl>
                                          <p:spTgt spid="3"/>
                                        </p:tgtEl>
                                      </p:cBhvr>
                                    </p:cmd>
                                  </p:childTnLst>
                                </p:cTn>
                              </p:par>
                            </p:childTnLst>
                          </p:cTn>
                        </p:par>
                      </p:childTnLst>
                    </p:cTn>
                  </p:par>
                </p:childTnLst>
              </p:cTn>
              <p:nextCondLst>
                <p:cond evt="onClick" delay="0">
                  <p:tgtEl>
                    <p:spTgt spid="3"/>
                  </p:tgtEl>
                </p:cond>
              </p:nextCondLst>
            </p:seq>
            <p:video>
              <p:cMediaNode>
                <p:cTn id="7">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Rectangle 3"/>
          <p:cNvSpPr/>
          <p:nvPr/>
        </p:nvSpPr>
        <p:spPr>
          <a:xfrm>
            <a:off x="308591" y="34875"/>
            <a:ext cx="11015904" cy="126188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FFC000"/>
                </a:solidFill>
                <a:uFillTx/>
                <a:latin typeface="Times New Roman" pitchFamily="18"/>
                <a:cs typeface="Times New Roman" pitchFamily="18"/>
              </a:rPr>
              <a:t>Get starting with Mendeley Desktop</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FFFFFF"/>
                </a:solidFill>
                <a:uFillTx/>
                <a:latin typeface="Times New Roman" pitchFamily="18"/>
                <a:cs typeface="Times New Roman" pitchFamily="18"/>
              </a:rPr>
              <a:t>1-http://www.mendeley.com</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sng" strike="noStrike" kern="1200" cap="none" spc="0" baseline="0" dirty="0">
                <a:solidFill>
                  <a:srgbClr val="FFFFFF"/>
                </a:solidFill>
                <a:uFillTx/>
                <a:latin typeface="Times New Roman" pitchFamily="18"/>
                <a:cs typeface="Times New Roman" pitchFamily="18"/>
              </a:rPr>
              <a:t>2-Free Reference Manager &amp; Citation Generator - Mendeley</a:t>
            </a:r>
          </a:p>
        </p:txBody>
      </p:sp>
      <p:pic>
        <p:nvPicPr>
          <p:cNvPr id="3" name="Picture 4">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08591" y="1296759"/>
            <a:ext cx="11537045" cy="5408841"/>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le 1"/>
          <p:cNvSpPr txBox="1">
            <a:spLocks noGrp="1"/>
          </p:cNvSpPr>
          <p:nvPr>
            <p:ph type="title"/>
          </p:nvPr>
        </p:nvSpPr>
        <p:spPr>
          <a:xfrm>
            <a:off x="650632" y="400296"/>
            <a:ext cx="10515600" cy="637199"/>
          </a:xfrm>
        </p:spPr>
        <p:txBody>
          <a:bodyPr>
            <a:noAutofit/>
          </a:bodyPr>
          <a:lstStyle/>
          <a:p>
            <a:pPr lvl="0" defTabSz="457200">
              <a:lnSpc>
                <a:spcPct val="100000"/>
              </a:lnSpc>
              <a:defRPr sz="1800" b="0" i="0" u="none" strike="noStrike" kern="0" cap="none" spc="0" baseline="0">
                <a:solidFill>
                  <a:srgbClr val="000000"/>
                </a:solidFill>
                <a:uFillTx/>
              </a:defRPr>
            </a:pPr>
            <a:r>
              <a:rPr lang="en-US" sz="4000" b="1" dirty="0">
                <a:solidFill>
                  <a:srgbClr val="FFC000"/>
                </a:solidFill>
                <a:latin typeface="Times New Roman" pitchFamily="18"/>
                <a:cs typeface="Times New Roman" pitchFamily="18"/>
              </a:rPr>
              <a:t>Get starting with Mendeley Desktop</a:t>
            </a:r>
          </a:p>
        </p:txBody>
      </p:sp>
      <p:pic>
        <p:nvPicPr>
          <p:cNvPr id="3" name="Picture 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650632" y="1323978"/>
            <a:ext cx="10703170" cy="5235086"/>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Rectangle 1"/>
          <p:cNvSpPr/>
          <p:nvPr/>
        </p:nvSpPr>
        <p:spPr>
          <a:xfrm>
            <a:off x="1055080" y="1024155"/>
            <a:ext cx="10304583" cy="403187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FFFFFF"/>
                </a:solidFill>
                <a:uFillTx/>
                <a:latin typeface="Times New Roman" pitchFamily="18"/>
                <a:cs typeface="Times New Roman" pitchFamily="18"/>
              </a:rPr>
              <a:t>3-Install the </a:t>
            </a:r>
            <a:r>
              <a:rPr lang="en-US" sz="3200" b="1" i="0" u="none" strike="noStrike" kern="1200" cap="none" spc="0" baseline="0" dirty="0">
                <a:solidFill>
                  <a:srgbClr val="FFFFFF"/>
                </a:solidFill>
                <a:uFillTx/>
                <a:latin typeface="Times New Roman" pitchFamily="18"/>
                <a:cs typeface="Times New Roman" pitchFamily="18"/>
                <a:hlinkClick r:id="rId2"/>
              </a:rPr>
              <a:t>Mendeley Web Importer</a:t>
            </a:r>
            <a:r>
              <a:rPr lang="en-US" sz="3200" b="0" i="0" u="none" strike="noStrike" kern="1200" cap="none" spc="0" baseline="0" dirty="0">
                <a:solidFill>
                  <a:srgbClr val="FFFFFF"/>
                </a:solidFill>
                <a:uFillTx/>
                <a:latin typeface="Times New Roman" pitchFamily="18"/>
                <a:cs typeface="Times New Roman" pitchFamily="18"/>
              </a:rPr>
              <a:t> -- Install the Web Importer into your favorite web browser to import references and documents from a wide range of academic databases.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dirty="0">
              <a:solidFill>
                <a:srgbClr val="FFFFFF"/>
              </a:solidFill>
              <a:uFillTx/>
              <a:latin typeface="Times New Roman" pitchFamily="18"/>
              <a:cs typeface="Times New Roman"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dirty="0">
              <a:solidFill>
                <a:srgbClr val="FFFFFF"/>
              </a:solidFill>
              <a:uFillTx/>
              <a:latin typeface="Times New Roman" pitchFamily="18"/>
              <a:cs typeface="Times New Roman"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dirty="0">
                <a:solidFill>
                  <a:srgbClr val="FFFFFF"/>
                </a:solidFill>
                <a:uFillTx/>
                <a:latin typeface="Times New Roman" pitchFamily="18"/>
                <a:cs typeface="Times New Roman" pitchFamily="18"/>
              </a:rPr>
              <a:t>4.</a:t>
            </a:r>
            <a:r>
              <a:rPr lang="en-US" sz="3200" b="0" i="0" u="none" strike="noStrike" kern="1200" cap="none" spc="0" baseline="0" dirty="0">
                <a:solidFill>
                  <a:srgbClr val="FFFFFF"/>
                </a:solidFill>
                <a:uFillTx/>
                <a:latin typeface="Times New Roman" pitchFamily="18"/>
                <a:cs typeface="Times New Roman" pitchFamily="18"/>
              </a:rPr>
              <a:t>  Install the</a:t>
            </a:r>
            <a:r>
              <a:rPr lang="en-US" sz="3200" b="1" i="0" u="none" strike="noStrike" kern="1200" cap="none" spc="0" baseline="0" dirty="0">
                <a:solidFill>
                  <a:srgbClr val="FFFFFF"/>
                </a:solidFill>
                <a:uFillTx/>
                <a:latin typeface="Times New Roman" pitchFamily="18"/>
                <a:cs typeface="Times New Roman" pitchFamily="18"/>
              </a:rPr>
              <a:t> </a:t>
            </a:r>
            <a:r>
              <a:rPr lang="en-US" sz="3200" b="1" i="0" u="none" strike="noStrike" kern="1200" cap="none" spc="0" baseline="0" dirty="0">
                <a:solidFill>
                  <a:srgbClr val="FFFFFF"/>
                </a:solidFill>
                <a:uFillTx/>
                <a:latin typeface="Times New Roman" pitchFamily="18"/>
                <a:cs typeface="Times New Roman" pitchFamily="18"/>
                <a:hlinkClick r:id="rId3"/>
              </a:rPr>
              <a:t>Mendeley MS Word Plugin</a:t>
            </a:r>
            <a:r>
              <a:rPr lang="en-US" sz="3200" b="0" i="0" u="none" strike="noStrike" kern="1200" cap="none" spc="0" baseline="0" dirty="0">
                <a:solidFill>
                  <a:srgbClr val="FFFFFF"/>
                </a:solidFill>
                <a:uFillTx/>
                <a:latin typeface="Times New Roman" pitchFamily="18"/>
                <a:cs typeface="Times New Roman" pitchFamily="18"/>
              </a:rPr>
              <a:t>-- Installing the Microsoft Word plugin will allow you to insert citations and bibliographies into your Microsoft Word document.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9538" y="1593558"/>
            <a:ext cx="9683261" cy="3970318"/>
          </a:xfrm>
          <a:prstGeom prst="rect">
            <a:avLst/>
          </a:prstGeom>
        </p:spPr>
        <p:txBody>
          <a:bodyPr wrap="square">
            <a:spAutoFit/>
          </a:bodyPr>
          <a:lstStyle/>
          <a:p>
            <a:pPr marL="571500" indent="-571500">
              <a:buFont typeface="Wingdings" panose="05000000000000000000" pitchFamily="2" charset="2"/>
              <a:buChar char="Ø"/>
            </a:pPr>
            <a:r>
              <a:rPr lang="en-US" sz="3600" dirty="0" smtClean="0">
                <a:solidFill>
                  <a:srgbClr val="FFC000"/>
                </a:solidFill>
                <a:latin typeface="Times New Roman" pitchFamily="18"/>
                <a:cs typeface="Times New Roman" pitchFamily="18"/>
              </a:rPr>
              <a:t>The </a:t>
            </a:r>
            <a:r>
              <a:rPr lang="en-US" sz="3600" dirty="0">
                <a:solidFill>
                  <a:srgbClr val="FFC000"/>
                </a:solidFill>
                <a:latin typeface="Times New Roman" pitchFamily="18"/>
                <a:cs typeface="Times New Roman" pitchFamily="18"/>
              </a:rPr>
              <a:t>application of Mendeley Desktop manager with word Microsoft and Mendeley web </a:t>
            </a:r>
            <a:r>
              <a:rPr lang="en-US" sz="3600" dirty="0" smtClean="0">
                <a:solidFill>
                  <a:srgbClr val="FFC000"/>
                </a:solidFill>
                <a:latin typeface="Times New Roman" pitchFamily="18"/>
                <a:cs typeface="Times New Roman" pitchFamily="18"/>
              </a:rPr>
              <a:t>importer</a:t>
            </a:r>
          </a:p>
          <a:p>
            <a:pPr marL="571500" indent="-571500">
              <a:buFont typeface="Wingdings" panose="05000000000000000000" pitchFamily="2" charset="2"/>
              <a:buChar char="Ø"/>
            </a:pPr>
            <a:endParaRPr lang="en-US" sz="3600" dirty="0">
              <a:solidFill>
                <a:srgbClr val="FFC000"/>
              </a:solidFill>
              <a:latin typeface="Times New Roman" pitchFamily="18"/>
              <a:cs typeface="Times New Roman" pitchFamily="18"/>
            </a:endParaRPr>
          </a:p>
          <a:p>
            <a:pPr marL="571500" indent="-571500">
              <a:buFont typeface="Wingdings" panose="05000000000000000000" pitchFamily="2" charset="2"/>
              <a:buChar char="Ø"/>
            </a:pPr>
            <a:endParaRPr lang="en-US" sz="3600" dirty="0" smtClean="0">
              <a:solidFill>
                <a:srgbClr val="FFC000"/>
              </a:solidFill>
              <a:latin typeface="Times New Roman" pitchFamily="18"/>
              <a:cs typeface="Times New Roman" pitchFamily="18"/>
            </a:endParaRPr>
          </a:p>
          <a:p>
            <a:pPr marL="571500" lvl="0" indent="-571500">
              <a:buFont typeface="Wingdings" panose="05000000000000000000" pitchFamily="2" charset="2"/>
              <a:buChar char="Ø"/>
            </a:pPr>
            <a:r>
              <a:rPr lang="en-US" sz="3600" dirty="0" smtClean="0">
                <a:solidFill>
                  <a:srgbClr val="FFC000"/>
                </a:solidFill>
                <a:latin typeface="Times New Roman" pitchFamily="18"/>
                <a:cs typeface="Times New Roman" pitchFamily="18"/>
              </a:rPr>
              <a:t>How </a:t>
            </a:r>
            <a:r>
              <a:rPr lang="en-US" sz="3600" dirty="0">
                <a:solidFill>
                  <a:srgbClr val="FFC000"/>
                </a:solidFill>
                <a:latin typeface="Times New Roman" pitchFamily="18"/>
                <a:cs typeface="Times New Roman" pitchFamily="18"/>
              </a:rPr>
              <a:t>to manage and import researches</a:t>
            </a:r>
            <a:r>
              <a:rPr lang="en-US" sz="3600" dirty="0" smtClean="0">
                <a:solidFill>
                  <a:srgbClr val="FFC000"/>
                </a:solidFill>
                <a:latin typeface="Times New Roman" pitchFamily="18"/>
                <a:cs typeface="Times New Roman" pitchFamily="18"/>
              </a:rPr>
              <a:t>?</a:t>
            </a:r>
            <a:endParaRPr lang="en-US" sz="3600" dirty="0">
              <a:solidFill>
                <a:srgbClr val="FFC000"/>
              </a:solidFill>
              <a:latin typeface="Times New Roman" pitchFamily="18"/>
              <a:cs typeface="Times New Roman" pitchFamily="18"/>
            </a:endParaRPr>
          </a:p>
          <a:p>
            <a:r>
              <a:rPr lang="en-US" sz="3600" dirty="0" smtClean="0">
                <a:solidFill>
                  <a:srgbClr val="FFC000"/>
                </a:solidFill>
                <a:latin typeface="Times New Roman" pitchFamily="18"/>
                <a:cs typeface="Times New Roman" pitchFamily="18"/>
              </a:rPr>
              <a:t> </a:t>
            </a:r>
            <a:endParaRPr lang="en-US" sz="3600" dirty="0">
              <a:solidFill>
                <a:srgbClr val="FFC000"/>
              </a:solidFill>
            </a:endParaRPr>
          </a:p>
        </p:txBody>
      </p:sp>
    </p:spTree>
    <p:extLst>
      <p:ext uri="{BB962C8B-B14F-4D97-AF65-F5344CB8AC3E}">
        <p14:creationId xmlns:p14="http://schemas.microsoft.com/office/powerpoint/2010/main" val="1247573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Quotab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pth">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1258</TotalTime>
  <Words>128</Words>
  <Application>Microsoft Office PowerPoint</Application>
  <PresentationFormat>Widescreen</PresentationFormat>
  <Paragraphs>44</Paragraphs>
  <Slides>11</Slides>
  <Notes>0</Notes>
  <HiddenSlides>1</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Calibri</vt:lpstr>
      <vt:lpstr>Century Gothic</vt:lpstr>
      <vt:lpstr>Comic Sans MS</vt:lpstr>
      <vt:lpstr>Corbel</vt:lpstr>
      <vt:lpstr>Roboto</vt:lpstr>
      <vt:lpstr>Times New Roman</vt:lpstr>
      <vt:lpstr>Wingdings</vt:lpstr>
      <vt:lpstr>Wingdings 2</vt:lpstr>
      <vt:lpstr>Quotable</vt:lpstr>
      <vt:lpstr>Depth</vt:lpstr>
      <vt:lpstr>  Mendeley software </vt:lpstr>
      <vt:lpstr>PowerPoint Presentation</vt:lpstr>
      <vt:lpstr>Objectives:</vt:lpstr>
      <vt:lpstr>PowerPoint Presentation</vt:lpstr>
      <vt:lpstr>What are features of Mendeley?</vt:lpstr>
      <vt:lpstr>PowerPoint Presentation</vt:lpstr>
      <vt:lpstr>Get starting with Mendeley Desktop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dc:creator>
  <cp:lastModifiedBy>nadd</cp:lastModifiedBy>
  <cp:revision>35</cp:revision>
  <dcterms:created xsi:type="dcterms:W3CDTF">2019-04-06T07:53:30Z</dcterms:created>
  <dcterms:modified xsi:type="dcterms:W3CDTF">2022-04-03T20:49:52Z</dcterms:modified>
</cp:coreProperties>
</file>