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r. Saifuldeen A. Mohammed" initials="MSAM" lastIdx="1" clrIdx="0">
    <p:extLst>
      <p:ext uri="{19B8F6BF-5375-455C-9EA6-DF929625EA0E}">
        <p15:presenceInfo xmlns:p15="http://schemas.microsoft.com/office/powerpoint/2012/main" userId="Mr. Saifuldeen A. Moham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9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F967FDD-72D7-4F0A-BBDB-1848A49E29B0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79B820A-499B-4956-BECE-D3B381140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4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F47C-E97E-4EAC-89C9-A9AF56366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695A3-517C-4E1F-8445-B053B94D2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5E005-5FC9-4BB4-858D-F4DA88AE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326D6-2356-4485-BD90-BC4960473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5D656-743D-4EB5-9D55-6872B0BF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AA80-1634-4F68-97C7-70CF6281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032C1-DDCA-48F0-8B7B-A0123D0F1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C74BB-F488-4EA5-A7CB-1846A3BA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A6D9D-7B75-4EAF-9750-DED4DF50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B1B6F-A4A6-4011-B5DC-FF75D8DB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16620-5817-4D4B-BE99-6A2576266F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79629-39C0-4762-B94D-8FC32C19E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64B7-FAC9-48D8-940B-D5BFE7E97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9B1FF-812B-493A-9AF8-602FE2D6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CAE64-4F8D-404C-A973-A90949A8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39F38-AD13-4C12-A79C-0E4AA67C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E50D9-CCEC-4455-9BC4-669467A8A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52216-32CD-447A-BDD6-AFBF6031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EF8C-FB60-4897-92EE-3F9611F8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0B35C-F058-4958-BA5C-2A3C9DDE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0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BF8D-BCEA-4506-BF7C-79E8571D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C8753-0405-4C99-9514-76C94F2BD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709F2-3E46-4549-8F89-331F1FA0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1A01-FC4E-4936-9703-DE91DF44D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96100-6501-4CDE-9D40-390D6145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5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A288-0DAF-4383-8095-D6F13FDB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DA0E8-EE26-4309-97DB-264802D2F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7A502-31AB-4D82-9EA6-D7BDA402E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D3FF7-8FF4-454F-AC98-9FAEDE5D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A26EC-1325-4ED8-B0C7-B222614C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486D4-1F94-48FA-8988-A6F4E702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5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E6A9-1847-46AA-82B3-82FD9804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E55E0-3E8F-4940-BF17-F5B8DA05F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9CC10-C968-44BE-B42E-9584AF017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8D70E-C30E-4E33-B3E8-88CC67B05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3B288-06EA-41B3-8C89-ABEBDCFA5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7CEBD-BB00-4AAF-BFE0-E7867F34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18B8C-32AF-45CF-8060-7B650412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1A2863-0893-49EB-88FA-91368B882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9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87A2-3622-4E29-A17E-EBE55745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38017-58B0-49C0-9F92-B7E4A968A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3F4C-7969-450D-A358-B01F15E7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8777C-7F18-4C26-AFE6-A63DAC88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5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CAB1C6-7A66-4365-8279-40B410F68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9973E-F49E-439D-8D48-93694BED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0EC69-33A3-4CFA-96B9-6A07739D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0EF7-B711-407E-8FAF-F0C7EFB4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E0C9-A33A-4FDF-BF62-822044599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050E4F-2031-41D0-9734-04AFCECC5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D79A3-1CE0-4DED-9B89-19A3D21B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FF472-24C3-4F30-90D0-DE7AE459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213E1-A9A4-4F7D-9EAA-635D0EF3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2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DF714-70CC-45C5-AA01-89B91E09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AC8A18-09AF-48D6-A652-152EC5776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FBA35-6F0C-47EC-99D1-0C86EEDCB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C63C2-FF9C-48EB-BB50-39E6BA26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442EEE-C2D6-4F9A-A21F-D05078F0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8FB89-EFD5-490B-AB87-2BEBBB2F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34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1B568-DFB5-4AF4-B272-83AFE9998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0A915-A4B9-4DC9-AC68-EC9B9C516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6E089-1CB7-46C6-9E97-34E0B5C3C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46641-D066-441B-AACB-58C5A98017B8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B31D3-21E7-4F4F-B3D0-ECDEBFE4C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741F2-49F4-4B01-BA8D-34276A03A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E5BB-09A6-455C-AECB-DB453CDF0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0FC2C79A-D3A3-4CCF-ADE0-B401B8684F8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 rot="21344045">
            <a:off x="140649" y="446811"/>
            <a:ext cx="10603338" cy="5964379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F3355-293B-4EC7-8284-4EBE581C7542}"/>
              </a:ext>
            </a:extLst>
          </p:cNvPr>
          <p:cNvSpPr txBox="1"/>
          <p:nvPr/>
        </p:nvSpPr>
        <p:spPr>
          <a:xfrm>
            <a:off x="151002" y="14908"/>
            <a:ext cx="11951048" cy="636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IQ" sz="4400" b="1" dirty="0">
              <a:solidFill>
                <a:srgbClr val="002060"/>
              </a:solidFill>
              <a:latin typeface="Arabic Typesetting" panose="03020402040406030203" pitchFamily="66" charset="-78"/>
              <a:cs typeface="+mj-cs"/>
            </a:endParaRPr>
          </a:p>
          <a:p>
            <a:pPr algn="ctr"/>
            <a:r>
              <a:rPr lang="ar-IQ" sz="4400" b="1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"ورشة الكترونية"</a:t>
            </a:r>
          </a:p>
          <a:p>
            <a:pPr algn="ctr"/>
            <a:endParaRPr lang="ar-IQ" sz="48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IQ" sz="3200" b="1" dirty="0">
                <a:solidFill>
                  <a:srgbClr val="002060"/>
                </a:solidFill>
                <a:latin typeface=" Abdoullah Ashgar EL-kharef" panose="02000000000000000000" pitchFamily="2" charset="-78"/>
                <a:cs typeface="Simple Bold Jut Out" panose="02010401010101010101" pitchFamily="2" charset="-78"/>
              </a:rPr>
              <a:t>تقيم وحدة التعليم المستمر بالتعاون مع قسم الهندسة الكهربائية في كلية الهندسة - جامعة بغداد ورشة الكترونية بعنوان </a:t>
            </a:r>
            <a:endParaRPr lang="ar-IQ" sz="36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(كيفية عمل وانشاء محاضرة فديوية صوت وصورة وعمل محاضرة تفاعلية بطرق مبسطة </a:t>
            </a:r>
            <a:endParaRPr lang="en-US" sz="3200" b="1" dirty="0">
              <a:solidFill>
                <a:srgbClr val="FF0000"/>
              </a:solidFill>
              <a:latin typeface="Arabic Typesetting" panose="03020402040406030203" pitchFamily="66" charset="-78"/>
              <a:cs typeface="+mj-cs"/>
            </a:endParaRPr>
          </a:p>
          <a:p>
            <a:pPr algn="ctr" rtl="1"/>
            <a:r>
              <a:rPr lang="ar-IQ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باستخدام برنامج </a:t>
            </a:r>
            <a:r>
              <a:rPr lang="en-US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Elephant" panose="02020904090505020303" pitchFamily="18" charset="0"/>
                <a:cs typeface="+mj-cs"/>
              </a:rPr>
              <a:t>Office Mix</a:t>
            </a:r>
            <a:r>
              <a:rPr lang="ar-IQ" sz="3600" b="1" dirty="0">
                <a:solidFill>
                  <a:srgbClr val="FF0000"/>
                </a:solidFill>
                <a:latin typeface="Elephant" panose="02020904090505020303" pitchFamily="18" charset="0"/>
                <a:cs typeface="+mj-cs"/>
              </a:rPr>
              <a:t>)</a:t>
            </a:r>
          </a:p>
          <a:p>
            <a:pPr algn="ctr" rtl="1"/>
            <a:endParaRPr lang="ar-IQ" sz="4000" b="1" dirty="0">
              <a:solidFill>
                <a:srgbClr val="C00000"/>
              </a:solidFill>
              <a:latin typeface="+mj-lt"/>
              <a:cs typeface="+mj-cs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يلقيها المدرس سيف الدين عبد الامير عبر تطبي</a:t>
            </a:r>
            <a:r>
              <a:rPr lang="ar-IQ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ق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Google Meet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j-cs"/>
              </a:rPr>
              <a:t> </a:t>
            </a:r>
            <a:r>
              <a:rPr lang="ar-IQ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وذلك في يوم السبت الموافق 22/01/2022 الساعة الثامنة مساء.</a:t>
            </a:r>
            <a:endParaRPr lang="ar-IQ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رمز الدخول للبرنامج:- </a:t>
            </a:r>
            <a:r>
              <a:rPr lang="en-US" sz="2400" b="1" i="0" dirty="0">
                <a:solidFill>
                  <a:srgbClr val="C00000"/>
                </a:solidFill>
                <a:effectLst/>
                <a:latin typeface="Roboto" panose="02000000000000000000" pitchFamily="2" charset="0"/>
              </a:rPr>
              <a:t>zks-qgcz-qwn</a:t>
            </a:r>
            <a:endParaRPr lang="en-US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099046-170D-4A4C-B67B-0918AE75D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3304" y="19612"/>
            <a:ext cx="1685241" cy="15219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A68329-71A9-4548-899A-3C96C19D8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5" y="26270"/>
            <a:ext cx="1501526" cy="1428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73458F-DBC0-49DA-B12A-85657377A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056" y="5777541"/>
            <a:ext cx="664588" cy="6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0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D4745-7CDB-4B0C-A188-A1F41CC7EAC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21112739">
            <a:off x="612905" y="700781"/>
            <a:ext cx="10395518" cy="5847480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96EC9-E259-405B-93F0-056E5B9FA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163" y="3398782"/>
            <a:ext cx="774259" cy="30543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CAADE80-D857-415F-8171-DC7D3C3D5DBF}"/>
              </a:ext>
            </a:extLst>
          </p:cNvPr>
          <p:cNvSpPr txBox="1"/>
          <p:nvPr/>
        </p:nvSpPr>
        <p:spPr>
          <a:xfrm>
            <a:off x="537663" y="644503"/>
            <a:ext cx="10598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r" rtl="1">
              <a:buFont typeface="+mj-lt"/>
              <a:buAutoNum type="arabicPeriod"/>
            </a:pPr>
            <a:r>
              <a:rPr lang="ar-IQ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تثبيت برنامج</a:t>
            </a:r>
            <a:r>
              <a:rPr lang="en-US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Office Mix </a:t>
            </a:r>
            <a:r>
              <a:rPr lang="ar-IQ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مجاناً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IQ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التعرف على خواص البرنامج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IQ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تسجيل محاضرة </a:t>
            </a:r>
            <a:r>
              <a:rPr lang="en-US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Offline</a:t>
            </a:r>
            <a:r>
              <a:rPr lang="ar-IQ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وطريقة رفعها </a:t>
            </a:r>
          </a:p>
          <a:p>
            <a:pPr marL="914400" indent="-914400" algn="r" rtl="1">
              <a:buFont typeface="+mj-lt"/>
              <a:buAutoNum type="arabicPeriod"/>
            </a:pPr>
            <a:r>
              <a:rPr lang="ar-IQ" sz="54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محاضرة تفاعلية</a:t>
            </a:r>
            <a:r>
              <a:rPr lang="en-US" sz="54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Online </a:t>
            </a:r>
            <a:r>
              <a:rPr lang="ar-IQ" sz="540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54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E6A8BA-5AE6-4454-9E3F-4A1F8A16169B}"/>
              </a:ext>
            </a:extLst>
          </p:cNvPr>
          <p:cNvSpPr txBox="1"/>
          <p:nvPr/>
        </p:nvSpPr>
        <p:spPr>
          <a:xfrm>
            <a:off x="2666209" y="4130798"/>
            <a:ext cx="61313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IQ" sz="32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التدريسي : م. سيف الدين عبد الامير محمد</a:t>
            </a:r>
          </a:p>
          <a:p>
            <a:r>
              <a:rPr lang="en-US" sz="32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saifuldeen@uob.edu.iq</a:t>
            </a:r>
          </a:p>
          <a:p>
            <a:r>
              <a:rPr lang="en-US" sz="32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saifuldeen@coeng.uobaghdad.edu.iq</a:t>
            </a:r>
          </a:p>
          <a:p>
            <a:r>
              <a:rPr lang="en-US" sz="320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saifuldeen@ieee.org</a:t>
            </a:r>
          </a:p>
        </p:txBody>
      </p:sp>
    </p:spTree>
    <p:extLst>
      <p:ext uri="{BB962C8B-B14F-4D97-AF65-F5344CB8AC3E}">
        <p14:creationId xmlns:p14="http://schemas.microsoft.com/office/powerpoint/2010/main" val="1275580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8132AF12211247AF087A42DB8DC7C9" ma:contentTypeVersion="9" ma:contentTypeDescription="Create a new document." ma:contentTypeScope="" ma:versionID="6b53bdb4e0dacbaad1bd00ee2e869eba">
  <xsd:schema xmlns:xsd="http://www.w3.org/2001/XMLSchema" xmlns:xs="http://www.w3.org/2001/XMLSchema" xmlns:p="http://schemas.microsoft.com/office/2006/metadata/properties" xmlns:ns3="e728802f-cd98-4434-8ed8-2a359b8bc2e0" targetNamespace="http://schemas.microsoft.com/office/2006/metadata/properties" ma:root="true" ma:fieldsID="3c4bdefad9f832d2cc8c3b5572fe3599" ns3:_="">
    <xsd:import namespace="e728802f-cd98-4434-8ed8-2a359b8bc2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8802f-cd98-4434-8ed8-2a359b8bc2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801200-D6B3-4784-B621-E53E33D82049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e728802f-cd98-4434-8ed8-2a359b8bc2e0"/>
  </ds:schemaRefs>
</ds:datastoreItem>
</file>

<file path=customXml/itemProps2.xml><?xml version="1.0" encoding="utf-8"?>
<ds:datastoreItem xmlns:ds="http://schemas.openxmlformats.org/officeDocument/2006/customXml" ds:itemID="{52A6910E-FD27-4186-84CB-80A219DA75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84330A-DE7F-4267-B1EC-CF8A340EA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8802f-cd98-4434-8ed8-2a359b8bc2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114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 Abdoullah Ashgar EL-kharef</vt:lpstr>
      <vt:lpstr>Arabic Typesetting</vt:lpstr>
      <vt:lpstr>Arial</vt:lpstr>
      <vt:lpstr>Calibri</vt:lpstr>
      <vt:lpstr>Calibri Light</vt:lpstr>
      <vt:lpstr>Elephant</vt:lpstr>
      <vt:lpstr>Roboto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Saifuldeen A. Mohammed</dc:creator>
  <cp:lastModifiedBy>Ahmed AL Hamadani- Faculty Member -University of Baghdad</cp:lastModifiedBy>
  <cp:revision>20</cp:revision>
  <cp:lastPrinted>2022-01-20T05:32:56Z</cp:lastPrinted>
  <dcterms:created xsi:type="dcterms:W3CDTF">2021-02-19T10:44:40Z</dcterms:created>
  <dcterms:modified xsi:type="dcterms:W3CDTF">2022-03-22T20:28:23Z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0x010100328132AF12211247AF087A42DB8DC7C9</vt:lpwstr>
  </property>
</Properties>
</file>