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09/07/1443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Done by</a:t>
            </a:r>
          </a:p>
          <a:p>
            <a:r>
              <a:rPr lang="en-US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Rusul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J. </a:t>
            </a:r>
            <a:r>
              <a:rPr lang="en-US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Hadi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92697"/>
            <a:ext cx="3960440" cy="253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09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/>
              </a:rPr>
              <a:t>Overview 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0"/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Focusky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effective communication and presentation software that help you express your mind and be amazed with results. Unlike slides,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Focusky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uses an open canvas to make you freely present your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 and represent a free alternative program.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easily get started with creating new project, adding diverse elements and adding wonderful animation effect and publishing online or offline.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9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compelling animated presentation can be shared to social media, mobile devices for viewing anytime and anywhere. With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Focusky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creating an awesome presentation to present your idea better and make your audiences understand and remember your message better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dirty="0" err="1">
                <a:solidFill>
                  <a:srgbClr val="333333"/>
                </a:solidFill>
                <a:latin typeface="Arial"/>
              </a:rPr>
              <a:t>Focusky</a:t>
            </a:r>
            <a:r>
              <a:rPr lang="en-US" dirty="0">
                <a:solidFill>
                  <a:srgbClr val="333333"/>
                </a:solidFill>
                <a:latin typeface="Arial"/>
              </a:rPr>
              <a:t> is designed with the vision of meeting up to the standard of new generation users. Some of the amazing features of this great invention are</a:t>
            </a:r>
            <a:r>
              <a:rPr lang="en-US" dirty="0" smtClean="0">
                <a:solidFill>
                  <a:srgbClr val="333333"/>
                </a:solidFill>
                <a:latin typeface="Aria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433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36472" y="116632"/>
            <a:ext cx="8604448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-Free 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use even for the first time </a:t>
            </a: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templates that are plentiful and can be used easily even if you're using the program for the first time. </a:t>
            </a: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 zoom in and zoom out transitions </a:t>
            </a: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writing and object effects available </a:t>
            </a: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Lightweight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even with standard laptop specifications. </a:t>
            </a: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 Backgrounds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Backgrounds</a:t>
            </a:r>
          </a:p>
          <a:p>
            <a:pPr algn="just" rtl="0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/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8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4525963"/>
          </a:xfrm>
        </p:spPr>
        <p:txBody>
          <a:bodyPr/>
          <a:lstStyle/>
          <a:p>
            <a:pPr algn="just" rtl="0"/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Focusky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create presentations that contain different types of media such as images, videos, sounds, animations, formulas, graffiti,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even charts. A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complete and appropriate program for students in presenting assignments given in lectures even in other non-academic activities.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4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4700</TotalTime>
  <Words>251</Words>
  <Application>Microsoft Office PowerPoint</Application>
  <PresentationFormat>عرض على الشاشة (3:4)‏</PresentationFormat>
  <Paragraphs>19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Overview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Focusky</dc:title>
  <dc:creator>hp</dc:creator>
  <cp:lastModifiedBy>Maher</cp:lastModifiedBy>
  <cp:revision>12</cp:revision>
  <dcterms:created xsi:type="dcterms:W3CDTF">2021-09-15T14:08:29Z</dcterms:created>
  <dcterms:modified xsi:type="dcterms:W3CDTF">2022-02-10T20:17:05Z</dcterms:modified>
</cp:coreProperties>
</file>