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Lst>
  <p:notesMasterIdLst>
    <p:notesMasterId r:id="rId30"/>
  </p:notesMasterIdLst>
  <p:sldIdLst>
    <p:sldId id="263" r:id="rId12"/>
    <p:sldId id="272" r:id="rId13"/>
    <p:sldId id="269" r:id="rId14"/>
    <p:sldId id="274" r:id="rId15"/>
    <p:sldId id="256" r:id="rId16"/>
    <p:sldId id="273" r:id="rId17"/>
    <p:sldId id="271" r:id="rId18"/>
    <p:sldId id="260" r:id="rId19"/>
    <p:sldId id="275" r:id="rId20"/>
    <p:sldId id="268" r:id="rId21"/>
    <p:sldId id="267" r:id="rId22"/>
    <p:sldId id="276" r:id="rId23"/>
    <p:sldId id="265" r:id="rId24"/>
    <p:sldId id="270" r:id="rId25"/>
    <p:sldId id="266" r:id="rId26"/>
    <p:sldId id="277" r:id="rId27"/>
    <p:sldId id="264" r:id="rId28"/>
    <p:sldId id="27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7E02"/>
    <a:srgbClr val="FFCC66"/>
    <a:srgbClr val="B62C78"/>
    <a:srgbClr val="009DA6"/>
    <a:srgbClr val="CD740C"/>
    <a:srgbClr val="796AA5"/>
    <a:srgbClr val="4A3D82"/>
    <a:srgbClr val="BF7405"/>
    <a:srgbClr val="D17E05"/>
    <a:srgbClr val="038C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318" y="1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5A06B09-0462-443D-B70C-9D8F0DA6940D}" type="datetimeFigureOut">
              <a:rPr lang="ar-IQ" smtClean="0"/>
              <a:t>06/08/1443</a:t>
            </a:fld>
            <a:endParaRPr lang="ar-IQ"/>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C7C2E22-BBE9-40C7-AC8F-3AEAF33D04B1}" type="slidenum">
              <a:rPr lang="ar-IQ" smtClean="0"/>
              <a:t>‹#›</a:t>
            </a:fld>
            <a:endParaRPr lang="ar-IQ"/>
          </a:p>
        </p:txBody>
      </p:sp>
    </p:spTree>
    <p:extLst>
      <p:ext uri="{BB962C8B-B14F-4D97-AF65-F5344CB8AC3E}">
        <p14:creationId xmlns:p14="http://schemas.microsoft.com/office/powerpoint/2010/main" val="439444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2C7C2E22-BBE9-40C7-AC8F-3AEAF33D04B1}" type="slidenum">
              <a:rPr lang="ar-IQ" smtClean="0"/>
              <a:t>4</a:t>
            </a:fld>
            <a:endParaRPr lang="ar-IQ"/>
          </a:p>
        </p:txBody>
      </p:sp>
    </p:spTree>
    <p:extLst>
      <p:ext uri="{BB962C8B-B14F-4D97-AF65-F5344CB8AC3E}">
        <p14:creationId xmlns:p14="http://schemas.microsoft.com/office/powerpoint/2010/main" val="52547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N" dirty="0"/>
              <a:t>102 185 248</a:t>
            </a:r>
          </a:p>
          <a:p>
            <a:r>
              <a:rPr lang="en-IN" dirty="0"/>
              <a:t>76 171 246</a:t>
            </a:r>
          </a:p>
          <a:p>
            <a:r>
              <a:rPr lang="en-IN" dirty="0"/>
              <a:t>76 162 235</a:t>
            </a:r>
          </a:p>
          <a:p>
            <a:r>
              <a:rPr lang="en-IN" dirty="0"/>
              <a:t>70 148 219</a:t>
            </a:r>
          </a:p>
          <a:p>
            <a:r>
              <a:rPr lang="en-IN" dirty="0"/>
              <a:t>102 155 216</a:t>
            </a:r>
          </a:p>
          <a:p>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a:t>
            </a:r>
            <a:r>
              <a:rPr lang="en-IN" dirty="0" err="1"/>
              <a:t>dolore</a:t>
            </a:r>
            <a:r>
              <a:rPr lang="en-IN" dirty="0"/>
              <a:t> magna </a:t>
            </a:r>
            <a:r>
              <a:rPr lang="en-IN" dirty="0" err="1"/>
              <a:t>aliqua</a:t>
            </a:r>
            <a:r>
              <a:rPr lang="en-IN" dirty="0"/>
              <a:t>.</a:t>
            </a:r>
          </a:p>
        </p:txBody>
      </p:sp>
      <p:sp>
        <p:nvSpPr>
          <p:cNvPr id="4" name="Slide Number Placeholder 3"/>
          <p:cNvSpPr>
            <a:spLocks noGrp="1"/>
          </p:cNvSpPr>
          <p:nvPr>
            <p:ph type="sldNum" sz="quarter" idx="10"/>
          </p:nvPr>
        </p:nvSpPr>
        <p:spPr/>
        <p:txBody>
          <a:bodyPr/>
          <a:lstStyle/>
          <a:p>
            <a:fld id="{AE3FC347-6225-42CD-A12E-30F36FA3E6F2}" type="slidenum">
              <a:rPr lang="en-IN" smtClean="0">
                <a:solidFill>
                  <a:prstClr val="black"/>
                </a:solidFill>
              </a:rPr>
              <a:pPr/>
              <a:t>15</a:t>
            </a:fld>
            <a:endParaRPr lang="en-IN">
              <a:solidFill>
                <a:prstClr val="black"/>
              </a:solidFill>
            </a:endParaRPr>
          </a:p>
        </p:txBody>
      </p:sp>
    </p:spTree>
    <p:extLst>
      <p:ext uri="{BB962C8B-B14F-4D97-AF65-F5344CB8AC3E}">
        <p14:creationId xmlns:p14="http://schemas.microsoft.com/office/powerpoint/2010/main" val="2204404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85 173 211</a:t>
            </a:r>
          </a:p>
        </p:txBody>
      </p:sp>
      <p:sp>
        <p:nvSpPr>
          <p:cNvPr id="4" name="Slide Number Placeholder 3"/>
          <p:cNvSpPr>
            <a:spLocks noGrp="1"/>
          </p:cNvSpPr>
          <p:nvPr>
            <p:ph type="sldNum" sz="quarter" idx="10"/>
          </p:nvPr>
        </p:nvSpPr>
        <p:spPr/>
        <p:txBody>
          <a:bodyPr/>
          <a:lstStyle/>
          <a:p>
            <a:fld id="{D829048D-40F4-4640-9B08-1448C63275A8}" type="slidenum">
              <a:rPr lang="en-IN" smtClean="0">
                <a:solidFill>
                  <a:prstClr val="black"/>
                </a:solidFill>
              </a:rPr>
              <a:pPr/>
              <a:t>17</a:t>
            </a:fld>
            <a:endParaRPr lang="en-IN">
              <a:solidFill>
                <a:prstClr val="black"/>
              </a:solidFill>
            </a:endParaRPr>
          </a:p>
        </p:txBody>
      </p:sp>
    </p:spTree>
    <p:extLst>
      <p:ext uri="{BB962C8B-B14F-4D97-AF65-F5344CB8AC3E}">
        <p14:creationId xmlns:p14="http://schemas.microsoft.com/office/powerpoint/2010/main" val="337325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2C7C2E22-BBE9-40C7-AC8F-3AEAF33D04B1}" type="slidenum">
              <a:rPr lang="ar-IQ" smtClean="0"/>
              <a:t>18</a:t>
            </a:fld>
            <a:endParaRPr lang="ar-IQ"/>
          </a:p>
        </p:txBody>
      </p:sp>
    </p:spTree>
    <p:extLst>
      <p:ext uri="{BB962C8B-B14F-4D97-AF65-F5344CB8AC3E}">
        <p14:creationId xmlns:p14="http://schemas.microsoft.com/office/powerpoint/2010/main" val="1689228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DB29F1-C0EB-49E5-ABE7-5EEB517349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994E92B7-4D3F-4C81-B411-65041526E6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8CFF64E0-8289-4830-A63F-8527A7F63993}"/>
              </a:ext>
            </a:extLst>
          </p:cNvPr>
          <p:cNvSpPr>
            <a:spLocks noGrp="1"/>
          </p:cNvSpPr>
          <p:nvPr>
            <p:ph type="dt" sz="half" idx="10"/>
          </p:nvPr>
        </p:nvSpPr>
        <p:spPr/>
        <p:txBody>
          <a:bodyPr/>
          <a:lstStyle/>
          <a:p>
            <a:fld id="{B0B350AD-EE3D-49A6-983C-AB297D56A93F}" type="datetimeFigureOut">
              <a:rPr lang="en-IN" smtClean="0"/>
              <a:t>09-03-2022</a:t>
            </a:fld>
            <a:endParaRPr lang="en-IN"/>
          </a:p>
        </p:txBody>
      </p:sp>
      <p:sp>
        <p:nvSpPr>
          <p:cNvPr id="5" name="Footer Placeholder 4">
            <a:extLst>
              <a:ext uri="{FF2B5EF4-FFF2-40B4-BE49-F238E27FC236}">
                <a16:creationId xmlns="" xmlns:a16="http://schemas.microsoft.com/office/drawing/2014/main" id="{0BA0086B-C612-4B6E-B9F2-0D8BBE3F0BD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AF3A6955-CFC0-4223-B827-580DFD3A3FB5}"/>
              </a:ext>
            </a:extLst>
          </p:cNvPr>
          <p:cNvSpPr>
            <a:spLocks noGrp="1"/>
          </p:cNvSpPr>
          <p:nvPr>
            <p:ph type="sldNum" sz="quarter" idx="12"/>
          </p:nvPr>
        </p:nvSpPr>
        <p:spPr/>
        <p:txBody>
          <a:bodyPr/>
          <a:lstStyle/>
          <a:p>
            <a:fld id="{1817A82E-C79B-4B57-9D69-F188BC19DB90}" type="slidenum">
              <a:rPr lang="en-IN" smtClean="0"/>
              <a:t>‹#›</a:t>
            </a:fld>
            <a:endParaRPr lang="en-IN"/>
          </a:p>
        </p:txBody>
      </p:sp>
    </p:spTree>
    <p:extLst>
      <p:ext uri="{BB962C8B-B14F-4D97-AF65-F5344CB8AC3E}">
        <p14:creationId xmlns:p14="http://schemas.microsoft.com/office/powerpoint/2010/main" val="856585714"/>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7AE57D-BBC6-4199-BC72-D983E634ED6C}"/>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735DFD86-558B-4942-AF62-782BF8D0EE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5C7EAF5E-F0F5-4823-A278-C54BF643F3A2}"/>
              </a:ext>
            </a:extLst>
          </p:cNvPr>
          <p:cNvSpPr>
            <a:spLocks noGrp="1"/>
          </p:cNvSpPr>
          <p:nvPr>
            <p:ph type="dt" sz="half" idx="10"/>
          </p:nvPr>
        </p:nvSpPr>
        <p:spPr/>
        <p:txBody>
          <a:bodyPr/>
          <a:lstStyle/>
          <a:p>
            <a:fld id="{B0B350AD-EE3D-49A6-983C-AB297D56A93F}" type="datetimeFigureOut">
              <a:rPr lang="en-IN" smtClean="0"/>
              <a:t>09-03-2022</a:t>
            </a:fld>
            <a:endParaRPr lang="en-IN"/>
          </a:p>
        </p:txBody>
      </p:sp>
      <p:sp>
        <p:nvSpPr>
          <p:cNvPr id="5" name="Footer Placeholder 4">
            <a:extLst>
              <a:ext uri="{FF2B5EF4-FFF2-40B4-BE49-F238E27FC236}">
                <a16:creationId xmlns="" xmlns:a16="http://schemas.microsoft.com/office/drawing/2014/main" id="{476428D0-076D-4C39-A661-FDD82F7F0A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461FD9B4-BA31-4C29-86B0-63EC5D02041B}"/>
              </a:ext>
            </a:extLst>
          </p:cNvPr>
          <p:cNvSpPr>
            <a:spLocks noGrp="1"/>
          </p:cNvSpPr>
          <p:nvPr>
            <p:ph type="sldNum" sz="quarter" idx="12"/>
          </p:nvPr>
        </p:nvSpPr>
        <p:spPr/>
        <p:txBody>
          <a:bodyPr/>
          <a:lstStyle/>
          <a:p>
            <a:fld id="{1817A82E-C79B-4B57-9D69-F188BC19DB90}" type="slidenum">
              <a:rPr lang="en-IN" smtClean="0"/>
              <a:t>‹#›</a:t>
            </a:fld>
            <a:endParaRPr lang="en-IN"/>
          </a:p>
        </p:txBody>
      </p:sp>
    </p:spTree>
    <p:extLst>
      <p:ext uri="{BB962C8B-B14F-4D97-AF65-F5344CB8AC3E}">
        <p14:creationId xmlns:p14="http://schemas.microsoft.com/office/powerpoint/2010/main" val="1666841903"/>
      </p:ext>
    </p:extLst>
  </p:cSld>
  <p:clrMapOvr>
    <a:masterClrMapping/>
  </p:clrMapOvr>
  <p:transition spd="slow">
    <p:randomBar dir="vert"/>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1600D0D-3524-409F-8B35-A7B4B129DF7C}"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065969F-BB7B-428C-8791-90E39AD10EB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85421112"/>
      </p:ext>
    </p:extLst>
  </p:cSld>
  <p:clrMapOvr>
    <a:masterClrMapping/>
  </p:clrMapOvr>
  <p:transition spd="slow">
    <p:randomBar dir="vert"/>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E36B75-69C0-4B5B-805D-85D0C1EA7497}"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1025D40-5643-46B6-884F-F5B626A9A86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78695"/>
      </p:ext>
    </p:extLst>
  </p:cSld>
  <p:clrMapOvr>
    <a:masterClrMapping/>
  </p:clrMapOvr>
  <p:transition spd="slow">
    <p:randomBar dir="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8B210D5-4A34-4A56-B0CC-CCABBEA3433D}"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3B9D4683-9ED9-4178-825E-B0021B4D1BF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81262171"/>
      </p:ext>
    </p:extLst>
  </p:cSld>
  <p:clrMapOvr>
    <a:masterClrMapping/>
  </p:clrMapOvr>
  <p:transition spd="slow">
    <p:randomBar dir="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A52503B-7A4C-4589-8836-A9B10107F4E1}" type="datetimeFigureOut">
              <a:rPr lang="ru-RU">
                <a:solidFill>
                  <a:prstClr val="black">
                    <a:tint val="75000"/>
                  </a:prstClr>
                </a:solidFill>
              </a:rPr>
              <a:pPr>
                <a:defRPr/>
              </a:pPr>
              <a:t>09.03.2022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9414234-C3CD-4327-B380-AE8C984E992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49582155"/>
      </p:ext>
    </p:extLst>
  </p:cSld>
  <p:clrMapOvr>
    <a:masterClrMapping/>
  </p:clrMapOvr>
  <p:transition spd="slow">
    <p:randomBar dir="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618D400-7744-499A-810B-A53846AC2045}" type="datetimeFigureOut">
              <a:rPr lang="ru-RU">
                <a:solidFill>
                  <a:prstClr val="black">
                    <a:tint val="75000"/>
                  </a:prstClr>
                </a:solidFill>
              </a:rPr>
              <a:pPr>
                <a:defRPr/>
              </a:pPr>
              <a:t>09.03.2022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0733BCAF-716B-481E-8A8E-47AF9151CA5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30114110"/>
      </p:ext>
    </p:extLst>
  </p:cSld>
  <p:clrMapOvr>
    <a:masterClrMapping/>
  </p:clrMapOvr>
  <p:transition spd="slow">
    <p:randomBar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3F0CC9C-2BE6-431B-8D25-9AFC680F5738}" type="datetimeFigureOut">
              <a:rPr lang="ru-RU">
                <a:solidFill>
                  <a:prstClr val="black">
                    <a:tint val="75000"/>
                  </a:prstClr>
                </a:solidFill>
              </a:rPr>
              <a:pPr>
                <a:defRPr/>
              </a:pPr>
              <a:t>09.03.2022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78CE3ED0-798D-4393-A4F0-4558ECC6CF9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3459298"/>
      </p:ext>
    </p:extLst>
  </p:cSld>
  <p:clrMapOvr>
    <a:masterClrMapping/>
  </p:clrMapOvr>
  <p:transition spd="slow">
    <p:randomBar dir="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47C5B74-6424-42B7-8079-896A605E92AF}" type="datetimeFigureOut">
              <a:rPr lang="ru-RU">
                <a:solidFill>
                  <a:prstClr val="black">
                    <a:tint val="75000"/>
                  </a:prstClr>
                </a:solidFill>
              </a:rPr>
              <a:pPr>
                <a:defRPr/>
              </a:pPr>
              <a:t>09.03.2022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8C89D83E-E4CA-444D-B0E4-136C8B7157F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22124825"/>
      </p:ext>
    </p:extLst>
  </p:cSld>
  <p:clrMapOvr>
    <a:masterClrMapping/>
  </p:clrMapOvr>
  <p:transition spd="slow">
    <p:randomBar dir="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3EA0C7E-0727-45B2-8D98-42CC89FFE6C3}" type="datetimeFigureOut">
              <a:rPr lang="ru-RU">
                <a:solidFill>
                  <a:prstClr val="black">
                    <a:tint val="75000"/>
                  </a:prstClr>
                </a:solidFill>
              </a:rPr>
              <a:pPr>
                <a:defRPr/>
              </a:pPr>
              <a:t>09.03.2022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E28D01AF-847C-4EDD-ABAD-BB4A9DDCE7A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51618821"/>
      </p:ext>
    </p:extLst>
  </p:cSld>
  <p:clrMapOvr>
    <a:masterClrMapping/>
  </p:clrMapOvr>
  <p:transition spd="slow">
    <p:randomBar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B919965-7569-4F3D-B63E-CFF6BC5B4207}" type="datetimeFigureOut">
              <a:rPr lang="ru-RU">
                <a:solidFill>
                  <a:prstClr val="black">
                    <a:tint val="75000"/>
                  </a:prstClr>
                </a:solidFill>
              </a:rPr>
              <a:pPr>
                <a:defRPr/>
              </a:pPr>
              <a:t>09.03.2022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BC949034-F78B-40A9-93A4-ABA55F5937A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5708822"/>
      </p:ext>
    </p:extLst>
  </p:cSld>
  <p:clrMapOvr>
    <a:masterClrMapping/>
  </p:clrMapOvr>
  <p:transition spd="slow">
    <p:randomBar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162BFBB-737E-4085-913D-C15CDE80EADB}"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424A3284-9F0E-4E62-AD8B-F678A63408A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66188644"/>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B573880-F116-4E70-8C62-6220F000E9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D2AC917E-1708-44FE-BF8C-AA83E8A69E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1EA45CD6-672D-498C-A4C3-07A95492F45C}"/>
              </a:ext>
            </a:extLst>
          </p:cNvPr>
          <p:cNvSpPr>
            <a:spLocks noGrp="1"/>
          </p:cNvSpPr>
          <p:nvPr>
            <p:ph type="dt" sz="half" idx="10"/>
          </p:nvPr>
        </p:nvSpPr>
        <p:spPr/>
        <p:txBody>
          <a:bodyPr/>
          <a:lstStyle/>
          <a:p>
            <a:fld id="{B0B350AD-EE3D-49A6-983C-AB297D56A93F}" type="datetimeFigureOut">
              <a:rPr lang="en-IN" smtClean="0"/>
              <a:t>09-03-2022</a:t>
            </a:fld>
            <a:endParaRPr lang="en-IN"/>
          </a:p>
        </p:txBody>
      </p:sp>
      <p:sp>
        <p:nvSpPr>
          <p:cNvPr id="5" name="Footer Placeholder 4">
            <a:extLst>
              <a:ext uri="{FF2B5EF4-FFF2-40B4-BE49-F238E27FC236}">
                <a16:creationId xmlns="" xmlns:a16="http://schemas.microsoft.com/office/drawing/2014/main" id="{9D8A3373-BC6F-43F5-A3E0-76033854324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DD36216D-D6FB-4950-B323-2D9D016E3FAE}"/>
              </a:ext>
            </a:extLst>
          </p:cNvPr>
          <p:cNvSpPr>
            <a:spLocks noGrp="1"/>
          </p:cNvSpPr>
          <p:nvPr>
            <p:ph type="sldNum" sz="quarter" idx="12"/>
          </p:nvPr>
        </p:nvSpPr>
        <p:spPr/>
        <p:txBody>
          <a:bodyPr/>
          <a:lstStyle/>
          <a:p>
            <a:fld id="{1817A82E-C79B-4B57-9D69-F188BC19DB90}" type="slidenum">
              <a:rPr lang="en-IN" smtClean="0"/>
              <a:t>‹#›</a:t>
            </a:fld>
            <a:endParaRPr lang="en-IN"/>
          </a:p>
        </p:txBody>
      </p:sp>
    </p:spTree>
    <p:extLst>
      <p:ext uri="{BB962C8B-B14F-4D97-AF65-F5344CB8AC3E}">
        <p14:creationId xmlns:p14="http://schemas.microsoft.com/office/powerpoint/2010/main" val="259813939"/>
      </p:ext>
    </p:extLst>
  </p:cSld>
  <p:clrMapOvr>
    <a:masterClrMapping/>
  </p:clrMapOvr>
  <p:transition spd="slow">
    <p:randomBar dir="vert"/>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2079C0F-3AC4-4196-B9DF-72366DF92020}"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28FC8C5-54BB-4C73-8477-F856D3057F7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20217590"/>
      </p:ext>
    </p:extLst>
  </p:cSld>
  <p:clrMapOvr>
    <a:masterClrMapping/>
  </p:clrMapOvr>
  <p:transition spd="slow">
    <p:randomBar dir="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9D4D53A-242C-454A-8F79-16E91C343ED5}"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4D32749-D38E-4C69-9E06-0BAD099500D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255269480"/>
      </p:ext>
    </p:extLst>
  </p:cSld>
  <p:clrMapOvr>
    <a:masterClrMapping/>
  </p:clrMapOvr>
  <p:transition spd="slow">
    <p:randomBar dir="ver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09EC896-1FE1-46B2-98AB-74476AB24C7A}"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D021141-9A9F-4641-9CD0-FBA41953E51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840507"/>
      </p:ext>
    </p:extLst>
  </p:cSld>
  <p:clrMapOvr>
    <a:masterClrMapping/>
  </p:clrMapOvr>
  <p:transition spd="slow">
    <p:randomBar dir="vert"/>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196B24A-4DAF-46DA-8D7A-A058E61B3894}"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5C3A605-CFC4-49FA-933C-5F56AFCBBEE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742537287"/>
      </p:ext>
    </p:extLst>
  </p:cSld>
  <p:clrMapOvr>
    <a:masterClrMapping/>
  </p:clrMapOvr>
  <p:transition spd="slow">
    <p:randomBar dir="vert"/>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BDBA1B3-B97D-45A2-B5CC-17B98E60F361}" type="datetimeFigureOut">
              <a:rPr lang="ru-RU">
                <a:solidFill>
                  <a:prstClr val="black">
                    <a:tint val="75000"/>
                  </a:prstClr>
                </a:solidFill>
              </a:rPr>
              <a:pPr>
                <a:defRPr/>
              </a:pPr>
              <a:t>09.03.2022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134790C6-5F02-4D9C-820F-2729C7BAB87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48204385"/>
      </p:ext>
    </p:extLst>
  </p:cSld>
  <p:clrMapOvr>
    <a:masterClrMapping/>
  </p:clrMapOvr>
  <p:transition spd="slow">
    <p:randomBar dir="vert"/>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24464E91-F3EE-4D70-B7B8-094E0E4EB672}" type="datetimeFigureOut">
              <a:rPr lang="ru-RU">
                <a:solidFill>
                  <a:prstClr val="black">
                    <a:tint val="75000"/>
                  </a:prstClr>
                </a:solidFill>
              </a:rPr>
              <a:pPr>
                <a:defRPr/>
              </a:pPr>
              <a:t>09.03.2022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3CA7F686-30F3-42D1-90B2-E504C65EC17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151564386"/>
      </p:ext>
    </p:extLst>
  </p:cSld>
  <p:clrMapOvr>
    <a:masterClrMapping/>
  </p:clrMapOvr>
  <p:transition spd="slow">
    <p:randomBar dir="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4830E72-551F-4BDF-B8FA-FCBD09FCA7FB}" type="datetimeFigureOut">
              <a:rPr lang="ru-RU">
                <a:solidFill>
                  <a:prstClr val="black">
                    <a:tint val="75000"/>
                  </a:prstClr>
                </a:solidFill>
              </a:rPr>
              <a:pPr>
                <a:defRPr/>
              </a:pPr>
              <a:t>09.03.2022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E802C894-D0C2-448F-AF7F-80ED0BC0EB4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5640938"/>
      </p:ext>
    </p:extLst>
  </p:cSld>
  <p:clrMapOvr>
    <a:masterClrMapping/>
  </p:clrMapOvr>
  <p:transition spd="slow">
    <p:randomBar dir="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652F941-A4B8-4E2C-BD6D-F98CC6E93D4C}" type="datetimeFigureOut">
              <a:rPr lang="ru-RU">
                <a:solidFill>
                  <a:prstClr val="black">
                    <a:tint val="75000"/>
                  </a:prstClr>
                </a:solidFill>
              </a:rPr>
              <a:pPr>
                <a:defRPr/>
              </a:pPr>
              <a:t>09.03.2022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ADA64E75-530D-4971-8366-EFB2E9F67AD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04650318"/>
      </p:ext>
    </p:extLst>
  </p:cSld>
  <p:clrMapOvr>
    <a:masterClrMapping/>
  </p:clrMapOvr>
  <p:transition spd="slow">
    <p:randomBar dir="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AF10861-9D8B-471D-AED5-4AE003375121}" type="datetimeFigureOut">
              <a:rPr lang="ru-RU">
                <a:solidFill>
                  <a:prstClr val="black">
                    <a:tint val="75000"/>
                  </a:prstClr>
                </a:solidFill>
              </a:rPr>
              <a:pPr>
                <a:defRPr/>
              </a:pPr>
              <a:t>09.03.2022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E407582C-2E4F-4677-B4DC-EC6BA4B0E3E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23832111"/>
      </p:ext>
    </p:extLst>
  </p:cSld>
  <p:clrMapOvr>
    <a:masterClrMapping/>
  </p:clrMapOvr>
  <p:transition spd="slow">
    <p:randomBar dir="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9160A26-21F0-4F0E-AE79-3065D8E95EC5}" type="datetimeFigureOut">
              <a:rPr lang="ru-RU">
                <a:solidFill>
                  <a:prstClr val="black">
                    <a:tint val="75000"/>
                  </a:prstClr>
                </a:solidFill>
              </a:rPr>
              <a:pPr>
                <a:defRPr/>
              </a:pPr>
              <a:t>09.03.2022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F9DE9488-9807-42D1-ACBD-E59DEA17FB0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75170025"/>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C4FB2CE9-272D-422C-9EE7-1E22F7E0871E}"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92FE91BD-1D91-4BB2-961E-538FD87F14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9279109"/>
      </p:ext>
    </p:extLst>
  </p:cSld>
  <p:clrMapOvr>
    <a:masterClrMapping/>
  </p:clrMapOvr>
  <p:transition spd="slow">
    <p:randomBar dir="vert"/>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D088BE6-7621-44F6-9510-48260942EE0D}"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56586F39-B006-4627-9830-17D2CC2C008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26173259"/>
      </p:ext>
    </p:extLst>
  </p:cSld>
  <p:clrMapOvr>
    <a:masterClrMapping/>
  </p:clrMapOvr>
  <p:transition spd="slow">
    <p:randomBar dir="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F0F926E-1262-457B-B47A-14190B179ADE}"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0F71DC9-4523-475C-9ACA-3D741020B04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62119409"/>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4FB2CE9-272D-422C-9EE7-1E22F7E0871E}"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92FE91BD-1D91-4BB2-961E-538FD87F14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63969414"/>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FB2CE9-272D-422C-9EE7-1E22F7E0871E}"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92FE91BD-1D91-4BB2-961E-538FD87F14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660502432"/>
      </p:ext>
    </p:extLst>
  </p:cSld>
  <p:clrMapOvr>
    <a:masterClrMapping/>
  </p:clrMapOvr>
  <p:transition spd="slow">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C4FB2CE9-272D-422C-9EE7-1E22F7E0871E}" type="datetimeFigureOut">
              <a:rPr lang="en-IN" smtClean="0">
                <a:solidFill>
                  <a:prstClr val="black">
                    <a:tint val="75000"/>
                  </a:prstClr>
                </a:solidFill>
              </a:rPr>
              <a:pPr/>
              <a:t>09-03-2022</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92FE91BD-1D91-4BB2-961E-538FD87F14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75115437"/>
      </p:ext>
    </p:extLst>
  </p:cSld>
  <p:clrMapOvr>
    <a:masterClrMapping/>
  </p:clrMapOvr>
  <p:transition spd="slow">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C4FB2CE9-272D-422C-9EE7-1E22F7E0871E}" type="datetimeFigureOut">
              <a:rPr lang="en-IN" smtClean="0">
                <a:solidFill>
                  <a:prstClr val="black">
                    <a:tint val="75000"/>
                  </a:prstClr>
                </a:solidFill>
              </a:rPr>
              <a:pPr/>
              <a:t>09-03-2022</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92FE91BD-1D91-4BB2-961E-538FD87F14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04664336"/>
      </p:ext>
    </p:extLst>
  </p:cSld>
  <p:clrMapOvr>
    <a:masterClrMapping/>
  </p:clrMapOvr>
  <p:transition spd="slow">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C4FB2CE9-272D-422C-9EE7-1E22F7E0871E}" type="datetimeFigureOut">
              <a:rPr lang="en-IN" smtClean="0">
                <a:solidFill>
                  <a:prstClr val="black">
                    <a:tint val="75000"/>
                  </a:prstClr>
                </a:solidFill>
              </a:rPr>
              <a:pPr/>
              <a:t>09-03-2022</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92FE91BD-1D91-4BB2-961E-538FD87F14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00325682"/>
      </p:ext>
    </p:extLst>
  </p:cSld>
  <p:clrMapOvr>
    <a:masterClrMapping/>
  </p:clrMapOvr>
  <p:transition spd="slow">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B2CE9-272D-422C-9EE7-1E22F7E0871E}" type="datetimeFigureOut">
              <a:rPr lang="en-IN" smtClean="0">
                <a:solidFill>
                  <a:prstClr val="black">
                    <a:tint val="75000"/>
                  </a:prstClr>
                </a:solidFill>
              </a:rPr>
              <a:pPr/>
              <a:t>09-03-2022</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92FE91BD-1D91-4BB2-961E-538FD87F14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00661534"/>
      </p:ext>
    </p:extLst>
  </p:cSld>
  <p:clrMapOvr>
    <a:masterClrMapping/>
  </p:clrMapOvr>
  <p:transition spd="slow">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FB2CE9-272D-422C-9EE7-1E22F7E0871E}" type="datetimeFigureOut">
              <a:rPr lang="en-IN" smtClean="0">
                <a:solidFill>
                  <a:prstClr val="black">
                    <a:tint val="75000"/>
                  </a:prstClr>
                </a:solidFill>
              </a:rPr>
              <a:pPr/>
              <a:t>09-03-2022</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92FE91BD-1D91-4BB2-961E-538FD87F14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60339389"/>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76B241-F6F7-4FE9-874C-52033154412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768470E-47DB-40E5-9E5B-2A74491F1B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36F78C1F-C2BA-4211-AE55-7A280F7E9CEC}"/>
              </a:ext>
            </a:extLst>
          </p:cNvPr>
          <p:cNvSpPr>
            <a:spLocks noGrp="1"/>
          </p:cNvSpPr>
          <p:nvPr>
            <p:ph type="dt" sz="half" idx="10"/>
          </p:nvPr>
        </p:nvSpPr>
        <p:spPr/>
        <p:txBody>
          <a:bodyPr/>
          <a:lstStyle/>
          <a:p>
            <a:fld id="{B0B350AD-EE3D-49A6-983C-AB297D56A93F}" type="datetimeFigureOut">
              <a:rPr lang="en-IN" smtClean="0"/>
              <a:t>09-03-2022</a:t>
            </a:fld>
            <a:endParaRPr lang="en-IN"/>
          </a:p>
        </p:txBody>
      </p:sp>
      <p:sp>
        <p:nvSpPr>
          <p:cNvPr id="5" name="Footer Placeholder 4">
            <a:extLst>
              <a:ext uri="{FF2B5EF4-FFF2-40B4-BE49-F238E27FC236}">
                <a16:creationId xmlns="" xmlns:a16="http://schemas.microsoft.com/office/drawing/2014/main" id="{A55C99B4-84BF-455B-89BA-B0B3095E81C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3B613569-FA45-4849-86F1-5D11799C70BD}"/>
              </a:ext>
            </a:extLst>
          </p:cNvPr>
          <p:cNvSpPr>
            <a:spLocks noGrp="1"/>
          </p:cNvSpPr>
          <p:nvPr>
            <p:ph type="sldNum" sz="quarter" idx="12"/>
          </p:nvPr>
        </p:nvSpPr>
        <p:spPr/>
        <p:txBody>
          <a:bodyPr/>
          <a:lstStyle/>
          <a:p>
            <a:fld id="{1817A82E-C79B-4B57-9D69-F188BC19DB90}" type="slidenum">
              <a:rPr lang="en-IN" smtClean="0"/>
              <a:t>‹#›</a:t>
            </a:fld>
            <a:endParaRPr lang="en-IN"/>
          </a:p>
        </p:txBody>
      </p:sp>
    </p:spTree>
    <p:extLst>
      <p:ext uri="{BB962C8B-B14F-4D97-AF65-F5344CB8AC3E}">
        <p14:creationId xmlns:p14="http://schemas.microsoft.com/office/powerpoint/2010/main" val="2343533579"/>
      </p:ext>
    </p:extLst>
  </p:cSld>
  <p:clrMapOvr>
    <a:masterClrMapping/>
  </p:clrMapOvr>
  <p:transition spd="slow">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4FB2CE9-272D-422C-9EE7-1E22F7E0871E}" type="datetimeFigureOut">
              <a:rPr lang="en-IN" smtClean="0">
                <a:solidFill>
                  <a:prstClr val="black">
                    <a:tint val="75000"/>
                  </a:prstClr>
                </a:solidFill>
              </a:rPr>
              <a:pPr/>
              <a:t>09-03-2022</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92FE91BD-1D91-4BB2-961E-538FD87F14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71657274"/>
      </p:ext>
    </p:extLst>
  </p:cSld>
  <p:clrMapOvr>
    <a:masterClrMapping/>
  </p:clrMapOvr>
  <p:transition spd="slow">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4FB2CE9-272D-422C-9EE7-1E22F7E0871E}"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92FE91BD-1D91-4BB2-961E-538FD87F14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75531155"/>
      </p:ext>
    </p:extLst>
  </p:cSld>
  <p:clrMapOvr>
    <a:masterClrMapping/>
  </p:clrMapOvr>
  <p:transition spd="slow">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C4FB2CE9-272D-422C-9EE7-1E22F7E0871E}"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92FE91BD-1D91-4BB2-961E-538FD87F14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66578948"/>
      </p:ext>
    </p:extLst>
  </p:cSld>
  <p:clrMapOvr>
    <a:masterClrMapping/>
  </p:clrMapOvr>
  <p:transition spd="slow">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5345918-48FE-443B-82BF-F8F380BC84B4}"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DAD88A5-B793-48F3-B357-385D8929C81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95575952"/>
      </p:ext>
    </p:extLst>
  </p:cSld>
  <p:clrMapOvr>
    <a:masterClrMapping/>
  </p:clrMapOvr>
  <p:transition spd="slow">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8F14D42-F57B-4A59-BCA7-2A86E5446AAE}"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6745594-489B-4CE9-A06B-D7BD1396B73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33266645"/>
      </p:ext>
    </p:extLst>
  </p:cSld>
  <p:clrMapOvr>
    <a:masterClrMapping/>
  </p:clrMapOvr>
  <p:transition spd="slow">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9ED8BC0-2FF5-479F-807B-062BDA34EC55}"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8CE1D814-334D-4406-BE31-FA7B9ABD4DA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687013787"/>
      </p:ext>
    </p:extLst>
  </p:cSld>
  <p:clrMapOvr>
    <a:masterClrMapping/>
  </p:clrMapOvr>
  <p:transition spd="slow">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A4CC65A8-0783-47D9-90EC-FA8C9F689FEC}" type="datetimeFigureOut">
              <a:rPr lang="ru-RU">
                <a:solidFill>
                  <a:prstClr val="black">
                    <a:tint val="75000"/>
                  </a:prstClr>
                </a:solidFill>
              </a:rPr>
              <a:pPr>
                <a:defRPr/>
              </a:pPr>
              <a:t>09.03.2022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06F221C1-0788-41EC-A840-4FF7C7A8E83A}"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697925943"/>
      </p:ext>
    </p:extLst>
  </p:cSld>
  <p:clrMapOvr>
    <a:masterClrMapping/>
  </p:clrMapOvr>
  <p:transition spd="slow">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EAD65DE-D24F-498F-8908-FB5E51A9D5D7}" type="datetimeFigureOut">
              <a:rPr lang="ru-RU">
                <a:solidFill>
                  <a:prstClr val="black">
                    <a:tint val="75000"/>
                  </a:prstClr>
                </a:solidFill>
              </a:rPr>
              <a:pPr>
                <a:defRPr/>
              </a:pPr>
              <a:t>09.03.2022</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05AC5B6E-2A74-4C95-ADA0-7114AF0D231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63318243"/>
      </p:ext>
    </p:extLst>
  </p:cSld>
  <p:clrMapOvr>
    <a:masterClrMapping/>
  </p:clrMapOvr>
  <p:transition spd="slow">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1E684C17-F8D4-4E91-A824-404650525BD6}" type="datetimeFigureOut">
              <a:rPr lang="ru-RU">
                <a:solidFill>
                  <a:prstClr val="black">
                    <a:tint val="75000"/>
                  </a:prstClr>
                </a:solidFill>
              </a:rPr>
              <a:pPr>
                <a:defRPr/>
              </a:pPr>
              <a:t>09.03.2022</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34CF13E0-DBDB-4DFE-B311-A850776CF6E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185758807"/>
      </p:ext>
    </p:extLst>
  </p:cSld>
  <p:clrMapOvr>
    <a:masterClrMapping/>
  </p:clrMapOvr>
  <p:transition spd="slow">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31A5F569-1E42-453C-BF43-9ECBD6BA22C5}" type="datetimeFigureOut">
              <a:rPr lang="ru-RU">
                <a:solidFill>
                  <a:prstClr val="black">
                    <a:tint val="75000"/>
                  </a:prstClr>
                </a:solidFill>
              </a:rPr>
              <a:pPr>
                <a:defRPr/>
              </a:pPr>
              <a:t>09.03.2022</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78720BA8-E4E6-4244-9129-924998FADCB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06266181"/>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2368DE-34FA-4426-8262-1EFCEC4AAE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CF61CB7C-F370-44D9-A4EE-C8B5AA693F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96A9731-297C-455E-891D-DDD9447475CF}"/>
              </a:ext>
            </a:extLst>
          </p:cNvPr>
          <p:cNvSpPr>
            <a:spLocks noGrp="1"/>
          </p:cNvSpPr>
          <p:nvPr>
            <p:ph type="dt" sz="half" idx="10"/>
          </p:nvPr>
        </p:nvSpPr>
        <p:spPr/>
        <p:txBody>
          <a:bodyPr/>
          <a:lstStyle/>
          <a:p>
            <a:fld id="{B0B350AD-EE3D-49A6-983C-AB297D56A93F}" type="datetimeFigureOut">
              <a:rPr lang="en-IN" smtClean="0"/>
              <a:t>09-03-2022</a:t>
            </a:fld>
            <a:endParaRPr lang="en-IN"/>
          </a:p>
        </p:txBody>
      </p:sp>
      <p:sp>
        <p:nvSpPr>
          <p:cNvPr id="5" name="Footer Placeholder 4">
            <a:extLst>
              <a:ext uri="{FF2B5EF4-FFF2-40B4-BE49-F238E27FC236}">
                <a16:creationId xmlns="" xmlns:a16="http://schemas.microsoft.com/office/drawing/2014/main" id="{788B61EC-2865-4101-B570-FC7828382DF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E2D25429-4816-43C9-AD63-7E4F98D55EF2}"/>
              </a:ext>
            </a:extLst>
          </p:cNvPr>
          <p:cNvSpPr>
            <a:spLocks noGrp="1"/>
          </p:cNvSpPr>
          <p:nvPr>
            <p:ph type="sldNum" sz="quarter" idx="12"/>
          </p:nvPr>
        </p:nvSpPr>
        <p:spPr/>
        <p:txBody>
          <a:bodyPr/>
          <a:lstStyle/>
          <a:p>
            <a:fld id="{1817A82E-C79B-4B57-9D69-F188BC19DB90}" type="slidenum">
              <a:rPr lang="en-IN" smtClean="0"/>
              <a:t>‹#›</a:t>
            </a:fld>
            <a:endParaRPr lang="en-IN"/>
          </a:p>
        </p:txBody>
      </p:sp>
    </p:spTree>
    <p:extLst>
      <p:ext uri="{BB962C8B-B14F-4D97-AF65-F5344CB8AC3E}">
        <p14:creationId xmlns:p14="http://schemas.microsoft.com/office/powerpoint/2010/main" val="2844328739"/>
      </p:ext>
    </p:extLst>
  </p:cSld>
  <p:clrMapOvr>
    <a:masterClrMapping/>
  </p:clrMapOvr>
  <p:transition spd="slow">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E6FB93A-F0E2-4473-9E65-2F6847DBB1D2}" type="datetimeFigureOut">
              <a:rPr lang="ru-RU">
                <a:solidFill>
                  <a:prstClr val="black">
                    <a:tint val="75000"/>
                  </a:prstClr>
                </a:solidFill>
              </a:rPr>
              <a:pPr>
                <a:defRPr/>
              </a:pPr>
              <a:t>09.03.2022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3E72F7E-7D9D-4D75-8AB4-BD4168E8C086}"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012951170"/>
      </p:ext>
    </p:extLst>
  </p:cSld>
  <p:clrMapOvr>
    <a:masterClrMapping/>
  </p:clrMapOvr>
  <p:transition spd="slow">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C2047441-18CB-4F79-BBC9-18DD516FBC82}" type="datetimeFigureOut">
              <a:rPr lang="ru-RU">
                <a:solidFill>
                  <a:prstClr val="black">
                    <a:tint val="75000"/>
                  </a:prstClr>
                </a:solidFill>
              </a:rPr>
              <a:pPr>
                <a:defRPr/>
              </a:pPr>
              <a:t>09.03.2022</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36BE5B7-0F21-4E8D-BCA8-7F58EC9166C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04169813"/>
      </p:ext>
    </p:extLst>
  </p:cSld>
  <p:clrMapOvr>
    <a:masterClrMapping/>
  </p:clrMapOvr>
  <p:transition spd="slow">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984D0BE-D618-4821-8BEC-1867C0E66BE8}"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20E560BF-2CBC-4AFD-A45F-E7FB3FAA460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55152538"/>
      </p:ext>
    </p:extLst>
  </p:cSld>
  <p:clrMapOvr>
    <a:masterClrMapping/>
  </p:clrMapOvr>
  <p:transition spd="slow">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CCC15AD-3FEC-4A4E-AF88-62B724AFAB63}"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6040CA5-627B-4B28-967D-7508A6C3BD3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05657730"/>
      </p:ext>
    </p:extLst>
  </p:cSld>
  <p:clrMapOvr>
    <a:masterClrMapping/>
  </p:clrMapOvr>
  <p:transition spd="slow">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ADDA38DE-F589-4978-A81C-3E3A44C23AA8}"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68C6790-C157-40C0-85A1-3C13175E7CF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13871229"/>
      </p:ext>
    </p:extLst>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DDA38DE-F589-4978-A81C-3E3A44C23AA8}"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68C6790-C157-40C0-85A1-3C13175E7CF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94163359"/>
      </p:ext>
    </p:extLst>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DDA38DE-F589-4978-A81C-3E3A44C23AA8}"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68C6790-C157-40C0-85A1-3C13175E7CF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49551617"/>
      </p:ext>
    </p:extLst>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ADDA38DE-F589-4978-A81C-3E3A44C23AA8}" type="datetimeFigureOut">
              <a:rPr lang="en-IN" smtClean="0">
                <a:solidFill>
                  <a:prstClr val="black">
                    <a:tint val="75000"/>
                  </a:prstClr>
                </a:solidFill>
              </a:rPr>
              <a:pPr/>
              <a:t>09-03-2022</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68C6790-C157-40C0-85A1-3C13175E7CF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3089856"/>
      </p:ext>
    </p:extLst>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ADDA38DE-F589-4978-A81C-3E3A44C23AA8}" type="datetimeFigureOut">
              <a:rPr lang="en-IN" smtClean="0">
                <a:solidFill>
                  <a:prstClr val="black">
                    <a:tint val="75000"/>
                  </a:prstClr>
                </a:solidFill>
              </a:rPr>
              <a:pPr/>
              <a:t>09-03-2022</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268C6790-C157-40C0-85A1-3C13175E7CF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29799541"/>
      </p:ext>
    </p:extLst>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ADDA38DE-F589-4978-A81C-3E3A44C23AA8}" type="datetimeFigureOut">
              <a:rPr lang="en-IN" smtClean="0">
                <a:solidFill>
                  <a:prstClr val="black">
                    <a:tint val="75000"/>
                  </a:prstClr>
                </a:solidFill>
              </a:rPr>
              <a:pPr/>
              <a:t>09-03-2022</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268C6790-C157-40C0-85A1-3C13175E7CF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53485223"/>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7C6CF2-1946-40B7-931E-9087EB9C4F9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90ABFF6D-ADBD-4054-A753-5085ECAE3CA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3F3557AB-9AD7-4A5D-8B31-E6124750A7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D6C5610E-C276-4EE7-B50F-BD8155CA6789}"/>
              </a:ext>
            </a:extLst>
          </p:cNvPr>
          <p:cNvSpPr>
            <a:spLocks noGrp="1"/>
          </p:cNvSpPr>
          <p:nvPr>
            <p:ph type="dt" sz="half" idx="10"/>
          </p:nvPr>
        </p:nvSpPr>
        <p:spPr/>
        <p:txBody>
          <a:bodyPr/>
          <a:lstStyle/>
          <a:p>
            <a:fld id="{B0B350AD-EE3D-49A6-983C-AB297D56A93F}" type="datetimeFigureOut">
              <a:rPr lang="en-IN" smtClean="0"/>
              <a:t>09-03-2022</a:t>
            </a:fld>
            <a:endParaRPr lang="en-IN"/>
          </a:p>
        </p:txBody>
      </p:sp>
      <p:sp>
        <p:nvSpPr>
          <p:cNvPr id="6" name="Footer Placeholder 5">
            <a:extLst>
              <a:ext uri="{FF2B5EF4-FFF2-40B4-BE49-F238E27FC236}">
                <a16:creationId xmlns="" xmlns:a16="http://schemas.microsoft.com/office/drawing/2014/main" id="{6202C230-D8D6-4398-895B-5C8FD3D2512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6DDFFFDC-86CD-4287-B1C0-774856B74079}"/>
              </a:ext>
            </a:extLst>
          </p:cNvPr>
          <p:cNvSpPr>
            <a:spLocks noGrp="1"/>
          </p:cNvSpPr>
          <p:nvPr>
            <p:ph type="sldNum" sz="quarter" idx="12"/>
          </p:nvPr>
        </p:nvSpPr>
        <p:spPr/>
        <p:txBody>
          <a:bodyPr/>
          <a:lstStyle/>
          <a:p>
            <a:fld id="{1817A82E-C79B-4B57-9D69-F188BC19DB90}" type="slidenum">
              <a:rPr lang="en-IN" smtClean="0"/>
              <a:t>‹#›</a:t>
            </a:fld>
            <a:endParaRPr lang="en-IN"/>
          </a:p>
        </p:txBody>
      </p:sp>
    </p:spTree>
    <p:extLst>
      <p:ext uri="{BB962C8B-B14F-4D97-AF65-F5344CB8AC3E}">
        <p14:creationId xmlns:p14="http://schemas.microsoft.com/office/powerpoint/2010/main" val="4108315303"/>
      </p:ext>
    </p:extLst>
  </p:cSld>
  <p:clrMapOvr>
    <a:masterClrMapping/>
  </p:clrMapOvr>
  <p:transition spd="slow">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A38DE-F589-4978-A81C-3E3A44C23AA8}" type="datetimeFigureOut">
              <a:rPr lang="en-IN" smtClean="0">
                <a:solidFill>
                  <a:prstClr val="black">
                    <a:tint val="75000"/>
                  </a:prstClr>
                </a:solidFill>
              </a:rPr>
              <a:pPr/>
              <a:t>09-03-2022</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268C6790-C157-40C0-85A1-3C13175E7CF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694527732"/>
      </p:ext>
    </p:extLst>
  </p:cSld>
  <p:clrMapOvr>
    <a:masterClrMapping/>
  </p:clrMapOvr>
  <p:transition spd="slow">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DA38DE-F589-4978-A81C-3E3A44C23AA8}" type="datetimeFigureOut">
              <a:rPr lang="en-IN" smtClean="0">
                <a:solidFill>
                  <a:prstClr val="black">
                    <a:tint val="75000"/>
                  </a:prstClr>
                </a:solidFill>
              </a:rPr>
              <a:pPr/>
              <a:t>09-03-2022</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68C6790-C157-40C0-85A1-3C13175E7CF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36376305"/>
      </p:ext>
    </p:extLst>
  </p:cSld>
  <p:clrMapOvr>
    <a:masterClrMapping/>
  </p:clrMapOvr>
  <p:transition spd="slow">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DDA38DE-F589-4978-A81C-3E3A44C23AA8}" type="datetimeFigureOut">
              <a:rPr lang="en-IN" smtClean="0">
                <a:solidFill>
                  <a:prstClr val="black">
                    <a:tint val="75000"/>
                  </a:prstClr>
                </a:solidFill>
              </a:rPr>
              <a:pPr/>
              <a:t>09-03-2022</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268C6790-C157-40C0-85A1-3C13175E7CF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14889874"/>
      </p:ext>
    </p:extLst>
  </p:cSld>
  <p:clrMapOvr>
    <a:masterClrMapping/>
  </p:clrMapOvr>
  <p:transition spd="slow">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DDA38DE-F589-4978-A81C-3E3A44C23AA8}"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68C6790-C157-40C0-85A1-3C13175E7CF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039308790"/>
      </p:ext>
    </p:extLst>
  </p:cSld>
  <p:clrMapOvr>
    <a:masterClrMapping/>
  </p:clrMapOvr>
  <p:transition spd="slow">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ADDA38DE-F589-4978-A81C-3E3A44C23AA8}"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268C6790-C157-40C0-85A1-3C13175E7CF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36692542"/>
      </p:ext>
    </p:extLst>
  </p:cSld>
  <p:clrMapOvr>
    <a:masterClrMapping/>
  </p:clrMapOvr>
  <p:transition spd="slow">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798ED6-A5CE-4189-8EE9-75B33B087D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653F0F45-D0BD-479E-9FE7-F85F3341C9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0B650D9E-D68C-418E-8F81-E2E525FA2BC6}"/>
              </a:ext>
            </a:extLst>
          </p:cNvPr>
          <p:cNvSpPr>
            <a:spLocks noGrp="1"/>
          </p:cNvSpPr>
          <p:nvPr>
            <p:ph type="dt" sz="half" idx="10"/>
          </p:nvPr>
        </p:nvSpPr>
        <p:spPr/>
        <p:txBody>
          <a:bodyPr/>
          <a:lstStyle/>
          <a:p>
            <a:fld id="{6E18B9A8-D7F6-48FA-AA5D-93D99ACEA555}" type="datetime1">
              <a:rPr lang="en-IN" smtClean="0">
                <a:solidFill>
                  <a:prstClr val="black">
                    <a:tint val="75000"/>
                  </a:prstClr>
                </a:solidFill>
              </a:rPr>
              <a:pPr/>
              <a:t>09-03-2022</a:t>
            </a:fld>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574FFE3-668B-4D58-954E-266D544936BF}"/>
              </a:ext>
            </a:extLst>
          </p:cNvPr>
          <p:cNvSpPr>
            <a:spLocks noGrp="1"/>
          </p:cNvSpPr>
          <p:nvPr>
            <p:ph type="sldNum" sz="quarter" idx="12"/>
          </p:nvPr>
        </p:nvSpPr>
        <p:spPr/>
        <p:txBody>
          <a:bodyPr/>
          <a:lstStyle/>
          <a:p>
            <a:fld id="{3AABAD81-D793-4BAA-B0F0-1DA1837B65B1}" type="slidenum">
              <a:rPr lang="en-IN" smtClean="0">
                <a:solidFill>
                  <a:prstClr val="black">
                    <a:tint val="75000"/>
                  </a:prstClr>
                </a:solidFill>
              </a:rPr>
              <a:pPr/>
              <a:t>‹#›</a:t>
            </a:fld>
            <a:endParaRPr lang="en-IN">
              <a:solidFill>
                <a:prstClr val="black">
                  <a:tint val="75000"/>
                </a:prstClr>
              </a:solidFill>
            </a:endParaRPr>
          </a:p>
        </p:txBody>
      </p:sp>
      <p:sp>
        <p:nvSpPr>
          <p:cNvPr id="7" name="Footer Placeholder 1">
            <a:extLst>
              <a:ext uri="{FF2B5EF4-FFF2-40B4-BE49-F238E27FC236}">
                <a16:creationId xmlns="" xmlns:a16="http://schemas.microsoft.com/office/drawing/2014/main" id="{7D15752E-46FD-4782-BFF1-72CA35D6E681}"/>
              </a:ext>
            </a:extLst>
          </p:cNvPr>
          <p:cNvSpPr>
            <a:spLocks noGrp="1"/>
          </p:cNvSpPr>
          <p:nvPr>
            <p:ph type="ftr" sz="quarter" idx="11"/>
          </p:nvPr>
        </p:nvSpPr>
        <p:spPr>
          <a:xfrm>
            <a:off x="4038600" y="6472174"/>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tint val="75000"/>
                  </a:prstClr>
                </a:solidFill>
              </a:rPr>
              <a:t>www.youtube.com/c/powerupwithpowerpoint</a:t>
            </a:r>
            <a:endParaRPr lang="en-IN" dirty="0">
              <a:solidFill>
                <a:prstClr val="black">
                  <a:tint val="75000"/>
                </a:prstClr>
              </a:solidFill>
            </a:endParaRPr>
          </a:p>
        </p:txBody>
      </p:sp>
    </p:spTree>
    <p:extLst>
      <p:ext uri="{BB962C8B-B14F-4D97-AF65-F5344CB8AC3E}">
        <p14:creationId xmlns:p14="http://schemas.microsoft.com/office/powerpoint/2010/main" val="3200626684"/>
      </p:ext>
    </p:extLst>
  </p:cSld>
  <p:clrMapOvr>
    <a:masterClrMapping/>
  </p:clrMapOvr>
  <p:transition spd="slow">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AD559D-D578-44BD-8793-CA58B420267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C6EBDBD6-9D0B-49A3-8610-0CF39A406D8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551A3554-5409-4DA0-A7C0-DD78BC34C132}"/>
              </a:ext>
            </a:extLst>
          </p:cNvPr>
          <p:cNvSpPr>
            <a:spLocks noGrp="1"/>
          </p:cNvSpPr>
          <p:nvPr>
            <p:ph type="dt" sz="half" idx="10"/>
          </p:nvPr>
        </p:nvSpPr>
        <p:spPr/>
        <p:txBody>
          <a:bodyPr/>
          <a:lstStyle/>
          <a:p>
            <a:fld id="{82D2FA26-916F-4040-99EE-AC87D0F6ACEA}" type="datetime1">
              <a:rPr lang="en-IN" smtClean="0">
                <a:solidFill>
                  <a:prstClr val="black">
                    <a:tint val="75000"/>
                  </a:prstClr>
                </a:solidFill>
              </a:rPr>
              <a:pPr/>
              <a:t>09-03-2022</a:t>
            </a:fld>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E8307A40-239A-4D12-9ED1-6738F55ABE33}"/>
              </a:ext>
            </a:extLst>
          </p:cNvPr>
          <p:cNvSpPr>
            <a:spLocks noGrp="1"/>
          </p:cNvSpPr>
          <p:nvPr>
            <p:ph type="sldNum" sz="quarter" idx="12"/>
          </p:nvPr>
        </p:nvSpPr>
        <p:spPr/>
        <p:txBody>
          <a:bodyPr/>
          <a:lstStyle/>
          <a:p>
            <a:fld id="{3AABAD81-D793-4BAA-B0F0-1DA1837B65B1}" type="slidenum">
              <a:rPr lang="en-IN" smtClean="0">
                <a:solidFill>
                  <a:prstClr val="black">
                    <a:tint val="75000"/>
                  </a:prstClr>
                </a:solidFill>
              </a:rPr>
              <a:pPr/>
              <a:t>‹#›</a:t>
            </a:fld>
            <a:endParaRPr lang="en-IN">
              <a:solidFill>
                <a:prstClr val="black">
                  <a:tint val="75000"/>
                </a:prstClr>
              </a:solidFill>
            </a:endParaRPr>
          </a:p>
        </p:txBody>
      </p:sp>
      <p:sp>
        <p:nvSpPr>
          <p:cNvPr id="9" name="Footer Placeholder 1">
            <a:extLst>
              <a:ext uri="{FF2B5EF4-FFF2-40B4-BE49-F238E27FC236}">
                <a16:creationId xmlns="" xmlns:a16="http://schemas.microsoft.com/office/drawing/2014/main" id="{10AF7345-0CEE-463E-B48B-DED828087A65}"/>
              </a:ext>
            </a:extLst>
          </p:cNvPr>
          <p:cNvSpPr txBox="1">
            <a:spLocks/>
          </p:cNvSpPr>
          <p:nvPr userDrawn="1"/>
        </p:nvSpPr>
        <p:spPr>
          <a:xfrm>
            <a:off x="4191000" y="65087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prstClr val="black"/>
                </a:solidFill>
              </a:rPr>
              <a:t>www.youtube.com/powerupwithpowerpoint</a:t>
            </a:r>
            <a:endParaRPr lang="en-IN" dirty="0">
              <a:solidFill>
                <a:prstClr val="black"/>
              </a:solidFill>
            </a:endParaRPr>
          </a:p>
        </p:txBody>
      </p:sp>
    </p:spTree>
    <p:extLst>
      <p:ext uri="{BB962C8B-B14F-4D97-AF65-F5344CB8AC3E}">
        <p14:creationId xmlns:p14="http://schemas.microsoft.com/office/powerpoint/2010/main" val="1470319984"/>
      </p:ext>
    </p:extLst>
  </p:cSld>
  <p:clrMapOvr>
    <a:masterClrMapping/>
  </p:clrMapOvr>
  <p:transition spd="slow">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A0F838-ED20-4521-834B-036D3A6E2B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8C6E7D44-2505-47E8-B023-AF04EF5A1B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CE6BEA9-8660-4FCE-9E24-5AEF310E6AF8}"/>
              </a:ext>
            </a:extLst>
          </p:cNvPr>
          <p:cNvSpPr>
            <a:spLocks noGrp="1"/>
          </p:cNvSpPr>
          <p:nvPr>
            <p:ph type="dt" sz="half" idx="10"/>
          </p:nvPr>
        </p:nvSpPr>
        <p:spPr/>
        <p:txBody>
          <a:bodyPr/>
          <a:lstStyle/>
          <a:p>
            <a:fld id="{5AC3FB89-3DFF-4726-B4EC-06DF2849D21E}" type="datetime1">
              <a:rPr lang="en-IN" smtClean="0">
                <a:solidFill>
                  <a:prstClr val="black">
                    <a:tint val="75000"/>
                  </a:prstClr>
                </a:solidFill>
              </a:rPr>
              <a:pPr/>
              <a:t>09-03-2022</a:t>
            </a:fld>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A7403C5-9282-400E-A466-07DCCF5DD060}"/>
              </a:ext>
            </a:extLst>
          </p:cNvPr>
          <p:cNvSpPr>
            <a:spLocks noGrp="1"/>
          </p:cNvSpPr>
          <p:nvPr>
            <p:ph type="sldNum" sz="quarter" idx="12"/>
          </p:nvPr>
        </p:nvSpPr>
        <p:spPr/>
        <p:txBody>
          <a:bodyPr/>
          <a:lstStyle/>
          <a:p>
            <a:fld id="{3AABAD81-D793-4BAA-B0F0-1DA1837B65B1}" type="slidenum">
              <a:rPr lang="en-IN" smtClean="0">
                <a:solidFill>
                  <a:prstClr val="black">
                    <a:tint val="75000"/>
                  </a:prstClr>
                </a:solidFill>
              </a:rPr>
              <a:pPr/>
              <a:t>‹#›</a:t>
            </a:fld>
            <a:endParaRPr lang="en-IN">
              <a:solidFill>
                <a:prstClr val="black">
                  <a:tint val="75000"/>
                </a:prstClr>
              </a:solidFill>
            </a:endParaRPr>
          </a:p>
        </p:txBody>
      </p:sp>
      <p:sp>
        <p:nvSpPr>
          <p:cNvPr id="7" name="Footer Placeholder 1">
            <a:extLst>
              <a:ext uri="{FF2B5EF4-FFF2-40B4-BE49-F238E27FC236}">
                <a16:creationId xmlns="" xmlns:a16="http://schemas.microsoft.com/office/drawing/2014/main" id="{7BF459AA-BF66-4B98-B5F9-1BA73A66D7A9}"/>
              </a:ext>
            </a:extLst>
          </p:cNvPr>
          <p:cNvSpPr txBox="1">
            <a:spLocks/>
          </p:cNvSpPr>
          <p:nvPr userDrawn="1"/>
        </p:nvSpPr>
        <p:spPr>
          <a:xfrm>
            <a:off x="4191000" y="65087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prstClr val="black">
                    <a:tint val="75000"/>
                  </a:prstClr>
                </a:solidFill>
              </a:rPr>
              <a:t>www.youtube.com/c/powerupwithpowerpoint</a:t>
            </a:r>
            <a:endParaRPr lang="en-IN" dirty="0">
              <a:solidFill>
                <a:prstClr val="black">
                  <a:tint val="75000"/>
                </a:prstClr>
              </a:solidFill>
            </a:endParaRPr>
          </a:p>
        </p:txBody>
      </p:sp>
    </p:spTree>
    <p:extLst>
      <p:ext uri="{BB962C8B-B14F-4D97-AF65-F5344CB8AC3E}">
        <p14:creationId xmlns:p14="http://schemas.microsoft.com/office/powerpoint/2010/main" val="1492271046"/>
      </p:ext>
    </p:extLst>
  </p:cSld>
  <p:clrMapOvr>
    <a:masterClrMapping/>
  </p:clrMapOvr>
  <p:transition spd="slow">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60A954-80F1-4939-88FD-E70BFB917DD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FD153046-D045-4F2E-A167-F92329891EA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40ED7755-1BEA-455E-A20F-F2DE09DC6B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019E12A0-9FE2-48EE-B266-D87E77C0331A}"/>
              </a:ext>
            </a:extLst>
          </p:cNvPr>
          <p:cNvSpPr>
            <a:spLocks noGrp="1"/>
          </p:cNvSpPr>
          <p:nvPr>
            <p:ph type="dt" sz="half" idx="10"/>
          </p:nvPr>
        </p:nvSpPr>
        <p:spPr/>
        <p:txBody>
          <a:bodyPr/>
          <a:lstStyle/>
          <a:p>
            <a:fld id="{DD5A5C81-D983-402C-9852-0522EF65CE32}" type="datetime1">
              <a:rPr lang="en-IN" smtClean="0">
                <a:solidFill>
                  <a:prstClr val="black">
                    <a:tint val="75000"/>
                  </a:prstClr>
                </a:solidFill>
              </a:rPr>
              <a:pPr/>
              <a:t>09-03-2022</a:t>
            </a:fld>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7F5845E-9140-476A-A4D1-5718EE208947}"/>
              </a:ext>
            </a:extLst>
          </p:cNvPr>
          <p:cNvSpPr>
            <a:spLocks noGrp="1"/>
          </p:cNvSpPr>
          <p:nvPr>
            <p:ph type="sldNum" sz="quarter" idx="12"/>
          </p:nvPr>
        </p:nvSpPr>
        <p:spPr/>
        <p:txBody>
          <a:bodyPr/>
          <a:lstStyle/>
          <a:p>
            <a:fld id="{3AABAD81-D793-4BAA-B0F0-1DA1837B65B1}" type="slidenum">
              <a:rPr lang="en-IN" smtClean="0">
                <a:solidFill>
                  <a:prstClr val="black">
                    <a:tint val="75000"/>
                  </a:prstClr>
                </a:solidFill>
              </a:rPr>
              <a:pPr/>
              <a:t>‹#›</a:t>
            </a:fld>
            <a:endParaRPr lang="en-IN">
              <a:solidFill>
                <a:prstClr val="black">
                  <a:tint val="75000"/>
                </a:prstClr>
              </a:solidFill>
            </a:endParaRPr>
          </a:p>
        </p:txBody>
      </p:sp>
      <p:sp>
        <p:nvSpPr>
          <p:cNvPr id="8" name="Footer Placeholder 1">
            <a:extLst>
              <a:ext uri="{FF2B5EF4-FFF2-40B4-BE49-F238E27FC236}">
                <a16:creationId xmlns="" xmlns:a16="http://schemas.microsoft.com/office/drawing/2014/main" id="{A427DCD7-A5B8-477B-B4BC-918263CDB9DF}"/>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tint val="75000"/>
                  </a:prstClr>
                </a:solidFill>
              </a:rPr>
              <a:t>www.youtube.com/c/powerupwithpowerpoint</a:t>
            </a:r>
            <a:endParaRPr lang="en-IN" dirty="0">
              <a:solidFill>
                <a:prstClr val="black">
                  <a:tint val="75000"/>
                </a:prstClr>
              </a:solidFill>
            </a:endParaRPr>
          </a:p>
        </p:txBody>
      </p:sp>
    </p:spTree>
    <p:extLst>
      <p:ext uri="{BB962C8B-B14F-4D97-AF65-F5344CB8AC3E}">
        <p14:creationId xmlns:p14="http://schemas.microsoft.com/office/powerpoint/2010/main" val="2934390167"/>
      </p:ext>
    </p:extLst>
  </p:cSld>
  <p:clrMapOvr>
    <a:masterClrMapping/>
  </p:clrMapOvr>
  <p:transition spd="slow">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D88E47-A85B-4EAA-B7B8-D828B18048E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437DA3A6-0A23-4FC5-A3EB-01771D3BE9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AD264197-F04D-4446-8ED5-731F532967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34D08BA2-02C3-4355-9BFC-FC992BC98A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17473CEF-BD82-4450-AA05-4F0B2D0E4D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EC00AA21-5C08-46F0-B6D4-B15182A3CBC3}"/>
              </a:ext>
            </a:extLst>
          </p:cNvPr>
          <p:cNvSpPr>
            <a:spLocks noGrp="1"/>
          </p:cNvSpPr>
          <p:nvPr>
            <p:ph type="dt" sz="half" idx="10"/>
          </p:nvPr>
        </p:nvSpPr>
        <p:spPr/>
        <p:txBody>
          <a:bodyPr/>
          <a:lstStyle/>
          <a:p>
            <a:fld id="{0F96FB32-8D78-4FF7-8E7B-336B7AFD0A42}" type="datetime1">
              <a:rPr lang="en-IN" smtClean="0">
                <a:solidFill>
                  <a:prstClr val="black">
                    <a:tint val="75000"/>
                  </a:prstClr>
                </a:solidFill>
              </a:rPr>
              <a:pPr/>
              <a:t>09-03-2022</a:t>
            </a:fld>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20EA89C9-B973-4A47-B771-4F0DE0BCA0C1}"/>
              </a:ext>
            </a:extLst>
          </p:cNvPr>
          <p:cNvSpPr>
            <a:spLocks noGrp="1"/>
          </p:cNvSpPr>
          <p:nvPr>
            <p:ph type="sldNum" sz="quarter" idx="12"/>
          </p:nvPr>
        </p:nvSpPr>
        <p:spPr/>
        <p:txBody>
          <a:bodyPr/>
          <a:lstStyle/>
          <a:p>
            <a:fld id="{3AABAD81-D793-4BAA-B0F0-1DA1837B65B1}" type="slidenum">
              <a:rPr lang="en-IN" smtClean="0">
                <a:solidFill>
                  <a:prstClr val="black">
                    <a:tint val="75000"/>
                  </a:prstClr>
                </a:solidFill>
              </a:rPr>
              <a:pPr/>
              <a:t>‹#›</a:t>
            </a:fld>
            <a:endParaRPr lang="en-IN">
              <a:solidFill>
                <a:prstClr val="black">
                  <a:tint val="75000"/>
                </a:prstClr>
              </a:solidFill>
            </a:endParaRPr>
          </a:p>
        </p:txBody>
      </p:sp>
      <p:sp>
        <p:nvSpPr>
          <p:cNvPr id="10" name="Footer Placeholder 1">
            <a:extLst>
              <a:ext uri="{FF2B5EF4-FFF2-40B4-BE49-F238E27FC236}">
                <a16:creationId xmlns="" xmlns:a16="http://schemas.microsoft.com/office/drawing/2014/main" id="{9B02A19C-371F-41FF-9752-F5A991CD5F33}"/>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tint val="75000"/>
                  </a:prstClr>
                </a:solidFill>
              </a:rPr>
              <a:t>www.youtube.com/c/powerupwithpowerpoint</a:t>
            </a:r>
            <a:endParaRPr lang="en-IN" dirty="0">
              <a:solidFill>
                <a:prstClr val="black">
                  <a:tint val="75000"/>
                </a:prstClr>
              </a:solidFill>
            </a:endParaRPr>
          </a:p>
        </p:txBody>
      </p:sp>
    </p:spTree>
    <p:extLst>
      <p:ext uri="{BB962C8B-B14F-4D97-AF65-F5344CB8AC3E}">
        <p14:creationId xmlns:p14="http://schemas.microsoft.com/office/powerpoint/2010/main" val="3126253057"/>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96F09E-8F83-407E-A2B5-DA68910987E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39BB6797-C7C7-48C7-BA8D-96DDE4BC0E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89D8875-E4A1-4224-A48E-34CB559396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0AC43A70-098F-4E20-B0FF-47DCAA88CB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09C37373-B665-41B6-A5D0-9903D62699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179A71E8-27D9-45C4-AB5E-E621AE813E43}"/>
              </a:ext>
            </a:extLst>
          </p:cNvPr>
          <p:cNvSpPr>
            <a:spLocks noGrp="1"/>
          </p:cNvSpPr>
          <p:nvPr>
            <p:ph type="dt" sz="half" idx="10"/>
          </p:nvPr>
        </p:nvSpPr>
        <p:spPr/>
        <p:txBody>
          <a:bodyPr/>
          <a:lstStyle/>
          <a:p>
            <a:fld id="{B0B350AD-EE3D-49A6-983C-AB297D56A93F}" type="datetimeFigureOut">
              <a:rPr lang="en-IN" smtClean="0"/>
              <a:t>09-03-2022</a:t>
            </a:fld>
            <a:endParaRPr lang="en-IN"/>
          </a:p>
        </p:txBody>
      </p:sp>
      <p:sp>
        <p:nvSpPr>
          <p:cNvPr id="8" name="Footer Placeholder 7">
            <a:extLst>
              <a:ext uri="{FF2B5EF4-FFF2-40B4-BE49-F238E27FC236}">
                <a16:creationId xmlns="" xmlns:a16="http://schemas.microsoft.com/office/drawing/2014/main" id="{FD507240-37B8-4012-A722-F95A1900E466}"/>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63CD7389-A1F1-431B-8D1B-4ED360406936}"/>
              </a:ext>
            </a:extLst>
          </p:cNvPr>
          <p:cNvSpPr>
            <a:spLocks noGrp="1"/>
          </p:cNvSpPr>
          <p:nvPr>
            <p:ph type="sldNum" sz="quarter" idx="12"/>
          </p:nvPr>
        </p:nvSpPr>
        <p:spPr/>
        <p:txBody>
          <a:bodyPr/>
          <a:lstStyle/>
          <a:p>
            <a:fld id="{1817A82E-C79B-4B57-9D69-F188BC19DB90}" type="slidenum">
              <a:rPr lang="en-IN" smtClean="0"/>
              <a:t>‹#›</a:t>
            </a:fld>
            <a:endParaRPr lang="en-IN"/>
          </a:p>
        </p:txBody>
      </p:sp>
    </p:spTree>
    <p:extLst>
      <p:ext uri="{BB962C8B-B14F-4D97-AF65-F5344CB8AC3E}">
        <p14:creationId xmlns:p14="http://schemas.microsoft.com/office/powerpoint/2010/main" val="2891096479"/>
      </p:ext>
    </p:extLst>
  </p:cSld>
  <p:clrMapOvr>
    <a:masterClrMapping/>
  </p:clrMapOvr>
  <p:transition spd="slow">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3FA570-BC68-4458-BCC7-A05B289D926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CAA70F0-EBB5-4B98-9E4A-A80FC3E800D2}"/>
              </a:ext>
            </a:extLst>
          </p:cNvPr>
          <p:cNvSpPr>
            <a:spLocks noGrp="1"/>
          </p:cNvSpPr>
          <p:nvPr>
            <p:ph type="dt" sz="half" idx="10"/>
          </p:nvPr>
        </p:nvSpPr>
        <p:spPr/>
        <p:txBody>
          <a:bodyPr/>
          <a:lstStyle/>
          <a:p>
            <a:fld id="{A33DB1AA-189B-4B5D-9609-994B6A61D7B0}" type="datetime1">
              <a:rPr lang="en-IN" smtClean="0">
                <a:solidFill>
                  <a:prstClr val="black">
                    <a:tint val="75000"/>
                  </a:prstClr>
                </a:solidFill>
              </a:rPr>
              <a:pPr/>
              <a:t>09-03-2022</a:t>
            </a:fld>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B6AB1C2B-415D-4B79-9503-AAC970E100AF}"/>
              </a:ext>
            </a:extLst>
          </p:cNvPr>
          <p:cNvSpPr>
            <a:spLocks noGrp="1"/>
          </p:cNvSpPr>
          <p:nvPr>
            <p:ph type="sldNum" sz="quarter" idx="12"/>
          </p:nvPr>
        </p:nvSpPr>
        <p:spPr/>
        <p:txBody>
          <a:bodyPr/>
          <a:lstStyle/>
          <a:p>
            <a:fld id="{3AABAD81-D793-4BAA-B0F0-1DA1837B65B1}" type="slidenum">
              <a:rPr lang="en-IN" smtClean="0">
                <a:solidFill>
                  <a:prstClr val="black">
                    <a:tint val="75000"/>
                  </a:prstClr>
                </a:solidFill>
              </a:rPr>
              <a:pPr/>
              <a:t>‹#›</a:t>
            </a:fld>
            <a:endParaRPr lang="en-IN">
              <a:solidFill>
                <a:prstClr val="black">
                  <a:tint val="75000"/>
                </a:prstClr>
              </a:solidFill>
            </a:endParaRPr>
          </a:p>
        </p:txBody>
      </p:sp>
      <p:sp>
        <p:nvSpPr>
          <p:cNvPr id="6" name="Footer Placeholder 1">
            <a:extLst>
              <a:ext uri="{FF2B5EF4-FFF2-40B4-BE49-F238E27FC236}">
                <a16:creationId xmlns="" xmlns:a16="http://schemas.microsoft.com/office/drawing/2014/main" id="{AEC89A28-BD6C-4F56-881D-5F49210F7ACF}"/>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tint val="75000"/>
                  </a:prstClr>
                </a:solidFill>
              </a:rPr>
              <a:t>www.youtube.com/c/powerupwithpowerpoint</a:t>
            </a:r>
            <a:endParaRPr lang="en-IN" dirty="0">
              <a:solidFill>
                <a:prstClr val="black">
                  <a:tint val="75000"/>
                </a:prstClr>
              </a:solidFill>
            </a:endParaRPr>
          </a:p>
        </p:txBody>
      </p:sp>
    </p:spTree>
    <p:extLst>
      <p:ext uri="{BB962C8B-B14F-4D97-AF65-F5344CB8AC3E}">
        <p14:creationId xmlns:p14="http://schemas.microsoft.com/office/powerpoint/2010/main" val="515132300"/>
      </p:ext>
    </p:extLst>
  </p:cSld>
  <p:clrMapOvr>
    <a:masterClrMapping/>
  </p:clrMapOvr>
  <p:transition spd="slow">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E0452F0-F408-4EED-B93C-B896FD6FE645}"/>
              </a:ext>
            </a:extLst>
          </p:cNvPr>
          <p:cNvSpPr>
            <a:spLocks noGrp="1"/>
          </p:cNvSpPr>
          <p:nvPr>
            <p:ph type="dt" sz="half" idx="10"/>
          </p:nvPr>
        </p:nvSpPr>
        <p:spPr/>
        <p:txBody>
          <a:bodyPr/>
          <a:lstStyle/>
          <a:p>
            <a:fld id="{CB4C88C0-30EF-4869-A317-F764287A134A}" type="datetime1">
              <a:rPr lang="en-IN" smtClean="0">
                <a:solidFill>
                  <a:prstClr val="black">
                    <a:tint val="75000"/>
                  </a:prstClr>
                </a:solidFill>
              </a:rPr>
              <a:pPr/>
              <a:t>09-03-2022</a:t>
            </a:fld>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8EF87039-F534-43C0-A2DF-4A7E7B0B81EB}"/>
              </a:ext>
            </a:extLst>
          </p:cNvPr>
          <p:cNvSpPr>
            <a:spLocks noGrp="1"/>
          </p:cNvSpPr>
          <p:nvPr>
            <p:ph type="sldNum" sz="quarter" idx="12"/>
          </p:nvPr>
        </p:nvSpPr>
        <p:spPr/>
        <p:txBody>
          <a:bodyPr/>
          <a:lstStyle/>
          <a:p>
            <a:fld id="{3AABAD81-D793-4BAA-B0F0-1DA1837B65B1}" type="slidenum">
              <a:rPr lang="en-IN" smtClean="0">
                <a:solidFill>
                  <a:prstClr val="black">
                    <a:tint val="75000"/>
                  </a:prstClr>
                </a:solidFill>
              </a:rPr>
              <a:pPr/>
              <a:t>‹#›</a:t>
            </a:fld>
            <a:endParaRPr lang="en-IN">
              <a:solidFill>
                <a:prstClr val="black">
                  <a:tint val="75000"/>
                </a:prstClr>
              </a:solidFill>
            </a:endParaRPr>
          </a:p>
        </p:txBody>
      </p:sp>
      <p:sp>
        <p:nvSpPr>
          <p:cNvPr id="5" name="Footer Placeholder 1">
            <a:extLst>
              <a:ext uri="{FF2B5EF4-FFF2-40B4-BE49-F238E27FC236}">
                <a16:creationId xmlns="" xmlns:a16="http://schemas.microsoft.com/office/drawing/2014/main" id="{0F4FFA30-DA55-4E2C-A12B-9055992A0E38}"/>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tint val="75000"/>
                  </a:prstClr>
                </a:solidFill>
              </a:rPr>
              <a:t>www.youtube.com/c/powerupwithpowerpoint</a:t>
            </a:r>
            <a:endParaRPr lang="en-IN" dirty="0">
              <a:solidFill>
                <a:prstClr val="black">
                  <a:tint val="75000"/>
                </a:prstClr>
              </a:solidFill>
            </a:endParaRPr>
          </a:p>
        </p:txBody>
      </p:sp>
    </p:spTree>
    <p:extLst>
      <p:ext uri="{BB962C8B-B14F-4D97-AF65-F5344CB8AC3E}">
        <p14:creationId xmlns:p14="http://schemas.microsoft.com/office/powerpoint/2010/main" val="3386210436"/>
      </p:ext>
    </p:extLst>
  </p:cSld>
  <p:clrMapOvr>
    <a:masterClrMapping/>
  </p:clrMapOvr>
  <p:transition spd="slow">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CB3E8E-B0AA-4D9C-B0A4-4876A5165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6F9B9F83-C33A-461E-807F-5DEEC67297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8C543311-612D-4F79-B8C8-F95A82A9E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3DC3249-42BF-4350-ADE8-15CA7F276B64}"/>
              </a:ext>
            </a:extLst>
          </p:cNvPr>
          <p:cNvSpPr>
            <a:spLocks noGrp="1"/>
          </p:cNvSpPr>
          <p:nvPr>
            <p:ph type="dt" sz="half" idx="10"/>
          </p:nvPr>
        </p:nvSpPr>
        <p:spPr/>
        <p:txBody>
          <a:bodyPr/>
          <a:lstStyle/>
          <a:p>
            <a:fld id="{5EAA7F13-959D-440D-B225-685EFA655C10}" type="datetime1">
              <a:rPr lang="en-IN" smtClean="0">
                <a:solidFill>
                  <a:prstClr val="black">
                    <a:tint val="75000"/>
                  </a:prstClr>
                </a:solidFill>
              </a:rPr>
              <a:pPr/>
              <a:t>09-03-2022</a:t>
            </a:fld>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C0BFBCAD-BC63-4EAF-8940-2BE9378F3046}"/>
              </a:ext>
            </a:extLst>
          </p:cNvPr>
          <p:cNvSpPr>
            <a:spLocks noGrp="1"/>
          </p:cNvSpPr>
          <p:nvPr>
            <p:ph type="sldNum" sz="quarter" idx="12"/>
          </p:nvPr>
        </p:nvSpPr>
        <p:spPr/>
        <p:txBody>
          <a:bodyPr/>
          <a:lstStyle/>
          <a:p>
            <a:fld id="{3AABAD81-D793-4BAA-B0F0-1DA1837B65B1}" type="slidenum">
              <a:rPr lang="en-IN" smtClean="0">
                <a:solidFill>
                  <a:prstClr val="black">
                    <a:tint val="75000"/>
                  </a:prstClr>
                </a:solidFill>
              </a:rPr>
              <a:pPr/>
              <a:t>‹#›</a:t>
            </a:fld>
            <a:endParaRPr lang="en-IN">
              <a:solidFill>
                <a:prstClr val="black">
                  <a:tint val="75000"/>
                </a:prstClr>
              </a:solidFill>
            </a:endParaRPr>
          </a:p>
        </p:txBody>
      </p:sp>
      <p:sp>
        <p:nvSpPr>
          <p:cNvPr id="8" name="Footer Placeholder 1">
            <a:extLst>
              <a:ext uri="{FF2B5EF4-FFF2-40B4-BE49-F238E27FC236}">
                <a16:creationId xmlns="" xmlns:a16="http://schemas.microsoft.com/office/drawing/2014/main" id="{00790923-8F8E-452D-8E83-DA2A52993FDA}"/>
              </a:ext>
            </a:extLst>
          </p:cNvPr>
          <p:cNvSpPr>
            <a:spLocks noGrp="1"/>
          </p:cNvSpPr>
          <p:nvPr>
            <p:ph type="ftr" sz="quarter" idx="11"/>
          </p:nvPr>
        </p:nvSpPr>
        <p:spPr>
          <a:xfrm>
            <a:off x="4038600"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tint val="75000"/>
                  </a:prstClr>
                </a:solidFill>
              </a:rPr>
              <a:t>www.youtube.com/c/powerupwithpowerpoint</a:t>
            </a:r>
            <a:endParaRPr lang="en-IN" dirty="0">
              <a:solidFill>
                <a:prstClr val="black">
                  <a:tint val="75000"/>
                </a:prstClr>
              </a:solidFill>
            </a:endParaRPr>
          </a:p>
        </p:txBody>
      </p:sp>
    </p:spTree>
    <p:extLst>
      <p:ext uri="{BB962C8B-B14F-4D97-AF65-F5344CB8AC3E}">
        <p14:creationId xmlns:p14="http://schemas.microsoft.com/office/powerpoint/2010/main" val="191965574"/>
      </p:ext>
    </p:extLst>
  </p:cSld>
  <p:clrMapOvr>
    <a:masterClrMapping/>
  </p:clrMapOvr>
  <p:transition spd="slow">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DA7B5F-5279-4B00-AD72-FC6C0C009A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42AA0E2F-DAC9-41B1-8DA7-CE2C114BD8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5C036919-DB0E-4A99-9DA2-F1F26C62A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54DD0F9-C789-4486-B662-EB189A24E61C}"/>
              </a:ext>
            </a:extLst>
          </p:cNvPr>
          <p:cNvSpPr>
            <a:spLocks noGrp="1"/>
          </p:cNvSpPr>
          <p:nvPr>
            <p:ph type="dt" sz="half" idx="10"/>
          </p:nvPr>
        </p:nvSpPr>
        <p:spPr/>
        <p:txBody>
          <a:bodyPr/>
          <a:lstStyle/>
          <a:p>
            <a:fld id="{60C1E070-1DB9-48C3-A639-4287C4BCD695}" type="datetime1">
              <a:rPr lang="en-IN" smtClean="0">
                <a:solidFill>
                  <a:prstClr val="black">
                    <a:tint val="75000"/>
                  </a:prstClr>
                </a:solidFill>
              </a:rPr>
              <a:pPr/>
              <a:t>09-03-2022</a:t>
            </a:fld>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44CB09DB-2070-437C-ACDA-ED1EEB28B8C3}"/>
              </a:ext>
            </a:extLst>
          </p:cNvPr>
          <p:cNvSpPr>
            <a:spLocks noGrp="1"/>
          </p:cNvSpPr>
          <p:nvPr>
            <p:ph type="sldNum" sz="quarter" idx="12"/>
          </p:nvPr>
        </p:nvSpPr>
        <p:spPr/>
        <p:txBody>
          <a:bodyPr/>
          <a:lstStyle/>
          <a:p>
            <a:fld id="{3AABAD81-D793-4BAA-B0F0-1DA1837B65B1}" type="slidenum">
              <a:rPr lang="en-IN" smtClean="0">
                <a:solidFill>
                  <a:prstClr val="black">
                    <a:tint val="75000"/>
                  </a:prstClr>
                </a:solidFill>
              </a:rPr>
              <a:pPr/>
              <a:t>‹#›</a:t>
            </a:fld>
            <a:endParaRPr lang="en-IN">
              <a:solidFill>
                <a:prstClr val="black">
                  <a:tint val="75000"/>
                </a:prstClr>
              </a:solidFill>
            </a:endParaRPr>
          </a:p>
        </p:txBody>
      </p:sp>
      <p:sp>
        <p:nvSpPr>
          <p:cNvPr id="8" name="Footer Placeholder 1">
            <a:extLst>
              <a:ext uri="{FF2B5EF4-FFF2-40B4-BE49-F238E27FC236}">
                <a16:creationId xmlns="" xmlns:a16="http://schemas.microsoft.com/office/drawing/2014/main" id="{B63CE1BC-A4C0-4648-A3BF-9429C202581D}"/>
              </a:ext>
            </a:extLst>
          </p:cNvPr>
          <p:cNvSpPr>
            <a:spLocks noGrp="1"/>
          </p:cNvSpPr>
          <p:nvPr>
            <p:ph type="ftr" sz="quarter" idx="11"/>
          </p:nvPr>
        </p:nvSpPr>
        <p:spPr>
          <a:xfrm>
            <a:off x="4038600" y="648500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tint val="75000"/>
                  </a:prstClr>
                </a:solidFill>
              </a:rPr>
              <a:t>www.youtube.com/c/powerupwithpowerpoint</a:t>
            </a:r>
            <a:endParaRPr lang="en-IN" dirty="0">
              <a:solidFill>
                <a:prstClr val="black">
                  <a:tint val="75000"/>
                </a:prstClr>
              </a:solidFill>
            </a:endParaRPr>
          </a:p>
        </p:txBody>
      </p:sp>
    </p:spTree>
    <p:extLst>
      <p:ext uri="{BB962C8B-B14F-4D97-AF65-F5344CB8AC3E}">
        <p14:creationId xmlns:p14="http://schemas.microsoft.com/office/powerpoint/2010/main" val="2904460651"/>
      </p:ext>
    </p:extLst>
  </p:cSld>
  <p:clrMapOvr>
    <a:masterClrMapping/>
  </p:clrMapOvr>
  <p:transition spd="slow">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2C0E81-36CD-483E-B3B2-F64F303770F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FBEEB124-BD08-46AE-873B-3CDFFE8107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B937E46-0A04-4EC4-A98A-2E7E283DE8A3}"/>
              </a:ext>
            </a:extLst>
          </p:cNvPr>
          <p:cNvSpPr>
            <a:spLocks noGrp="1"/>
          </p:cNvSpPr>
          <p:nvPr>
            <p:ph type="dt" sz="half" idx="10"/>
          </p:nvPr>
        </p:nvSpPr>
        <p:spPr/>
        <p:txBody>
          <a:bodyPr/>
          <a:lstStyle/>
          <a:p>
            <a:fld id="{5AB3039E-9AF3-44EE-A6C8-2C82C2B4EDA0}" type="datetime1">
              <a:rPr lang="en-IN" smtClean="0">
                <a:solidFill>
                  <a:prstClr val="black">
                    <a:tint val="75000"/>
                  </a:prstClr>
                </a:solidFill>
              </a:rPr>
              <a:pPr/>
              <a:t>09-03-2022</a:t>
            </a:fld>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9104D8FB-9FB0-443B-8083-D6FA1629D84C}"/>
              </a:ext>
            </a:extLst>
          </p:cNvPr>
          <p:cNvSpPr>
            <a:spLocks noGrp="1"/>
          </p:cNvSpPr>
          <p:nvPr>
            <p:ph type="sldNum" sz="quarter" idx="12"/>
          </p:nvPr>
        </p:nvSpPr>
        <p:spPr/>
        <p:txBody>
          <a:bodyPr/>
          <a:lstStyle/>
          <a:p>
            <a:fld id="{3AABAD81-D793-4BAA-B0F0-1DA1837B65B1}" type="slidenum">
              <a:rPr lang="en-IN" smtClean="0">
                <a:solidFill>
                  <a:prstClr val="black">
                    <a:tint val="75000"/>
                  </a:prstClr>
                </a:solidFill>
              </a:rPr>
              <a:pPr/>
              <a:t>‹#›</a:t>
            </a:fld>
            <a:endParaRPr lang="en-IN">
              <a:solidFill>
                <a:prstClr val="black">
                  <a:tint val="75000"/>
                </a:prstClr>
              </a:solidFill>
            </a:endParaRPr>
          </a:p>
        </p:txBody>
      </p:sp>
      <p:sp>
        <p:nvSpPr>
          <p:cNvPr id="7" name="Footer Placeholder 1">
            <a:extLst>
              <a:ext uri="{FF2B5EF4-FFF2-40B4-BE49-F238E27FC236}">
                <a16:creationId xmlns="" xmlns:a16="http://schemas.microsoft.com/office/drawing/2014/main" id="{BB79915F-44D9-4F7A-AA41-67812F0B6BEC}"/>
              </a:ext>
            </a:extLst>
          </p:cNvPr>
          <p:cNvSpPr txBox="1">
            <a:spLocks/>
          </p:cNvSpPr>
          <p:nvPr userDrawn="1"/>
        </p:nvSpPr>
        <p:spPr>
          <a:xfrm>
            <a:off x="4191000" y="65087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prstClr val="black">
                    <a:tint val="75000"/>
                  </a:prstClr>
                </a:solidFill>
              </a:rPr>
              <a:t>www.youtube.com/c/powerupwithpowerpoint</a:t>
            </a:r>
            <a:endParaRPr lang="en-IN" dirty="0">
              <a:solidFill>
                <a:prstClr val="black">
                  <a:tint val="75000"/>
                </a:prstClr>
              </a:solidFill>
            </a:endParaRPr>
          </a:p>
        </p:txBody>
      </p:sp>
    </p:spTree>
    <p:extLst>
      <p:ext uri="{BB962C8B-B14F-4D97-AF65-F5344CB8AC3E}">
        <p14:creationId xmlns:p14="http://schemas.microsoft.com/office/powerpoint/2010/main" val="1886557384"/>
      </p:ext>
    </p:extLst>
  </p:cSld>
  <p:clrMapOvr>
    <a:masterClrMapping/>
  </p:clrMapOvr>
  <p:transition spd="slow">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025C763-C31F-4491-B74F-05E18D6EE6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0EE2DC39-F8E4-4B40-8BF6-2B65BE10073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708C2880-DA89-450D-917E-7BEE1C44ADBD}"/>
              </a:ext>
            </a:extLst>
          </p:cNvPr>
          <p:cNvSpPr>
            <a:spLocks noGrp="1"/>
          </p:cNvSpPr>
          <p:nvPr>
            <p:ph type="dt" sz="half" idx="10"/>
          </p:nvPr>
        </p:nvSpPr>
        <p:spPr/>
        <p:txBody>
          <a:bodyPr/>
          <a:lstStyle/>
          <a:p>
            <a:fld id="{41DEC548-3332-4F86-AA80-C340688F18AF}" type="datetime1">
              <a:rPr lang="en-IN" smtClean="0">
                <a:solidFill>
                  <a:prstClr val="black">
                    <a:tint val="75000"/>
                  </a:prstClr>
                </a:solidFill>
              </a:rPr>
              <a:pPr/>
              <a:t>09-03-2022</a:t>
            </a:fld>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62AD4B4-58CE-4A7F-8F48-B6988F6023AA}"/>
              </a:ext>
            </a:extLst>
          </p:cNvPr>
          <p:cNvSpPr>
            <a:spLocks noGrp="1"/>
          </p:cNvSpPr>
          <p:nvPr>
            <p:ph type="sldNum" sz="quarter" idx="12"/>
          </p:nvPr>
        </p:nvSpPr>
        <p:spPr/>
        <p:txBody>
          <a:bodyPr/>
          <a:lstStyle/>
          <a:p>
            <a:fld id="{3AABAD81-D793-4BAA-B0F0-1DA1837B65B1}" type="slidenum">
              <a:rPr lang="en-IN" smtClean="0">
                <a:solidFill>
                  <a:prstClr val="black">
                    <a:tint val="75000"/>
                  </a:prstClr>
                </a:solidFill>
              </a:rPr>
              <a:pPr/>
              <a:t>‹#›</a:t>
            </a:fld>
            <a:endParaRPr lang="en-IN">
              <a:solidFill>
                <a:prstClr val="black">
                  <a:tint val="75000"/>
                </a:prstClr>
              </a:solidFill>
            </a:endParaRPr>
          </a:p>
        </p:txBody>
      </p:sp>
      <p:sp>
        <p:nvSpPr>
          <p:cNvPr id="7" name="Footer Placeholder 1">
            <a:extLst>
              <a:ext uri="{FF2B5EF4-FFF2-40B4-BE49-F238E27FC236}">
                <a16:creationId xmlns="" xmlns:a16="http://schemas.microsoft.com/office/drawing/2014/main" id="{9C28F5E3-17AC-444E-BF2A-C58D10C139CD}"/>
              </a:ext>
            </a:extLst>
          </p:cNvPr>
          <p:cNvSpPr txBox="1">
            <a:spLocks/>
          </p:cNvSpPr>
          <p:nvPr userDrawn="1"/>
        </p:nvSpPr>
        <p:spPr>
          <a:xfrm>
            <a:off x="4191000" y="65087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solidFill>
                  <a:prstClr val="black">
                    <a:tint val="75000"/>
                  </a:prstClr>
                </a:solidFill>
              </a:rPr>
              <a:t>www.youtube.com/c/powerupwithpowerpoint</a:t>
            </a:r>
            <a:endParaRPr lang="en-IN" dirty="0">
              <a:solidFill>
                <a:prstClr val="black">
                  <a:tint val="75000"/>
                </a:prstClr>
              </a:solidFill>
            </a:endParaRPr>
          </a:p>
        </p:txBody>
      </p:sp>
    </p:spTree>
    <p:extLst>
      <p:ext uri="{BB962C8B-B14F-4D97-AF65-F5344CB8AC3E}">
        <p14:creationId xmlns:p14="http://schemas.microsoft.com/office/powerpoint/2010/main" val="1696878287"/>
      </p:ext>
    </p:extLst>
  </p:cSld>
  <p:clrMapOvr>
    <a:masterClrMapping/>
  </p:clrMapOvr>
  <p:transition spd="slow">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914400" y="2130426"/>
            <a:ext cx="103632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370CFE3F-D776-40CF-B6DA-86D6D1109C37}" type="datetimeFigureOut">
              <a:rPr lang="en-IN" smtClean="0">
                <a:solidFill>
                  <a:prstClr val="black">
                    <a:tint val="75000"/>
                  </a:prstClr>
                </a:solidFill>
              </a:rPr>
              <a:pPr/>
              <a:t>09-03-2022</a:t>
            </a:fld>
            <a:endParaRPr lang="en-IN">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IN">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E0ACC11-A132-4BF3-AE52-8DC654DA02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88957937"/>
      </p:ext>
    </p:extLst>
  </p:cSld>
  <p:clrMapOvr>
    <a:masterClrMapping/>
  </p:clrMapOvr>
  <p:transition spd="slow">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70CFE3F-D776-40CF-B6DA-86D6D1109C37}" type="datetimeFigureOut">
              <a:rPr lang="en-IN" smtClean="0">
                <a:solidFill>
                  <a:prstClr val="black">
                    <a:tint val="75000"/>
                  </a:prstClr>
                </a:solidFill>
              </a:rPr>
              <a:pPr/>
              <a:t>09-03-2022</a:t>
            </a:fld>
            <a:endParaRPr lang="en-IN">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IN">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E0ACC11-A132-4BF3-AE52-8DC654DA02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8000509"/>
      </p:ext>
    </p:extLst>
  </p:cSld>
  <p:clrMapOvr>
    <a:masterClrMapping/>
  </p:clrMapOvr>
  <p:transition spd="slow">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963084" y="4406901"/>
            <a:ext cx="103632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70CFE3F-D776-40CF-B6DA-86D6D1109C37}" type="datetimeFigureOut">
              <a:rPr lang="en-IN" smtClean="0">
                <a:solidFill>
                  <a:prstClr val="black">
                    <a:tint val="75000"/>
                  </a:prstClr>
                </a:solidFill>
              </a:rPr>
              <a:pPr/>
              <a:t>09-03-2022</a:t>
            </a:fld>
            <a:endParaRPr lang="en-IN">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IN">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E0ACC11-A132-4BF3-AE52-8DC654DA02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07091980"/>
      </p:ext>
    </p:extLst>
  </p:cSld>
  <p:clrMapOvr>
    <a:masterClrMapping/>
  </p:clrMapOvr>
  <p:transition spd="slow">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370CFE3F-D776-40CF-B6DA-86D6D1109C37}" type="datetimeFigureOut">
              <a:rPr lang="en-IN" smtClean="0">
                <a:solidFill>
                  <a:prstClr val="black">
                    <a:tint val="75000"/>
                  </a:prstClr>
                </a:solidFill>
              </a:rPr>
              <a:pPr/>
              <a:t>09-03-2022</a:t>
            </a:fld>
            <a:endParaRPr lang="en-IN">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IN">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DE0ACC11-A132-4BF3-AE52-8DC654DA02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19756769"/>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46E507-34FB-465F-A30D-BF0BE2463B6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FC953370-5AEA-499B-90D9-6FB8034A9048}"/>
              </a:ext>
            </a:extLst>
          </p:cNvPr>
          <p:cNvSpPr>
            <a:spLocks noGrp="1"/>
          </p:cNvSpPr>
          <p:nvPr>
            <p:ph type="dt" sz="half" idx="10"/>
          </p:nvPr>
        </p:nvSpPr>
        <p:spPr/>
        <p:txBody>
          <a:bodyPr/>
          <a:lstStyle/>
          <a:p>
            <a:fld id="{B0B350AD-EE3D-49A6-983C-AB297D56A93F}" type="datetimeFigureOut">
              <a:rPr lang="en-IN" smtClean="0"/>
              <a:t>09-03-2022</a:t>
            </a:fld>
            <a:endParaRPr lang="en-IN"/>
          </a:p>
        </p:txBody>
      </p:sp>
      <p:sp>
        <p:nvSpPr>
          <p:cNvPr id="4" name="Footer Placeholder 3">
            <a:extLst>
              <a:ext uri="{FF2B5EF4-FFF2-40B4-BE49-F238E27FC236}">
                <a16:creationId xmlns="" xmlns:a16="http://schemas.microsoft.com/office/drawing/2014/main" id="{C53275D4-991A-4470-BBA1-A1BFDE034C0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6FC242F6-DEBA-4E0D-9B8C-D7D6F485E47E}"/>
              </a:ext>
            </a:extLst>
          </p:cNvPr>
          <p:cNvSpPr>
            <a:spLocks noGrp="1"/>
          </p:cNvSpPr>
          <p:nvPr>
            <p:ph type="sldNum" sz="quarter" idx="12"/>
          </p:nvPr>
        </p:nvSpPr>
        <p:spPr/>
        <p:txBody>
          <a:bodyPr/>
          <a:lstStyle/>
          <a:p>
            <a:fld id="{1817A82E-C79B-4B57-9D69-F188BC19DB90}" type="slidenum">
              <a:rPr lang="en-IN" smtClean="0"/>
              <a:t>‹#›</a:t>
            </a:fld>
            <a:endParaRPr lang="en-IN"/>
          </a:p>
        </p:txBody>
      </p:sp>
    </p:spTree>
    <p:extLst>
      <p:ext uri="{BB962C8B-B14F-4D97-AF65-F5344CB8AC3E}">
        <p14:creationId xmlns:p14="http://schemas.microsoft.com/office/powerpoint/2010/main" val="1109716331"/>
      </p:ext>
    </p:extLst>
  </p:cSld>
  <p:clrMapOvr>
    <a:masterClrMapping/>
  </p:clrMapOvr>
  <p:transition spd="slow">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370CFE3F-D776-40CF-B6DA-86D6D1109C37}" type="datetimeFigureOut">
              <a:rPr lang="en-IN" smtClean="0">
                <a:solidFill>
                  <a:prstClr val="black">
                    <a:tint val="75000"/>
                  </a:prstClr>
                </a:solidFill>
              </a:rPr>
              <a:pPr/>
              <a:t>09-03-2022</a:t>
            </a:fld>
            <a:endParaRPr lang="en-IN">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en-IN">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DE0ACC11-A132-4BF3-AE52-8DC654DA02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750690673"/>
      </p:ext>
    </p:extLst>
  </p:cSld>
  <p:clrMapOvr>
    <a:masterClrMapping/>
  </p:clrMapOvr>
  <p:transition spd="slow">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370CFE3F-D776-40CF-B6DA-86D6D1109C37}" type="datetimeFigureOut">
              <a:rPr lang="en-IN" smtClean="0">
                <a:solidFill>
                  <a:prstClr val="black">
                    <a:tint val="75000"/>
                  </a:prstClr>
                </a:solidFill>
              </a:rPr>
              <a:pPr/>
              <a:t>09-03-2022</a:t>
            </a:fld>
            <a:endParaRPr lang="en-IN">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en-IN">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DE0ACC11-A132-4BF3-AE52-8DC654DA02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03099264"/>
      </p:ext>
    </p:extLst>
  </p:cSld>
  <p:clrMapOvr>
    <a:masterClrMapping/>
  </p:clrMapOvr>
  <p:transition spd="slow">
    <p:randomBar dir="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70CFE3F-D776-40CF-B6DA-86D6D1109C37}" type="datetimeFigureOut">
              <a:rPr lang="en-IN" smtClean="0">
                <a:solidFill>
                  <a:prstClr val="black">
                    <a:tint val="75000"/>
                  </a:prstClr>
                </a:solidFill>
              </a:rPr>
              <a:pPr/>
              <a:t>09-03-2022</a:t>
            </a:fld>
            <a:endParaRPr lang="en-IN">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en-IN">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DE0ACC11-A132-4BF3-AE52-8DC654DA02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44484725"/>
      </p:ext>
    </p:extLst>
  </p:cSld>
  <p:clrMapOvr>
    <a:masterClrMapping/>
  </p:clrMapOvr>
  <p:transition spd="slow">
    <p:randomBar dir="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1" y="273050"/>
            <a:ext cx="4011084"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70CFE3F-D776-40CF-B6DA-86D6D1109C37}" type="datetimeFigureOut">
              <a:rPr lang="en-IN" smtClean="0">
                <a:solidFill>
                  <a:prstClr val="black">
                    <a:tint val="75000"/>
                  </a:prstClr>
                </a:solidFill>
              </a:rPr>
              <a:pPr/>
              <a:t>09-03-2022</a:t>
            </a:fld>
            <a:endParaRPr lang="en-IN">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IN">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DE0ACC11-A132-4BF3-AE52-8DC654DA02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44235870"/>
      </p:ext>
    </p:extLst>
  </p:cSld>
  <p:clrMapOvr>
    <a:masterClrMapping/>
  </p:clrMapOvr>
  <p:transition spd="slow">
    <p:randomBar dir="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2389717" y="4800600"/>
            <a:ext cx="73152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70CFE3F-D776-40CF-B6DA-86D6D1109C37}" type="datetimeFigureOut">
              <a:rPr lang="en-IN" smtClean="0">
                <a:solidFill>
                  <a:prstClr val="black">
                    <a:tint val="75000"/>
                  </a:prstClr>
                </a:solidFill>
              </a:rPr>
              <a:pPr/>
              <a:t>09-03-2022</a:t>
            </a:fld>
            <a:endParaRPr lang="en-IN">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en-IN">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DE0ACC11-A132-4BF3-AE52-8DC654DA02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19272396"/>
      </p:ext>
    </p:extLst>
  </p:cSld>
  <p:clrMapOvr>
    <a:masterClrMapping/>
  </p:clrMapOvr>
  <p:transition spd="slow">
    <p:randomBar dir="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70CFE3F-D776-40CF-B6DA-86D6D1109C37}" type="datetimeFigureOut">
              <a:rPr lang="en-IN" smtClean="0">
                <a:solidFill>
                  <a:prstClr val="black">
                    <a:tint val="75000"/>
                  </a:prstClr>
                </a:solidFill>
              </a:rPr>
              <a:pPr/>
              <a:t>09-03-2022</a:t>
            </a:fld>
            <a:endParaRPr lang="en-IN">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IN">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E0ACC11-A132-4BF3-AE52-8DC654DA02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62703720"/>
      </p:ext>
    </p:extLst>
  </p:cSld>
  <p:clrMapOvr>
    <a:masterClrMapping/>
  </p:clrMapOvr>
  <p:transition spd="slow">
    <p:randomBar dir="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370CFE3F-D776-40CF-B6DA-86D6D1109C37}" type="datetimeFigureOut">
              <a:rPr lang="en-IN" smtClean="0">
                <a:solidFill>
                  <a:prstClr val="black">
                    <a:tint val="75000"/>
                  </a:prstClr>
                </a:solidFill>
              </a:rPr>
              <a:pPr/>
              <a:t>09-03-2022</a:t>
            </a:fld>
            <a:endParaRPr lang="en-IN">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en-IN">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DE0ACC11-A132-4BF3-AE52-8DC654DA02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79382799"/>
      </p:ext>
    </p:extLst>
  </p:cSld>
  <p:clrMapOvr>
    <a:masterClrMapping/>
  </p:clrMapOvr>
  <p:transition spd="slow">
    <p:randomBar dir="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861031A-F62D-4817-8593-D27C28F70D3F}"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3A73D025-845D-479A-A6A0-E6CEFBFFD6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511554852"/>
      </p:ext>
    </p:extLst>
  </p:cSld>
  <p:clrMapOvr>
    <a:masterClrMapping/>
  </p:clrMapOvr>
  <p:transition spd="slow">
    <p:randomBar dir="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861031A-F62D-4817-8593-D27C28F70D3F}"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3A73D025-845D-479A-A6A0-E6CEFBFFD6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085070626"/>
      </p:ext>
    </p:extLst>
  </p:cSld>
  <p:clrMapOvr>
    <a:masterClrMapping/>
  </p:clrMapOvr>
  <p:transition spd="slow">
    <p:randomBar dir="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61031A-F62D-4817-8593-D27C28F70D3F}"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3A73D025-845D-479A-A6A0-E6CEFBFFD6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69102337"/>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3B271A6-742B-4F89-A9CC-824168DB380C}"/>
              </a:ext>
            </a:extLst>
          </p:cNvPr>
          <p:cNvSpPr>
            <a:spLocks noGrp="1"/>
          </p:cNvSpPr>
          <p:nvPr>
            <p:ph type="dt" sz="half" idx="10"/>
          </p:nvPr>
        </p:nvSpPr>
        <p:spPr/>
        <p:txBody>
          <a:bodyPr/>
          <a:lstStyle/>
          <a:p>
            <a:fld id="{B0B350AD-EE3D-49A6-983C-AB297D56A93F}" type="datetimeFigureOut">
              <a:rPr lang="en-IN" smtClean="0"/>
              <a:t>09-03-2022</a:t>
            </a:fld>
            <a:endParaRPr lang="en-IN"/>
          </a:p>
        </p:txBody>
      </p:sp>
      <p:sp>
        <p:nvSpPr>
          <p:cNvPr id="3" name="Footer Placeholder 2">
            <a:extLst>
              <a:ext uri="{FF2B5EF4-FFF2-40B4-BE49-F238E27FC236}">
                <a16:creationId xmlns="" xmlns:a16="http://schemas.microsoft.com/office/drawing/2014/main" id="{686DCFF0-5458-4E1E-96B2-40A87B020F7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9D7762F1-6AF1-40C7-88F1-777DE71E6922}"/>
              </a:ext>
            </a:extLst>
          </p:cNvPr>
          <p:cNvSpPr>
            <a:spLocks noGrp="1"/>
          </p:cNvSpPr>
          <p:nvPr>
            <p:ph type="sldNum" sz="quarter" idx="12"/>
          </p:nvPr>
        </p:nvSpPr>
        <p:spPr/>
        <p:txBody>
          <a:bodyPr/>
          <a:lstStyle/>
          <a:p>
            <a:fld id="{1817A82E-C79B-4B57-9D69-F188BC19DB90}" type="slidenum">
              <a:rPr lang="en-IN" smtClean="0"/>
              <a:t>‹#›</a:t>
            </a:fld>
            <a:endParaRPr lang="en-IN"/>
          </a:p>
        </p:txBody>
      </p:sp>
    </p:spTree>
    <p:extLst>
      <p:ext uri="{BB962C8B-B14F-4D97-AF65-F5344CB8AC3E}">
        <p14:creationId xmlns:p14="http://schemas.microsoft.com/office/powerpoint/2010/main" val="2008073932"/>
      </p:ext>
    </p:extLst>
  </p:cSld>
  <p:clrMapOvr>
    <a:masterClrMapping/>
  </p:clrMapOvr>
  <p:transition spd="slow">
    <p:randomBar dir="ver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861031A-F62D-4817-8593-D27C28F70D3F}" type="datetimeFigureOut">
              <a:rPr lang="en-IN" smtClean="0">
                <a:solidFill>
                  <a:prstClr val="black">
                    <a:tint val="75000"/>
                  </a:prstClr>
                </a:solidFill>
              </a:rPr>
              <a:pPr/>
              <a:t>09-03-2022</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3A73D025-845D-479A-A6A0-E6CEFBFFD6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0450120"/>
      </p:ext>
    </p:extLst>
  </p:cSld>
  <p:clrMapOvr>
    <a:masterClrMapping/>
  </p:clrMapOvr>
  <p:transition spd="slow">
    <p:randomBar dir="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861031A-F62D-4817-8593-D27C28F70D3F}" type="datetimeFigureOut">
              <a:rPr lang="en-IN" smtClean="0">
                <a:solidFill>
                  <a:prstClr val="black">
                    <a:tint val="75000"/>
                  </a:prstClr>
                </a:solidFill>
              </a:rPr>
              <a:pPr/>
              <a:t>09-03-2022</a:t>
            </a:fld>
            <a:endParaRPr lang="en-IN">
              <a:solidFill>
                <a:prstClr val="black">
                  <a:tint val="75000"/>
                </a:prstClr>
              </a:solidFill>
            </a:endParaRPr>
          </a:p>
        </p:txBody>
      </p:sp>
      <p:sp>
        <p:nvSpPr>
          <p:cNvPr id="8" name="Footer Placeholder 7"/>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p:cNvSpPr>
            <a:spLocks noGrp="1"/>
          </p:cNvSpPr>
          <p:nvPr>
            <p:ph type="sldNum" sz="quarter" idx="12"/>
          </p:nvPr>
        </p:nvSpPr>
        <p:spPr/>
        <p:txBody>
          <a:bodyPr/>
          <a:lstStyle/>
          <a:p>
            <a:fld id="{3A73D025-845D-479A-A6A0-E6CEFBFFD6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19645026"/>
      </p:ext>
    </p:extLst>
  </p:cSld>
  <p:clrMapOvr>
    <a:masterClrMapping/>
  </p:clrMapOvr>
  <p:transition spd="slow">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861031A-F62D-4817-8593-D27C28F70D3F}" type="datetimeFigureOut">
              <a:rPr lang="en-IN" smtClean="0">
                <a:solidFill>
                  <a:prstClr val="black">
                    <a:tint val="75000"/>
                  </a:prstClr>
                </a:solidFill>
              </a:rPr>
              <a:pPr/>
              <a:t>09-03-2022</a:t>
            </a:fld>
            <a:endParaRPr lang="en-IN">
              <a:solidFill>
                <a:prstClr val="black">
                  <a:tint val="75000"/>
                </a:prstClr>
              </a:solidFill>
            </a:endParaRPr>
          </a:p>
        </p:txBody>
      </p:sp>
      <p:sp>
        <p:nvSpPr>
          <p:cNvPr id="4" name="Footer Placeholder 3"/>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p:cNvSpPr>
            <a:spLocks noGrp="1"/>
          </p:cNvSpPr>
          <p:nvPr>
            <p:ph type="sldNum" sz="quarter" idx="12"/>
          </p:nvPr>
        </p:nvSpPr>
        <p:spPr/>
        <p:txBody>
          <a:bodyPr/>
          <a:lstStyle/>
          <a:p>
            <a:fld id="{3A73D025-845D-479A-A6A0-E6CEFBFFD6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6026440"/>
      </p:ext>
    </p:extLst>
  </p:cSld>
  <p:clrMapOvr>
    <a:masterClrMapping/>
  </p:clrMapOvr>
  <p:transition spd="slow">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1031A-F62D-4817-8593-D27C28F70D3F}" type="datetimeFigureOut">
              <a:rPr lang="en-IN" smtClean="0">
                <a:solidFill>
                  <a:prstClr val="black">
                    <a:tint val="75000"/>
                  </a:prstClr>
                </a:solidFill>
              </a:rPr>
              <a:pPr/>
              <a:t>09-03-2022</a:t>
            </a:fld>
            <a:endParaRPr lang="en-IN">
              <a:solidFill>
                <a:prstClr val="black">
                  <a:tint val="75000"/>
                </a:prstClr>
              </a:solidFill>
            </a:endParaRPr>
          </a:p>
        </p:txBody>
      </p:sp>
      <p:sp>
        <p:nvSpPr>
          <p:cNvPr id="3" name="Footer Placeholder 2"/>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p:cNvSpPr>
            <a:spLocks noGrp="1"/>
          </p:cNvSpPr>
          <p:nvPr>
            <p:ph type="sldNum" sz="quarter" idx="12"/>
          </p:nvPr>
        </p:nvSpPr>
        <p:spPr/>
        <p:txBody>
          <a:bodyPr/>
          <a:lstStyle/>
          <a:p>
            <a:fld id="{3A73D025-845D-479A-A6A0-E6CEFBFFD6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5525819"/>
      </p:ext>
    </p:extLst>
  </p:cSld>
  <p:clrMapOvr>
    <a:masterClrMapping/>
  </p:clrMapOvr>
  <p:transition spd="slow">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61031A-F62D-4817-8593-D27C28F70D3F}" type="datetimeFigureOut">
              <a:rPr lang="en-IN" smtClean="0">
                <a:solidFill>
                  <a:prstClr val="black">
                    <a:tint val="75000"/>
                  </a:prstClr>
                </a:solidFill>
              </a:rPr>
              <a:pPr/>
              <a:t>09-03-2022</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3A73D025-845D-479A-A6A0-E6CEFBFFD6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339387155"/>
      </p:ext>
    </p:extLst>
  </p:cSld>
  <p:clrMapOvr>
    <a:masterClrMapping/>
  </p:clrMapOvr>
  <p:transition spd="slow">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61031A-F62D-4817-8593-D27C28F70D3F}" type="datetimeFigureOut">
              <a:rPr lang="en-IN" smtClean="0">
                <a:solidFill>
                  <a:prstClr val="black">
                    <a:tint val="75000"/>
                  </a:prstClr>
                </a:solidFill>
              </a:rPr>
              <a:pPr/>
              <a:t>09-03-2022</a:t>
            </a:fld>
            <a:endParaRPr lang="en-IN">
              <a:solidFill>
                <a:prstClr val="black">
                  <a:tint val="75000"/>
                </a:prstClr>
              </a:solidFill>
            </a:endParaRPr>
          </a:p>
        </p:txBody>
      </p:sp>
      <p:sp>
        <p:nvSpPr>
          <p:cNvPr id="6" name="Footer Placeholder 5"/>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p:cNvSpPr>
            <a:spLocks noGrp="1"/>
          </p:cNvSpPr>
          <p:nvPr>
            <p:ph type="sldNum" sz="quarter" idx="12"/>
          </p:nvPr>
        </p:nvSpPr>
        <p:spPr/>
        <p:txBody>
          <a:bodyPr/>
          <a:lstStyle/>
          <a:p>
            <a:fld id="{3A73D025-845D-479A-A6A0-E6CEFBFFD6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89907899"/>
      </p:ext>
    </p:extLst>
  </p:cSld>
  <p:clrMapOvr>
    <a:masterClrMapping/>
  </p:clrMapOvr>
  <p:transition spd="slow">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861031A-F62D-4817-8593-D27C28F70D3F}"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3A73D025-845D-479A-A6A0-E6CEFBFFD6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46902226"/>
      </p:ext>
    </p:extLst>
  </p:cSld>
  <p:clrMapOvr>
    <a:masterClrMapping/>
  </p:clrMapOvr>
  <p:transition spd="slow">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861031A-F62D-4817-8593-D27C28F70D3F}"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p:cNvSpPr>
            <a:spLocks noGrp="1"/>
          </p:cNvSpPr>
          <p:nvPr>
            <p:ph type="sldNum" sz="quarter" idx="12"/>
          </p:nvPr>
        </p:nvSpPr>
        <p:spPr/>
        <p:txBody>
          <a:bodyPr/>
          <a:lstStyle/>
          <a:p>
            <a:fld id="{3A73D025-845D-479A-A6A0-E6CEFBFFD6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555675315"/>
      </p:ext>
    </p:extLst>
  </p:cSld>
  <p:clrMapOvr>
    <a:masterClrMapping/>
  </p:clrMapOvr>
  <p:transition spd="slow">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4DDBE4-F3CB-4CE1-A631-62E7FCE6C0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3D78D0DC-7497-49F7-A69F-CAAAECE69B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4DB484B8-B748-4B21-825D-8A05A057B11A}"/>
              </a:ext>
            </a:extLst>
          </p:cNvPr>
          <p:cNvSpPr>
            <a:spLocks noGrp="1"/>
          </p:cNvSpPr>
          <p:nvPr>
            <p:ph type="dt" sz="half" idx="10"/>
          </p:nvPr>
        </p:nvSpPr>
        <p:spPr/>
        <p:txBody>
          <a:bodyPr/>
          <a:lstStyle/>
          <a:p>
            <a:fld id="{4E126259-8833-4281-9EA3-015286794CF9}"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4EDF9A16-F0D1-4159-B3EF-5F9B8298CBF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D5CD7914-853E-49FC-B8E5-53CEFF6BE493}"/>
              </a:ext>
            </a:extLst>
          </p:cNvPr>
          <p:cNvSpPr>
            <a:spLocks noGrp="1"/>
          </p:cNvSpPr>
          <p:nvPr>
            <p:ph type="sldNum" sz="quarter" idx="12"/>
          </p:nvPr>
        </p:nvSpPr>
        <p:spPr/>
        <p:txBody>
          <a:bodyPr/>
          <a:lstStyle/>
          <a:p>
            <a:fld id="{F8A73284-AFD7-450A-948D-3D2DA2FE934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32653613"/>
      </p:ext>
    </p:extLst>
  </p:cSld>
  <p:clrMapOvr>
    <a:masterClrMapping/>
  </p:clrMapOvr>
  <p:transition spd="slow">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75D675-F673-486B-95EF-C457B645D13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63424CF6-BC7C-4F50-84A3-58002F1A1B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131EAE68-DB06-4B77-942E-2EFABACD8AA7}"/>
              </a:ext>
            </a:extLst>
          </p:cNvPr>
          <p:cNvSpPr>
            <a:spLocks noGrp="1"/>
          </p:cNvSpPr>
          <p:nvPr>
            <p:ph type="dt" sz="half" idx="10"/>
          </p:nvPr>
        </p:nvSpPr>
        <p:spPr/>
        <p:txBody>
          <a:bodyPr/>
          <a:lstStyle/>
          <a:p>
            <a:fld id="{4E126259-8833-4281-9EA3-015286794CF9}"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695C1B71-00B3-47D7-966D-6C6EDD60F8F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25B6FD29-E3D6-4F6C-8376-53D975CC46DD}"/>
              </a:ext>
            </a:extLst>
          </p:cNvPr>
          <p:cNvSpPr>
            <a:spLocks noGrp="1"/>
          </p:cNvSpPr>
          <p:nvPr>
            <p:ph type="sldNum" sz="quarter" idx="12"/>
          </p:nvPr>
        </p:nvSpPr>
        <p:spPr/>
        <p:txBody>
          <a:bodyPr/>
          <a:lstStyle/>
          <a:p>
            <a:fld id="{F8A73284-AFD7-450A-948D-3D2DA2FE934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234318040"/>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5558FC-C8A1-466B-B6E7-D5203764B2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5062996D-7F10-45BF-86EA-2D24A63C2C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8D345318-70CF-4260-942A-9A1F6B93F6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0DCFB62C-31AB-4023-B333-B7B1E200E5E7}"/>
              </a:ext>
            </a:extLst>
          </p:cNvPr>
          <p:cNvSpPr>
            <a:spLocks noGrp="1"/>
          </p:cNvSpPr>
          <p:nvPr>
            <p:ph type="dt" sz="half" idx="10"/>
          </p:nvPr>
        </p:nvSpPr>
        <p:spPr/>
        <p:txBody>
          <a:bodyPr/>
          <a:lstStyle/>
          <a:p>
            <a:fld id="{B0B350AD-EE3D-49A6-983C-AB297D56A93F}" type="datetimeFigureOut">
              <a:rPr lang="en-IN" smtClean="0"/>
              <a:t>09-03-2022</a:t>
            </a:fld>
            <a:endParaRPr lang="en-IN"/>
          </a:p>
        </p:txBody>
      </p:sp>
      <p:sp>
        <p:nvSpPr>
          <p:cNvPr id="6" name="Footer Placeholder 5">
            <a:extLst>
              <a:ext uri="{FF2B5EF4-FFF2-40B4-BE49-F238E27FC236}">
                <a16:creationId xmlns="" xmlns:a16="http://schemas.microsoft.com/office/drawing/2014/main" id="{AA1894FB-BA08-4366-B412-C8496DBF349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0ACA8CCA-49EF-4642-AB75-357DBC7C83D9}"/>
              </a:ext>
            </a:extLst>
          </p:cNvPr>
          <p:cNvSpPr>
            <a:spLocks noGrp="1"/>
          </p:cNvSpPr>
          <p:nvPr>
            <p:ph type="sldNum" sz="quarter" idx="12"/>
          </p:nvPr>
        </p:nvSpPr>
        <p:spPr/>
        <p:txBody>
          <a:bodyPr/>
          <a:lstStyle/>
          <a:p>
            <a:fld id="{1817A82E-C79B-4B57-9D69-F188BC19DB90}" type="slidenum">
              <a:rPr lang="en-IN" smtClean="0"/>
              <a:t>‹#›</a:t>
            </a:fld>
            <a:endParaRPr lang="en-IN"/>
          </a:p>
        </p:txBody>
      </p:sp>
    </p:spTree>
    <p:extLst>
      <p:ext uri="{BB962C8B-B14F-4D97-AF65-F5344CB8AC3E}">
        <p14:creationId xmlns:p14="http://schemas.microsoft.com/office/powerpoint/2010/main" val="2327057499"/>
      </p:ext>
    </p:extLst>
  </p:cSld>
  <p:clrMapOvr>
    <a:masterClrMapping/>
  </p:clrMapOvr>
  <p:transition spd="slow">
    <p:randomBar dir="ver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53B97A-01D4-492D-B7E9-62EC82E93A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123AE9A1-942C-4AAF-88AB-681420E367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F16BD765-9E92-4AA9-AEC7-377A018F076B}"/>
              </a:ext>
            </a:extLst>
          </p:cNvPr>
          <p:cNvSpPr>
            <a:spLocks noGrp="1"/>
          </p:cNvSpPr>
          <p:nvPr>
            <p:ph type="dt" sz="half" idx="10"/>
          </p:nvPr>
        </p:nvSpPr>
        <p:spPr/>
        <p:txBody>
          <a:bodyPr/>
          <a:lstStyle/>
          <a:p>
            <a:fld id="{4E126259-8833-4281-9EA3-015286794CF9}"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4C797353-671D-42C7-9E60-B9D42B663493}"/>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F15F939-850E-4988-9752-F3BCA842EC48}"/>
              </a:ext>
            </a:extLst>
          </p:cNvPr>
          <p:cNvSpPr>
            <a:spLocks noGrp="1"/>
          </p:cNvSpPr>
          <p:nvPr>
            <p:ph type="sldNum" sz="quarter" idx="12"/>
          </p:nvPr>
        </p:nvSpPr>
        <p:spPr/>
        <p:txBody>
          <a:bodyPr/>
          <a:lstStyle/>
          <a:p>
            <a:fld id="{F8A73284-AFD7-450A-948D-3D2DA2FE934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97646596"/>
      </p:ext>
    </p:extLst>
  </p:cSld>
  <p:clrMapOvr>
    <a:masterClrMapping/>
  </p:clrMapOvr>
  <p:transition spd="slow">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5F436A-EFEC-4CDC-B893-2AF3345CA0D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74349D1A-ACF5-4F6A-93BD-B5EBC822798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099CA990-6858-405F-861A-2767C9C720C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C8F3F97B-8055-436C-82E0-7EA0158C5158}"/>
              </a:ext>
            </a:extLst>
          </p:cNvPr>
          <p:cNvSpPr>
            <a:spLocks noGrp="1"/>
          </p:cNvSpPr>
          <p:nvPr>
            <p:ph type="dt" sz="half" idx="10"/>
          </p:nvPr>
        </p:nvSpPr>
        <p:spPr/>
        <p:txBody>
          <a:bodyPr/>
          <a:lstStyle/>
          <a:p>
            <a:fld id="{4E126259-8833-4281-9EA3-015286794CF9}" type="datetimeFigureOut">
              <a:rPr lang="en-IN" smtClean="0">
                <a:solidFill>
                  <a:prstClr val="black">
                    <a:tint val="75000"/>
                  </a:prstClr>
                </a:solidFill>
              </a:rPr>
              <a:pPr/>
              <a:t>09-03-2022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B748B892-13D3-40D3-949B-C30CED14765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347F9C63-7AA2-4DFB-83A2-B2DAFC9C6EAD}"/>
              </a:ext>
            </a:extLst>
          </p:cNvPr>
          <p:cNvSpPr>
            <a:spLocks noGrp="1"/>
          </p:cNvSpPr>
          <p:nvPr>
            <p:ph type="sldNum" sz="quarter" idx="12"/>
          </p:nvPr>
        </p:nvSpPr>
        <p:spPr/>
        <p:txBody>
          <a:bodyPr/>
          <a:lstStyle/>
          <a:p>
            <a:fld id="{F8A73284-AFD7-450A-948D-3D2DA2FE934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5176738"/>
      </p:ext>
    </p:extLst>
  </p:cSld>
  <p:clrMapOvr>
    <a:masterClrMapping/>
  </p:clrMapOvr>
  <p:transition spd="slow">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F4D416-A500-4A33-A8EA-E9C38F767FC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10D544E-39D2-4C45-A353-D32A55DA2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4A80811F-2CF7-4B84-A4A1-0ECEFC57A75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8586A309-A634-4A8E-B2CC-55FD18DE6E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C7435B82-6854-4B6E-BCDF-5EFEA29E57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0616EDFF-E695-42B7-BCEC-43D8AD6D3199}"/>
              </a:ext>
            </a:extLst>
          </p:cNvPr>
          <p:cNvSpPr>
            <a:spLocks noGrp="1"/>
          </p:cNvSpPr>
          <p:nvPr>
            <p:ph type="dt" sz="half" idx="10"/>
          </p:nvPr>
        </p:nvSpPr>
        <p:spPr/>
        <p:txBody>
          <a:bodyPr/>
          <a:lstStyle/>
          <a:p>
            <a:fld id="{4E126259-8833-4281-9EA3-015286794CF9}" type="datetimeFigureOut">
              <a:rPr lang="en-IN" smtClean="0">
                <a:solidFill>
                  <a:prstClr val="black">
                    <a:tint val="75000"/>
                  </a:prstClr>
                </a:solidFill>
              </a:rPr>
              <a:pPr/>
              <a:t>09-03-2022</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4E498CAD-BF26-4A36-A499-6F9CD1908631}"/>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4EE58932-2CE8-42FC-8256-2BCEE4E92F01}"/>
              </a:ext>
            </a:extLst>
          </p:cNvPr>
          <p:cNvSpPr>
            <a:spLocks noGrp="1"/>
          </p:cNvSpPr>
          <p:nvPr>
            <p:ph type="sldNum" sz="quarter" idx="12"/>
          </p:nvPr>
        </p:nvSpPr>
        <p:spPr/>
        <p:txBody>
          <a:bodyPr/>
          <a:lstStyle/>
          <a:p>
            <a:fld id="{F8A73284-AFD7-450A-948D-3D2DA2FE934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7586595"/>
      </p:ext>
    </p:extLst>
  </p:cSld>
  <p:clrMapOvr>
    <a:masterClrMapping/>
  </p:clrMapOvr>
  <p:transition spd="slow">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EF4171-1BCD-4EED-A2F5-F223DEE47BE3}"/>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2C9AFA64-5CB3-4FDD-B403-DBD79181CD65}"/>
              </a:ext>
            </a:extLst>
          </p:cNvPr>
          <p:cNvSpPr>
            <a:spLocks noGrp="1"/>
          </p:cNvSpPr>
          <p:nvPr>
            <p:ph type="dt" sz="half" idx="10"/>
          </p:nvPr>
        </p:nvSpPr>
        <p:spPr/>
        <p:txBody>
          <a:bodyPr/>
          <a:lstStyle/>
          <a:p>
            <a:fld id="{4E126259-8833-4281-9EA3-015286794CF9}" type="datetimeFigureOut">
              <a:rPr lang="en-IN" smtClean="0">
                <a:solidFill>
                  <a:prstClr val="black">
                    <a:tint val="75000"/>
                  </a:prstClr>
                </a:solidFill>
              </a:rPr>
              <a:pPr/>
              <a:t>09-03-2022</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46D279FA-BAF4-4608-8711-55992A7EDE99}"/>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8CF70B65-9F86-4119-B1CA-221FA2C8FE2E}"/>
              </a:ext>
            </a:extLst>
          </p:cNvPr>
          <p:cNvSpPr>
            <a:spLocks noGrp="1"/>
          </p:cNvSpPr>
          <p:nvPr>
            <p:ph type="sldNum" sz="quarter" idx="12"/>
          </p:nvPr>
        </p:nvSpPr>
        <p:spPr/>
        <p:txBody>
          <a:bodyPr/>
          <a:lstStyle/>
          <a:p>
            <a:fld id="{F8A73284-AFD7-450A-948D-3D2DA2FE934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97594455"/>
      </p:ext>
    </p:extLst>
  </p:cSld>
  <p:clrMapOvr>
    <a:masterClrMapping/>
  </p:clrMapOvr>
  <p:transition spd="slow">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A56ABF5-FF16-4CA7-90CE-1BB430F7D69E}"/>
              </a:ext>
            </a:extLst>
          </p:cNvPr>
          <p:cNvSpPr>
            <a:spLocks noGrp="1"/>
          </p:cNvSpPr>
          <p:nvPr>
            <p:ph type="dt" sz="half" idx="10"/>
          </p:nvPr>
        </p:nvSpPr>
        <p:spPr/>
        <p:txBody>
          <a:bodyPr/>
          <a:lstStyle/>
          <a:p>
            <a:fld id="{4E126259-8833-4281-9EA3-015286794CF9}" type="datetimeFigureOut">
              <a:rPr lang="en-IN" smtClean="0">
                <a:solidFill>
                  <a:prstClr val="black">
                    <a:tint val="75000"/>
                  </a:prstClr>
                </a:solidFill>
              </a:rPr>
              <a:pPr/>
              <a:t>09-03-2022</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300A163B-6FBF-46BA-A1A8-6B440F7D1465}"/>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838D5AFC-AB11-48EC-A3E4-D3042430659A}"/>
              </a:ext>
            </a:extLst>
          </p:cNvPr>
          <p:cNvSpPr>
            <a:spLocks noGrp="1"/>
          </p:cNvSpPr>
          <p:nvPr>
            <p:ph type="sldNum" sz="quarter" idx="12"/>
          </p:nvPr>
        </p:nvSpPr>
        <p:spPr/>
        <p:txBody>
          <a:bodyPr/>
          <a:lstStyle/>
          <a:p>
            <a:fld id="{F8A73284-AFD7-450A-948D-3D2DA2FE934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97808167"/>
      </p:ext>
    </p:extLst>
  </p:cSld>
  <p:clrMapOvr>
    <a:masterClrMapping/>
  </p:clrMapOvr>
  <p:transition spd="slow">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8E56A6-9C17-4F68-B0EC-1DD7ED740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78BCD67-0047-4C94-83A5-E30E51C6BA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EADE5B24-347C-472B-87C7-1BB44634F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C3636F4-E9BF-4D7E-8A05-372072852B8C}"/>
              </a:ext>
            </a:extLst>
          </p:cNvPr>
          <p:cNvSpPr>
            <a:spLocks noGrp="1"/>
          </p:cNvSpPr>
          <p:nvPr>
            <p:ph type="dt" sz="half" idx="10"/>
          </p:nvPr>
        </p:nvSpPr>
        <p:spPr/>
        <p:txBody>
          <a:bodyPr/>
          <a:lstStyle/>
          <a:p>
            <a:fld id="{4E126259-8833-4281-9EA3-015286794CF9}" type="datetimeFigureOut">
              <a:rPr lang="en-IN" smtClean="0">
                <a:solidFill>
                  <a:prstClr val="black">
                    <a:tint val="75000"/>
                  </a:prstClr>
                </a:solidFill>
              </a:rPr>
              <a:pPr/>
              <a:t>09-03-2022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EC35F5AE-2FD5-44E8-9BD7-B29BDED37AA0}"/>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01878AE1-B372-4519-8DAF-9818AE61D204}"/>
              </a:ext>
            </a:extLst>
          </p:cNvPr>
          <p:cNvSpPr>
            <a:spLocks noGrp="1"/>
          </p:cNvSpPr>
          <p:nvPr>
            <p:ph type="sldNum" sz="quarter" idx="12"/>
          </p:nvPr>
        </p:nvSpPr>
        <p:spPr/>
        <p:txBody>
          <a:bodyPr/>
          <a:lstStyle/>
          <a:p>
            <a:fld id="{F8A73284-AFD7-450A-948D-3D2DA2FE934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314829151"/>
      </p:ext>
    </p:extLst>
  </p:cSld>
  <p:clrMapOvr>
    <a:masterClrMapping/>
  </p:clrMapOvr>
  <p:transition spd="slow">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E0D4DE-BF7C-4FCC-8636-5FC6609B4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AA297A1A-BDFF-40E9-887F-316A892F0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C1309DE4-4211-41EA-9B97-9EE4E1BBB3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944513F8-4584-443B-9625-50851104D2D5}"/>
              </a:ext>
            </a:extLst>
          </p:cNvPr>
          <p:cNvSpPr>
            <a:spLocks noGrp="1"/>
          </p:cNvSpPr>
          <p:nvPr>
            <p:ph type="dt" sz="half" idx="10"/>
          </p:nvPr>
        </p:nvSpPr>
        <p:spPr/>
        <p:txBody>
          <a:bodyPr/>
          <a:lstStyle/>
          <a:p>
            <a:fld id="{4E126259-8833-4281-9EA3-015286794CF9}" type="datetimeFigureOut">
              <a:rPr lang="en-IN" smtClean="0">
                <a:solidFill>
                  <a:prstClr val="black">
                    <a:tint val="75000"/>
                  </a:prstClr>
                </a:solidFill>
              </a:rPr>
              <a:pPr/>
              <a:t>09-03-2022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11CC14EF-868E-4473-88E8-D01625F04FE1}"/>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9A52502-386C-468D-BBB8-E552E8B12CF7}"/>
              </a:ext>
            </a:extLst>
          </p:cNvPr>
          <p:cNvSpPr>
            <a:spLocks noGrp="1"/>
          </p:cNvSpPr>
          <p:nvPr>
            <p:ph type="sldNum" sz="quarter" idx="12"/>
          </p:nvPr>
        </p:nvSpPr>
        <p:spPr/>
        <p:txBody>
          <a:bodyPr/>
          <a:lstStyle/>
          <a:p>
            <a:fld id="{F8A73284-AFD7-450A-948D-3D2DA2FE934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07883546"/>
      </p:ext>
    </p:extLst>
  </p:cSld>
  <p:clrMapOvr>
    <a:masterClrMapping/>
  </p:clrMapOvr>
  <p:transition spd="slow">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215025-1948-4850-A72C-3612F949827E}"/>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890D26E4-F4CD-4E9F-8987-0F192E40484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DE2CED5E-E7F6-41D7-863B-06E5AEF6F5BC}"/>
              </a:ext>
            </a:extLst>
          </p:cNvPr>
          <p:cNvSpPr>
            <a:spLocks noGrp="1"/>
          </p:cNvSpPr>
          <p:nvPr>
            <p:ph type="dt" sz="half" idx="10"/>
          </p:nvPr>
        </p:nvSpPr>
        <p:spPr/>
        <p:txBody>
          <a:bodyPr/>
          <a:lstStyle/>
          <a:p>
            <a:fld id="{4E126259-8833-4281-9EA3-015286794CF9}"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527EA960-4D31-4983-A8D0-2C5DC764711B}"/>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0579ECEB-7AFD-489A-84B8-9263BD756CC8}"/>
              </a:ext>
            </a:extLst>
          </p:cNvPr>
          <p:cNvSpPr>
            <a:spLocks noGrp="1"/>
          </p:cNvSpPr>
          <p:nvPr>
            <p:ph type="sldNum" sz="quarter" idx="12"/>
          </p:nvPr>
        </p:nvSpPr>
        <p:spPr/>
        <p:txBody>
          <a:bodyPr/>
          <a:lstStyle/>
          <a:p>
            <a:fld id="{F8A73284-AFD7-450A-948D-3D2DA2FE934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09861453"/>
      </p:ext>
    </p:extLst>
  </p:cSld>
  <p:clrMapOvr>
    <a:masterClrMapping/>
  </p:clrMapOvr>
  <p:transition spd="slow">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719917C-C31C-41AC-A8DC-9F3FD590BC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1995DAEF-969E-4D21-8DFE-F2FCC761CF2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CF56AAD5-AC8F-4A75-AAD9-9E257626940F}"/>
              </a:ext>
            </a:extLst>
          </p:cNvPr>
          <p:cNvSpPr>
            <a:spLocks noGrp="1"/>
          </p:cNvSpPr>
          <p:nvPr>
            <p:ph type="dt" sz="half" idx="10"/>
          </p:nvPr>
        </p:nvSpPr>
        <p:spPr/>
        <p:txBody>
          <a:bodyPr/>
          <a:lstStyle/>
          <a:p>
            <a:fld id="{4E126259-8833-4281-9EA3-015286794CF9}"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41D4B9A2-BD08-4CB1-BBAA-96DEA147D93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6303FEA1-C1D3-4946-A3B8-330E129CF4B1}"/>
              </a:ext>
            </a:extLst>
          </p:cNvPr>
          <p:cNvSpPr>
            <a:spLocks noGrp="1"/>
          </p:cNvSpPr>
          <p:nvPr>
            <p:ph type="sldNum" sz="quarter" idx="12"/>
          </p:nvPr>
        </p:nvSpPr>
        <p:spPr/>
        <p:txBody>
          <a:bodyPr/>
          <a:lstStyle/>
          <a:p>
            <a:fld id="{F8A73284-AFD7-450A-948D-3D2DA2FE934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129008446"/>
      </p:ext>
    </p:extLst>
  </p:cSld>
  <p:clrMapOvr>
    <a:masterClrMapping/>
  </p:clrMapOvr>
  <p:transition spd="slow">
    <p:randomBar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E5303F-B1BD-4D9D-A4D6-FB99D9DAB7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ED5DF5AC-7F32-456E-A5CF-1AB3FD7FC4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FD5E6C44-E9E3-4EDF-AEA0-EC14EF82F859}"/>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4349BCB0-CEB5-4926-9EA7-47B01E72F4C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8CEDD862-C443-45AA-BCF2-5BBE813F5605}"/>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10488350"/>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B7C713-84F8-46DA-9FDA-2DB2C6D8DB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82E06362-2564-412A-8A9F-93725629CD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4EB66D18-72D8-46F7-8E6D-95E217AC96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46C3EED-48B7-4276-9134-4C43F2F13F00}"/>
              </a:ext>
            </a:extLst>
          </p:cNvPr>
          <p:cNvSpPr>
            <a:spLocks noGrp="1"/>
          </p:cNvSpPr>
          <p:nvPr>
            <p:ph type="dt" sz="half" idx="10"/>
          </p:nvPr>
        </p:nvSpPr>
        <p:spPr/>
        <p:txBody>
          <a:bodyPr/>
          <a:lstStyle/>
          <a:p>
            <a:fld id="{B0B350AD-EE3D-49A6-983C-AB297D56A93F}" type="datetimeFigureOut">
              <a:rPr lang="en-IN" smtClean="0"/>
              <a:t>09-03-2022</a:t>
            </a:fld>
            <a:endParaRPr lang="en-IN"/>
          </a:p>
        </p:txBody>
      </p:sp>
      <p:sp>
        <p:nvSpPr>
          <p:cNvPr id="6" name="Footer Placeholder 5">
            <a:extLst>
              <a:ext uri="{FF2B5EF4-FFF2-40B4-BE49-F238E27FC236}">
                <a16:creationId xmlns="" xmlns:a16="http://schemas.microsoft.com/office/drawing/2014/main" id="{83EA6586-F862-4360-A093-1717C424ECF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ADC8D6BE-C90E-4F4C-9E2E-6456D29FB2FE}"/>
              </a:ext>
            </a:extLst>
          </p:cNvPr>
          <p:cNvSpPr>
            <a:spLocks noGrp="1"/>
          </p:cNvSpPr>
          <p:nvPr>
            <p:ph type="sldNum" sz="quarter" idx="12"/>
          </p:nvPr>
        </p:nvSpPr>
        <p:spPr/>
        <p:txBody>
          <a:bodyPr/>
          <a:lstStyle/>
          <a:p>
            <a:fld id="{1817A82E-C79B-4B57-9D69-F188BC19DB90}" type="slidenum">
              <a:rPr lang="en-IN" smtClean="0"/>
              <a:t>‹#›</a:t>
            </a:fld>
            <a:endParaRPr lang="en-IN"/>
          </a:p>
        </p:txBody>
      </p:sp>
    </p:spTree>
    <p:extLst>
      <p:ext uri="{BB962C8B-B14F-4D97-AF65-F5344CB8AC3E}">
        <p14:creationId xmlns:p14="http://schemas.microsoft.com/office/powerpoint/2010/main" val="2072176944"/>
      </p:ext>
    </p:extLst>
  </p:cSld>
  <p:clrMapOvr>
    <a:masterClrMapping/>
  </p:clrMapOvr>
  <p:transition spd="slow">
    <p:randomBar dir="ver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F1A074-792E-4311-A34E-E170DB5F85A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AFFDF765-0427-42F9-952B-9B68761344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FA2323BE-FD12-4311-87C9-B15548A028B7}"/>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0D88EAA1-601A-415F-A6BB-BD1D17DE63E4}"/>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31FD09A-5305-4B8E-BD77-E9726B610AA0}"/>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90605363"/>
      </p:ext>
    </p:extLst>
  </p:cSld>
  <p:clrMapOvr>
    <a:masterClrMapping/>
  </p:clrMapOvr>
  <p:transition spd="slow">
    <p:randomBar dir="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188D10-98E6-4161-8D40-734D7FBEA8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9F0637F9-7142-4862-8D6C-2A732BDBF7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5A457B7-EC5D-439E-ABDB-E439FB68A434}"/>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336AA410-108C-4847-B002-43EEAB04B51B}"/>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4EFB6E18-AECD-4B46-9927-BF7721D33A03}"/>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700621458"/>
      </p:ext>
    </p:extLst>
  </p:cSld>
  <p:clrMapOvr>
    <a:masterClrMapping/>
  </p:clrMapOvr>
  <p:transition spd="slow">
    <p:randomBar dir="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D37C84-BC37-40E3-88DA-6F410978410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5A693DE2-580A-46C8-802A-60FA2B5DABF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06325EC1-025A-45A0-8F40-6ECC0B4A085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A324A017-33A8-43AA-8B07-AF4730CB5D4F}"/>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09-03-2022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B1C3932-8E8D-4F21-961D-FC96A1F00330}"/>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D390AC21-374E-4F31-9991-16480DD96E1E}"/>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76497195"/>
      </p:ext>
    </p:extLst>
  </p:cSld>
  <p:clrMapOvr>
    <a:masterClrMapping/>
  </p:clrMapOvr>
  <p:transition spd="slow">
    <p:randomBar dir="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A19E9E-1C08-407E-B0AB-A0B51AFEB3E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CF9EEDBF-E41E-4D32-B676-E2106007B8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0E5B24ED-1C1F-4768-8D01-7170F219AD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F1AED136-5F30-4923-AAFF-3A8D5AA7AD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9F1DF8D0-2E82-49E1-9E03-1D3C0A84ED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6D768532-886A-4B62-83C2-8CCD272A5D30}"/>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09-03-2022</a:t>
            </a:fld>
            <a:endParaRPr lang="en-IN">
              <a:solidFill>
                <a:prstClr val="black">
                  <a:tint val="75000"/>
                </a:prstClr>
              </a:solidFill>
            </a:endParaRPr>
          </a:p>
        </p:txBody>
      </p:sp>
      <p:sp>
        <p:nvSpPr>
          <p:cNvPr id="8" name="Footer Placeholder 7">
            <a:extLst>
              <a:ext uri="{FF2B5EF4-FFF2-40B4-BE49-F238E27FC236}">
                <a16:creationId xmlns="" xmlns:a16="http://schemas.microsoft.com/office/drawing/2014/main" id="{97F5B632-6007-438F-8619-7B3B64C64C0A}"/>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 xmlns:a16="http://schemas.microsoft.com/office/drawing/2014/main" id="{722B0B6F-9C68-42EE-BA4B-CB1A04516A58}"/>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76173694"/>
      </p:ext>
    </p:extLst>
  </p:cSld>
  <p:clrMapOvr>
    <a:masterClrMapping/>
  </p:clrMapOvr>
  <p:transition spd="slow">
    <p:randomBar dir="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BA01DA-0244-484E-A3EE-A3BABD4F9085}"/>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443DC012-1EC5-476C-9E4F-E31B2C76A520}"/>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09-03-2022</a:t>
            </a:fld>
            <a:endParaRPr lang="en-IN">
              <a:solidFill>
                <a:prstClr val="black">
                  <a:tint val="75000"/>
                </a:prstClr>
              </a:solidFill>
            </a:endParaRPr>
          </a:p>
        </p:txBody>
      </p:sp>
      <p:sp>
        <p:nvSpPr>
          <p:cNvPr id="4" name="Footer Placeholder 3">
            <a:extLst>
              <a:ext uri="{FF2B5EF4-FFF2-40B4-BE49-F238E27FC236}">
                <a16:creationId xmlns="" xmlns:a16="http://schemas.microsoft.com/office/drawing/2014/main" id="{B4D15F50-1DCF-41CA-87BB-438E780345F6}"/>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 xmlns:a16="http://schemas.microsoft.com/office/drawing/2014/main" id="{E9258DD7-E81E-4139-8E0C-DC5CCEAE59E1}"/>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76743912"/>
      </p:ext>
    </p:extLst>
  </p:cSld>
  <p:clrMapOvr>
    <a:masterClrMapping/>
  </p:clrMapOvr>
  <p:transition spd="slow">
    <p:randomBar dir="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E72BCB5-9D34-4489-82CA-555193C75542}"/>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09-03-2022</a:t>
            </a:fld>
            <a:endParaRPr lang="en-IN">
              <a:solidFill>
                <a:prstClr val="black">
                  <a:tint val="75000"/>
                </a:prstClr>
              </a:solidFill>
            </a:endParaRPr>
          </a:p>
        </p:txBody>
      </p:sp>
      <p:sp>
        <p:nvSpPr>
          <p:cNvPr id="3" name="Footer Placeholder 2">
            <a:extLst>
              <a:ext uri="{FF2B5EF4-FFF2-40B4-BE49-F238E27FC236}">
                <a16:creationId xmlns="" xmlns:a16="http://schemas.microsoft.com/office/drawing/2014/main" id="{6FD6703F-BE75-4BDA-9085-2D9A0E9D10BA}"/>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 xmlns:a16="http://schemas.microsoft.com/office/drawing/2014/main" id="{4635A34F-93EC-41A0-B28D-278C2FAB3BD6}"/>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943755915"/>
      </p:ext>
    </p:extLst>
  </p:cSld>
  <p:clrMapOvr>
    <a:masterClrMapping/>
  </p:clrMapOvr>
  <p:transition spd="slow">
    <p:randomBar dir="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D79340-A520-4194-AF02-71E72454D2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CC17B8FD-2007-4943-9295-49F8CAA77A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10312C3B-D8D8-482E-9FB3-D14A83BEE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E6965C36-D385-4236-957E-41FD3D7F1312}"/>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09-03-2022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01A0BE43-D845-41E7-BEEC-A5045F34E2AF}"/>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A154DD20-2748-4105-A3DC-8AACA9940F8A}"/>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53743667"/>
      </p:ext>
    </p:extLst>
  </p:cSld>
  <p:clrMapOvr>
    <a:masterClrMapping/>
  </p:clrMapOvr>
  <p:transition spd="slow">
    <p:randomBar dir="vert"/>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53F9E8-73F5-4F49-99A0-FBD2E7B69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06491AF5-99FF-4769-B671-49696D1379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F5AB75BB-2217-4BEF-AD82-FA74C19DF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A41267F-D93F-4BA8-9A07-A2961EE146DF}"/>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09-03-2022</a:t>
            </a:fld>
            <a:endParaRPr lang="en-IN">
              <a:solidFill>
                <a:prstClr val="black">
                  <a:tint val="75000"/>
                </a:prstClr>
              </a:solidFill>
            </a:endParaRPr>
          </a:p>
        </p:txBody>
      </p:sp>
      <p:sp>
        <p:nvSpPr>
          <p:cNvPr id="6" name="Footer Placeholder 5">
            <a:extLst>
              <a:ext uri="{FF2B5EF4-FFF2-40B4-BE49-F238E27FC236}">
                <a16:creationId xmlns="" xmlns:a16="http://schemas.microsoft.com/office/drawing/2014/main" id="{45CA5928-7971-47D7-9D76-0AE90413F686}"/>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 xmlns:a16="http://schemas.microsoft.com/office/drawing/2014/main" id="{6B405C38-8BF6-47F5-984F-BA335404F3DB}"/>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69875380"/>
      </p:ext>
    </p:extLst>
  </p:cSld>
  <p:clrMapOvr>
    <a:masterClrMapping/>
  </p:clrMapOvr>
  <p:transition spd="slow">
    <p:randomBar dir="vert"/>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32BC33-A0E6-4243-91BF-03423EB3D71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5761EC07-2352-46BE-94EA-E342166B094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5F3BFB49-D77F-442C-8C47-989B6FE3FB66}"/>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FBC7D03E-B0A9-431A-8AA7-446B793E5F01}"/>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AFC6550F-C007-4E3E-B7F3-907BD11918E4}"/>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86979927"/>
      </p:ext>
    </p:extLst>
  </p:cSld>
  <p:clrMapOvr>
    <a:masterClrMapping/>
  </p:clrMapOvr>
  <p:transition spd="slow">
    <p:randomBar dir="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EBF2A55-3C9B-46C1-B7B0-7AF86154C8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723066E8-C785-47AF-8AF0-29A0D474D66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8DDE8D0-2E22-4A2E-8341-45ECDBF3ABF4}"/>
              </a:ext>
            </a:extLst>
          </p:cNvPr>
          <p:cNvSpPr>
            <a:spLocks noGrp="1"/>
          </p:cNvSpPr>
          <p:nvPr>
            <p:ph type="dt" sz="half" idx="10"/>
          </p:nvPr>
        </p:nvSpPr>
        <p:spPr/>
        <p:txBody>
          <a:bodyPr/>
          <a:lstStyle/>
          <a:p>
            <a:fld id="{4A4503FC-C3CB-4FD7-AC6D-FBD69B36096A}"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BC95BD8E-9F23-4F8F-81E8-8464E86AA7A9}"/>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5E7DB7BE-3521-4A87-AE39-19B166C96485}"/>
              </a:ext>
            </a:extLst>
          </p:cNvPr>
          <p:cNvSpPr>
            <a:spLocks noGrp="1"/>
          </p:cNvSpPr>
          <p:nvPr>
            <p:ph type="sldNum" sz="quarter" idx="12"/>
          </p:nvPr>
        </p:nvSpPr>
        <p:spPr/>
        <p:txBody>
          <a:bodyPr/>
          <a:lstStyle/>
          <a:p>
            <a:fld id="{5DF09363-E0D2-4DF9-8A7C-3370D775A7A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267245743"/>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rgbClr val="CCCACA"/>
            </a:gs>
            <a:gs pos="63000">
              <a:srgbClr val="EBECED"/>
            </a:gs>
          </a:gsLst>
          <a:lin ang="135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599F111-0FAD-42CA-AF42-29D0F84268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701C2603-E092-4893-95A1-ED1F8FC043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880CA3D-0A91-45E6-91BD-3DDEB97898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350AD-EE3D-49A6-983C-AB297D56A93F}" type="datetimeFigureOut">
              <a:rPr lang="en-IN" smtClean="0"/>
              <a:t>09-03-2022</a:t>
            </a:fld>
            <a:endParaRPr lang="en-IN"/>
          </a:p>
        </p:txBody>
      </p:sp>
      <p:sp>
        <p:nvSpPr>
          <p:cNvPr id="5" name="Footer Placeholder 4">
            <a:extLst>
              <a:ext uri="{FF2B5EF4-FFF2-40B4-BE49-F238E27FC236}">
                <a16:creationId xmlns="" xmlns:a16="http://schemas.microsoft.com/office/drawing/2014/main" id="{F5559CF1-DED1-4A59-82A2-CF2D3E355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07DA2066-F5FF-4B46-9402-B4B935358D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7A82E-C79B-4B57-9D69-F188BC19DB90}" type="slidenum">
              <a:rPr lang="en-IN" smtClean="0"/>
              <a:t>‹#›</a:t>
            </a:fld>
            <a:endParaRPr lang="en-IN"/>
          </a:p>
        </p:txBody>
      </p:sp>
    </p:spTree>
    <p:extLst>
      <p:ext uri="{BB962C8B-B14F-4D97-AF65-F5344CB8AC3E}">
        <p14:creationId xmlns:p14="http://schemas.microsoft.com/office/powerpoint/2010/main" val="2599724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rgbClr val="CCCACA"/>
            </a:gs>
            <a:gs pos="63000">
              <a:srgbClr val="EBECED"/>
            </a:gs>
          </a:gsLst>
          <a:lin ang="13500000" scaled="1"/>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5924F81-13C1-4D59-8BD4-135888D1C116}"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696F119D-0E4F-4C05-90F4-0DA80AD3C3A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9038683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p:randomBar dir="ver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rgbClr val="CCCACA"/>
            </a:gs>
            <a:gs pos="63000">
              <a:srgbClr val="EBECED"/>
            </a:gs>
          </a:gsLst>
          <a:lin ang="13500000" scaled="1"/>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D24C97C-DD4D-453F-8ADB-0DD9EC992C22}"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B91C52B-D677-4595-BE0B-727F2636865D}"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43547467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randomBar dir="ver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rgbClr val="CCCACA"/>
            </a:gs>
            <a:gs pos="63000">
              <a:srgbClr val="EBECED"/>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B2CE9-272D-422C-9EE7-1E22F7E0871E}"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E91BD-1D91-4BB2-961E-538FD87F14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15061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rgbClr val="CCCACA"/>
            </a:gs>
            <a:gs pos="63000">
              <a:srgbClr val="EBECED"/>
            </a:gs>
          </a:gsLst>
          <a:lin ang="13500000" scaled="1"/>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85F6673-93DB-41E8-AE38-03A284A97068}" type="datetimeFigureOut">
              <a:rPr lang="ru-RU">
                <a:solidFill>
                  <a:prstClr val="black">
                    <a:tint val="75000"/>
                  </a:prstClr>
                </a:solidFill>
              </a:rPr>
              <a:pPr>
                <a:defRPr/>
              </a:pPr>
              <a:t>09.03.2022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71CFE7A-DD73-4258-94E2-26D98156CFA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4845376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randomBar dir="ver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rgbClr val="CCCACA"/>
            </a:gs>
            <a:gs pos="63000">
              <a:srgbClr val="EBECED"/>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A38DE-F589-4978-A81C-3E3A44C23AA8}"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C6790-C157-40C0-85A1-3C13175E7CF3}"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8544751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rgbClr val="CCCACA"/>
            </a:gs>
            <a:gs pos="63000">
              <a:srgbClr val="EBECED"/>
            </a:gs>
          </a:gsLst>
          <a:lin ang="135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0901A8A-F959-4549-B11A-171C31005C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ED8CD7C0-37B6-4189-9ACD-C6C8631098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68FA5450-7EE8-4056-9D76-1F1DD91156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0B695-DB94-4B65-A974-B656D03A7C7A}" type="datetime1">
              <a:rPr lang="en-IN" smtClean="0">
                <a:solidFill>
                  <a:prstClr val="black">
                    <a:tint val="75000"/>
                  </a:prstClr>
                </a:solidFill>
              </a:rPr>
              <a:pPr/>
              <a:t>09-03-2022</a:t>
            </a:fld>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8C275964-07BC-4781-8BF0-46B6C274DA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ABAD81-D793-4BAA-B0F0-1DA1837B65B1}" type="slidenum">
              <a:rPr lang="en-IN" smtClean="0">
                <a:solidFill>
                  <a:prstClr val="black">
                    <a:tint val="75000"/>
                  </a:prstClr>
                </a:solidFill>
              </a:rPr>
              <a:pPr/>
              <a:t>‹#›</a:t>
            </a:fld>
            <a:endParaRPr lang="en-IN">
              <a:solidFill>
                <a:prstClr val="black">
                  <a:tint val="75000"/>
                </a:prstClr>
              </a:solidFill>
            </a:endParaRPr>
          </a:p>
        </p:txBody>
      </p:sp>
      <p:sp>
        <p:nvSpPr>
          <p:cNvPr id="7" name="Footer Placeholder 1">
            <a:extLst>
              <a:ext uri="{FF2B5EF4-FFF2-40B4-BE49-F238E27FC236}">
                <a16:creationId xmlns="" xmlns:a16="http://schemas.microsoft.com/office/drawing/2014/main" id="{7D15752E-46FD-4782-BFF1-72CA35D6E6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tx1">
                    <a:tint val="75000"/>
                  </a:schemeClr>
                </a:solidFill>
                <a:latin typeface="Economica" panose="0200050604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tint val="75000"/>
                  </a:prstClr>
                </a:solidFill>
              </a:rPr>
              <a:t>www.youtube.com/c/powerupwithpowerpoint</a:t>
            </a:r>
            <a:endParaRPr lang="en-IN" dirty="0">
              <a:solidFill>
                <a:prstClr val="black">
                  <a:tint val="75000"/>
                </a:prstClr>
              </a:solidFill>
            </a:endParaRPr>
          </a:p>
        </p:txBody>
      </p:sp>
    </p:spTree>
    <p:extLst>
      <p:ext uri="{BB962C8B-B14F-4D97-AF65-F5344CB8AC3E}">
        <p14:creationId xmlns:p14="http://schemas.microsoft.com/office/powerpoint/2010/main" val="4987639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Bar dir="vert"/>
  </p:transition>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rgbClr val="CCCACA"/>
            </a:gs>
            <a:gs pos="63000">
              <a:srgbClr val="EBECED"/>
            </a:gs>
          </a:gsLst>
          <a:lin ang="13500000" scaled="1"/>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70CFE3F-D776-40CF-B6DA-86D6D1109C37}" type="datetimeFigureOut">
              <a:rPr lang="en-IN" smtClean="0">
                <a:solidFill>
                  <a:prstClr val="black">
                    <a:tint val="75000"/>
                  </a:prstClr>
                </a:solidFill>
              </a:rPr>
              <a:pPr/>
              <a:t>09-03-2022</a:t>
            </a:fld>
            <a:endParaRPr lang="en-IN">
              <a:solidFill>
                <a:prstClr val="black">
                  <a:tint val="75000"/>
                </a:prstClr>
              </a:solidFill>
            </a:endParaRPr>
          </a:p>
        </p:txBody>
      </p:sp>
      <p:sp>
        <p:nvSpPr>
          <p:cNvPr id="5" name="عنصر نائب للتذييل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عنصر نائب لرقم الشريحة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E0ACC11-A132-4BF3-AE52-8DC654DA02E0}"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27097511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randomBar dir="ver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rgbClr val="CCCACA"/>
            </a:gs>
            <a:gs pos="63000">
              <a:srgbClr val="EBECED"/>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61031A-F62D-4817-8593-D27C28F70D3F}"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73D025-845D-479A-A6A0-E6CEFBFFD67A}"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62974858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rgbClr val="CCCACA"/>
            </a:gs>
            <a:gs pos="63000">
              <a:srgbClr val="EBECED"/>
            </a:gs>
          </a:gsLst>
          <a:lin ang="135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75BD683-D5B7-4037-9DAC-5EF6CDC70F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C0F87F85-C16B-417A-88F1-DB5EF3E00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E972276A-8FC9-449B-A1FE-603A54B124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26259-8833-4281-9EA3-015286794CF9}"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76C1406E-DBFE-48C2-9B32-7C1629D916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F3931269-7B9D-4170-A42F-5AE5687262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A73284-AFD7-450A-948D-3D2DA2FE9344}"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90918157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rgbClr val="CCCACA"/>
            </a:gs>
            <a:gs pos="63000">
              <a:srgbClr val="EBECED"/>
            </a:gs>
          </a:gsLst>
          <a:lin ang="135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00C2C8F-723A-43E1-98E3-8085F23E7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66D9558E-0A1B-4887-866D-1837D59080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37E978E-92D9-454D-B46B-C58247C36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4503FC-C3CB-4FD7-AC6D-FBD69B36096A}" type="datetimeFigureOut">
              <a:rPr lang="en-IN" smtClean="0">
                <a:solidFill>
                  <a:prstClr val="black">
                    <a:tint val="75000"/>
                  </a:prstClr>
                </a:solidFill>
              </a:rPr>
              <a:pPr/>
              <a:t>09-03-2022</a:t>
            </a:fld>
            <a:endParaRPr lang="en-IN">
              <a:solidFill>
                <a:prstClr val="black">
                  <a:tint val="75000"/>
                </a:prstClr>
              </a:solidFill>
            </a:endParaRPr>
          </a:p>
        </p:txBody>
      </p:sp>
      <p:sp>
        <p:nvSpPr>
          <p:cNvPr id="5" name="Footer Placeholder 4">
            <a:extLst>
              <a:ext uri="{FF2B5EF4-FFF2-40B4-BE49-F238E27FC236}">
                <a16:creationId xmlns="" xmlns:a16="http://schemas.microsoft.com/office/drawing/2014/main" id="{710610A6-60E9-40EE-A6CB-5EAF96ADC6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 xmlns:a16="http://schemas.microsoft.com/office/drawing/2014/main" id="{FFF78237-807D-444D-8F31-426BA523E6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09363-E0D2-4DF9-8A7C-3370D775A7A7}"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14940146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13" Type="http://schemas.openxmlformats.org/officeDocument/2006/relationships/image" Target="../media/image12.svg"/><Relationship Id="rId12"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3.xml"/><Relationship Id="rId11" Type="http://schemas.openxmlformats.org/officeDocument/2006/relationships/image" Target="../media/image10.svg"/><Relationship Id="rId10" Type="http://schemas.openxmlformats.org/officeDocument/2006/relationships/image" Target="../media/image11.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6.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0.xml"/></Relationships>
</file>

<file path=ppt/slides/_rels/slide1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2.xml"/><Relationship Id="rId6" Type="http://schemas.openxmlformats.org/officeDocument/2006/relationships/image" Target="../media/image4.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95.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5.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7"/>
          <p:cNvSpPr>
            <a:spLocks/>
          </p:cNvSpPr>
          <p:nvPr/>
        </p:nvSpPr>
        <p:spPr bwMode="auto">
          <a:xfrm>
            <a:off x="3349234" y="940947"/>
            <a:ext cx="1431925" cy="1431925"/>
          </a:xfrm>
          <a:custGeom>
            <a:avLst/>
            <a:gdLst>
              <a:gd name="T0" fmla="*/ 0 w 385"/>
              <a:gd name="T1" fmla="*/ 191 h 385"/>
              <a:gd name="T2" fmla="*/ 78 w 385"/>
              <a:gd name="T3" fmla="*/ 191 h 385"/>
              <a:gd name="T4" fmla="*/ 193 w 385"/>
              <a:gd name="T5" fmla="*/ 306 h 385"/>
              <a:gd name="T6" fmla="*/ 193 w 385"/>
              <a:gd name="T7" fmla="*/ 385 h 385"/>
              <a:gd name="T8" fmla="*/ 197 w 385"/>
              <a:gd name="T9" fmla="*/ 383 h 385"/>
              <a:gd name="T10" fmla="*/ 381 w 385"/>
              <a:gd name="T11" fmla="*/ 198 h 385"/>
              <a:gd name="T12" fmla="*/ 384 w 385"/>
              <a:gd name="T13" fmla="*/ 189 h 385"/>
              <a:gd name="T14" fmla="*/ 196 w 385"/>
              <a:gd name="T15" fmla="*/ 1 h 385"/>
              <a:gd name="T16" fmla="*/ 187 w 385"/>
              <a:gd name="T17" fmla="*/ 3 h 385"/>
              <a:gd name="T18" fmla="*/ 2 w 385"/>
              <a:gd name="T19" fmla="*/ 188 h 385"/>
              <a:gd name="T20" fmla="*/ 0 w 385"/>
              <a:gd name="T21" fmla="*/ 191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385">
                <a:moveTo>
                  <a:pt x="0" y="191"/>
                </a:moveTo>
                <a:cubicBezTo>
                  <a:pt x="78" y="191"/>
                  <a:pt x="78" y="191"/>
                  <a:pt x="78" y="191"/>
                </a:cubicBezTo>
                <a:cubicBezTo>
                  <a:pt x="142" y="191"/>
                  <a:pt x="193" y="243"/>
                  <a:pt x="193" y="306"/>
                </a:cubicBezTo>
                <a:cubicBezTo>
                  <a:pt x="193" y="385"/>
                  <a:pt x="193" y="385"/>
                  <a:pt x="193" y="385"/>
                </a:cubicBezTo>
                <a:cubicBezTo>
                  <a:pt x="195" y="384"/>
                  <a:pt x="196" y="384"/>
                  <a:pt x="197" y="383"/>
                </a:cubicBezTo>
                <a:cubicBezTo>
                  <a:pt x="381" y="198"/>
                  <a:pt x="381" y="198"/>
                  <a:pt x="381" y="198"/>
                </a:cubicBezTo>
                <a:cubicBezTo>
                  <a:pt x="384" y="196"/>
                  <a:pt x="385" y="192"/>
                  <a:pt x="384" y="189"/>
                </a:cubicBezTo>
                <a:cubicBezTo>
                  <a:pt x="356" y="99"/>
                  <a:pt x="285" y="29"/>
                  <a:pt x="196" y="1"/>
                </a:cubicBezTo>
                <a:cubicBezTo>
                  <a:pt x="193" y="0"/>
                  <a:pt x="189" y="1"/>
                  <a:pt x="187" y="3"/>
                </a:cubicBezTo>
                <a:cubicBezTo>
                  <a:pt x="2" y="188"/>
                  <a:pt x="2" y="188"/>
                  <a:pt x="2" y="188"/>
                </a:cubicBezTo>
                <a:cubicBezTo>
                  <a:pt x="1" y="189"/>
                  <a:pt x="0" y="190"/>
                  <a:pt x="0" y="191"/>
                </a:cubicBezTo>
                <a:close/>
              </a:path>
            </a:pathLst>
          </a:custGeom>
          <a:solidFill>
            <a:srgbClr val="FF91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7" name="Freeform 8"/>
          <p:cNvSpPr>
            <a:spLocks/>
          </p:cNvSpPr>
          <p:nvPr/>
        </p:nvSpPr>
        <p:spPr bwMode="auto">
          <a:xfrm>
            <a:off x="3346059" y="1650559"/>
            <a:ext cx="720725" cy="722312"/>
          </a:xfrm>
          <a:custGeom>
            <a:avLst/>
            <a:gdLst>
              <a:gd name="T0" fmla="*/ 79 w 194"/>
              <a:gd name="T1" fmla="*/ 0 h 194"/>
              <a:gd name="T2" fmla="*/ 1 w 194"/>
              <a:gd name="T3" fmla="*/ 0 h 194"/>
              <a:gd name="T4" fmla="*/ 0 w 194"/>
              <a:gd name="T5" fmla="*/ 3 h 194"/>
              <a:gd name="T6" fmla="*/ 0 w 194"/>
              <a:gd name="T7" fmla="*/ 185 h 194"/>
              <a:gd name="T8" fmla="*/ 9 w 194"/>
              <a:gd name="T9" fmla="*/ 194 h 194"/>
              <a:gd name="T10" fmla="*/ 191 w 194"/>
              <a:gd name="T11" fmla="*/ 194 h 194"/>
              <a:gd name="T12" fmla="*/ 194 w 194"/>
              <a:gd name="T13" fmla="*/ 194 h 194"/>
              <a:gd name="T14" fmla="*/ 194 w 194"/>
              <a:gd name="T15" fmla="*/ 115 h 194"/>
              <a:gd name="T16" fmla="*/ 79 w 194"/>
              <a:gd name="T1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4">
                <a:moveTo>
                  <a:pt x="79" y="0"/>
                </a:moveTo>
                <a:cubicBezTo>
                  <a:pt x="1" y="0"/>
                  <a:pt x="1" y="0"/>
                  <a:pt x="1" y="0"/>
                </a:cubicBezTo>
                <a:cubicBezTo>
                  <a:pt x="1" y="1"/>
                  <a:pt x="0" y="2"/>
                  <a:pt x="0" y="3"/>
                </a:cubicBezTo>
                <a:cubicBezTo>
                  <a:pt x="0" y="185"/>
                  <a:pt x="0" y="185"/>
                  <a:pt x="0" y="185"/>
                </a:cubicBezTo>
                <a:cubicBezTo>
                  <a:pt x="0" y="190"/>
                  <a:pt x="4" y="194"/>
                  <a:pt x="9" y="194"/>
                </a:cubicBezTo>
                <a:cubicBezTo>
                  <a:pt x="191" y="194"/>
                  <a:pt x="191" y="194"/>
                  <a:pt x="191" y="194"/>
                </a:cubicBezTo>
                <a:cubicBezTo>
                  <a:pt x="192" y="194"/>
                  <a:pt x="193" y="194"/>
                  <a:pt x="194" y="194"/>
                </a:cubicBezTo>
                <a:cubicBezTo>
                  <a:pt x="194" y="115"/>
                  <a:pt x="194" y="115"/>
                  <a:pt x="194" y="115"/>
                </a:cubicBezTo>
                <a:cubicBezTo>
                  <a:pt x="194" y="52"/>
                  <a:pt x="143" y="0"/>
                  <a:pt x="79" y="0"/>
                </a:cubicBezTo>
                <a:close/>
              </a:path>
            </a:pathLst>
          </a:custGeom>
          <a:solidFill>
            <a:srgbClr val="FA79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8" name="Freeform 9"/>
          <p:cNvSpPr>
            <a:spLocks/>
          </p:cNvSpPr>
          <p:nvPr/>
        </p:nvSpPr>
        <p:spPr bwMode="auto">
          <a:xfrm>
            <a:off x="1896672" y="894909"/>
            <a:ext cx="657225" cy="703262"/>
          </a:xfrm>
          <a:custGeom>
            <a:avLst/>
            <a:gdLst>
              <a:gd name="T0" fmla="*/ 174 w 177"/>
              <a:gd name="T1" fmla="*/ 187 h 189"/>
              <a:gd name="T2" fmla="*/ 177 w 177"/>
              <a:gd name="T3" fmla="*/ 189 h 189"/>
              <a:gd name="T4" fmla="*/ 177 w 177"/>
              <a:gd name="T5" fmla="*/ 0 h 189"/>
              <a:gd name="T6" fmla="*/ 51 w 177"/>
              <a:gd name="T7" fmla="*/ 0 h 189"/>
              <a:gd name="T8" fmla="*/ 11 w 177"/>
              <a:gd name="T9" fmla="*/ 3 h 189"/>
              <a:gd name="T10" fmla="*/ 6 w 177"/>
              <a:gd name="T11" fmla="*/ 18 h 189"/>
              <a:gd name="T12" fmla="*/ 174 w 177"/>
              <a:gd name="T13" fmla="*/ 187 h 189"/>
            </a:gdLst>
            <a:ahLst/>
            <a:cxnLst>
              <a:cxn ang="0">
                <a:pos x="T0" y="T1"/>
              </a:cxn>
              <a:cxn ang="0">
                <a:pos x="T2" y="T3"/>
              </a:cxn>
              <a:cxn ang="0">
                <a:pos x="T4" y="T5"/>
              </a:cxn>
              <a:cxn ang="0">
                <a:pos x="T6" y="T7"/>
              </a:cxn>
              <a:cxn ang="0">
                <a:pos x="T8" y="T9"/>
              </a:cxn>
              <a:cxn ang="0">
                <a:pos x="T10" y="T11"/>
              </a:cxn>
              <a:cxn ang="0">
                <a:pos x="T12" y="T13"/>
              </a:cxn>
            </a:cxnLst>
            <a:rect l="0" t="0" r="r" b="b"/>
            <a:pathLst>
              <a:path w="177" h="189">
                <a:moveTo>
                  <a:pt x="174" y="187"/>
                </a:moveTo>
                <a:cubicBezTo>
                  <a:pt x="175" y="187"/>
                  <a:pt x="176" y="188"/>
                  <a:pt x="177" y="189"/>
                </a:cubicBezTo>
                <a:cubicBezTo>
                  <a:pt x="177" y="0"/>
                  <a:pt x="177" y="0"/>
                  <a:pt x="177" y="0"/>
                </a:cubicBezTo>
                <a:cubicBezTo>
                  <a:pt x="51" y="0"/>
                  <a:pt x="51" y="0"/>
                  <a:pt x="51" y="0"/>
                </a:cubicBezTo>
                <a:cubicBezTo>
                  <a:pt x="38" y="0"/>
                  <a:pt x="24" y="1"/>
                  <a:pt x="11" y="3"/>
                </a:cubicBezTo>
                <a:cubicBezTo>
                  <a:pt x="3" y="4"/>
                  <a:pt x="0" y="13"/>
                  <a:pt x="6" y="18"/>
                </a:cubicBezTo>
                <a:lnTo>
                  <a:pt x="174" y="187"/>
                </a:lnTo>
                <a:close/>
              </a:path>
            </a:pathLst>
          </a:custGeom>
          <a:solidFill>
            <a:srgbClr val="FFD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9" name="Freeform 10"/>
          <p:cNvSpPr>
            <a:spLocks/>
          </p:cNvSpPr>
          <p:nvPr/>
        </p:nvSpPr>
        <p:spPr bwMode="auto">
          <a:xfrm>
            <a:off x="3293672" y="894909"/>
            <a:ext cx="658813" cy="703262"/>
          </a:xfrm>
          <a:custGeom>
            <a:avLst/>
            <a:gdLst>
              <a:gd name="T0" fmla="*/ 3 w 177"/>
              <a:gd name="T1" fmla="*/ 187 h 189"/>
              <a:gd name="T2" fmla="*/ 172 w 177"/>
              <a:gd name="T3" fmla="*/ 18 h 189"/>
              <a:gd name="T4" fmla="*/ 167 w 177"/>
              <a:gd name="T5" fmla="*/ 3 h 189"/>
              <a:gd name="T6" fmla="*/ 126 w 177"/>
              <a:gd name="T7" fmla="*/ 0 h 189"/>
              <a:gd name="T8" fmla="*/ 0 w 177"/>
              <a:gd name="T9" fmla="*/ 0 h 189"/>
              <a:gd name="T10" fmla="*/ 0 w 177"/>
              <a:gd name="T11" fmla="*/ 189 h 189"/>
              <a:gd name="T12" fmla="*/ 3 w 177"/>
              <a:gd name="T13" fmla="*/ 187 h 189"/>
            </a:gdLst>
            <a:ahLst/>
            <a:cxnLst>
              <a:cxn ang="0">
                <a:pos x="T0" y="T1"/>
              </a:cxn>
              <a:cxn ang="0">
                <a:pos x="T2" y="T3"/>
              </a:cxn>
              <a:cxn ang="0">
                <a:pos x="T4" y="T5"/>
              </a:cxn>
              <a:cxn ang="0">
                <a:pos x="T6" y="T7"/>
              </a:cxn>
              <a:cxn ang="0">
                <a:pos x="T8" y="T9"/>
              </a:cxn>
              <a:cxn ang="0">
                <a:pos x="T10" y="T11"/>
              </a:cxn>
              <a:cxn ang="0">
                <a:pos x="T12" y="T13"/>
              </a:cxn>
            </a:cxnLst>
            <a:rect l="0" t="0" r="r" b="b"/>
            <a:pathLst>
              <a:path w="177" h="189">
                <a:moveTo>
                  <a:pt x="3" y="187"/>
                </a:moveTo>
                <a:cubicBezTo>
                  <a:pt x="172" y="18"/>
                  <a:pt x="172" y="18"/>
                  <a:pt x="172" y="18"/>
                </a:cubicBezTo>
                <a:cubicBezTo>
                  <a:pt x="177" y="13"/>
                  <a:pt x="174" y="4"/>
                  <a:pt x="167" y="3"/>
                </a:cubicBezTo>
                <a:cubicBezTo>
                  <a:pt x="153" y="1"/>
                  <a:pt x="140" y="0"/>
                  <a:pt x="126" y="0"/>
                </a:cubicBezTo>
                <a:cubicBezTo>
                  <a:pt x="0" y="0"/>
                  <a:pt x="0" y="0"/>
                  <a:pt x="0" y="0"/>
                </a:cubicBezTo>
                <a:cubicBezTo>
                  <a:pt x="0" y="189"/>
                  <a:pt x="0" y="189"/>
                  <a:pt x="0" y="189"/>
                </a:cubicBezTo>
                <a:cubicBezTo>
                  <a:pt x="1" y="188"/>
                  <a:pt x="2" y="187"/>
                  <a:pt x="3" y="187"/>
                </a:cubicBezTo>
                <a:close/>
              </a:path>
            </a:pathLst>
          </a:custGeom>
          <a:solidFill>
            <a:srgbClr val="FAB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0" name="Freeform 11"/>
          <p:cNvSpPr>
            <a:spLocks/>
          </p:cNvSpPr>
          <p:nvPr/>
        </p:nvSpPr>
        <p:spPr bwMode="auto">
          <a:xfrm>
            <a:off x="1774435" y="3226240"/>
            <a:ext cx="720725" cy="720725"/>
          </a:xfrm>
          <a:custGeom>
            <a:avLst/>
            <a:gdLst>
              <a:gd name="T0" fmla="*/ 115 w 194"/>
              <a:gd name="T1" fmla="*/ 194 h 194"/>
              <a:gd name="T2" fmla="*/ 194 w 194"/>
              <a:gd name="T3" fmla="*/ 194 h 194"/>
              <a:gd name="T4" fmla="*/ 194 w 194"/>
              <a:gd name="T5" fmla="*/ 9 h 194"/>
              <a:gd name="T6" fmla="*/ 185 w 194"/>
              <a:gd name="T7" fmla="*/ 0 h 194"/>
              <a:gd name="T8" fmla="*/ 3 w 194"/>
              <a:gd name="T9" fmla="*/ 0 h 194"/>
              <a:gd name="T10" fmla="*/ 0 w 194"/>
              <a:gd name="T11" fmla="*/ 0 h 194"/>
              <a:gd name="T12" fmla="*/ 0 w 194"/>
              <a:gd name="T13" fmla="*/ 79 h 194"/>
              <a:gd name="T14" fmla="*/ 115 w 194"/>
              <a:gd name="T15" fmla="*/ 194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94">
                <a:moveTo>
                  <a:pt x="115" y="194"/>
                </a:moveTo>
                <a:cubicBezTo>
                  <a:pt x="194" y="194"/>
                  <a:pt x="194" y="194"/>
                  <a:pt x="194" y="194"/>
                </a:cubicBezTo>
                <a:cubicBezTo>
                  <a:pt x="194" y="9"/>
                  <a:pt x="194" y="9"/>
                  <a:pt x="194" y="9"/>
                </a:cubicBezTo>
                <a:cubicBezTo>
                  <a:pt x="194" y="4"/>
                  <a:pt x="190" y="0"/>
                  <a:pt x="185" y="0"/>
                </a:cubicBezTo>
                <a:cubicBezTo>
                  <a:pt x="3" y="0"/>
                  <a:pt x="3" y="0"/>
                  <a:pt x="3" y="0"/>
                </a:cubicBezTo>
                <a:cubicBezTo>
                  <a:pt x="2" y="0"/>
                  <a:pt x="1" y="0"/>
                  <a:pt x="0" y="0"/>
                </a:cubicBezTo>
                <a:cubicBezTo>
                  <a:pt x="0" y="79"/>
                  <a:pt x="0" y="79"/>
                  <a:pt x="0" y="79"/>
                </a:cubicBezTo>
                <a:cubicBezTo>
                  <a:pt x="0" y="142"/>
                  <a:pt x="51" y="194"/>
                  <a:pt x="115" y="194"/>
                </a:cubicBezTo>
                <a:close/>
              </a:path>
            </a:pathLst>
          </a:custGeom>
          <a:solidFill>
            <a:srgbClr val="0A98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1" name="Freeform 12"/>
          <p:cNvSpPr>
            <a:spLocks/>
          </p:cNvSpPr>
          <p:nvPr/>
        </p:nvSpPr>
        <p:spPr bwMode="auto">
          <a:xfrm>
            <a:off x="1896672" y="3998472"/>
            <a:ext cx="657225" cy="698500"/>
          </a:xfrm>
          <a:custGeom>
            <a:avLst/>
            <a:gdLst>
              <a:gd name="T0" fmla="*/ 174 w 177"/>
              <a:gd name="T1" fmla="*/ 2 h 188"/>
              <a:gd name="T2" fmla="*/ 6 w 177"/>
              <a:gd name="T3" fmla="*/ 170 h 188"/>
              <a:gd name="T4" fmla="*/ 11 w 177"/>
              <a:gd name="T5" fmla="*/ 185 h 188"/>
              <a:gd name="T6" fmla="*/ 51 w 177"/>
              <a:gd name="T7" fmla="*/ 188 h 188"/>
              <a:gd name="T8" fmla="*/ 177 w 177"/>
              <a:gd name="T9" fmla="*/ 188 h 188"/>
              <a:gd name="T10" fmla="*/ 177 w 177"/>
              <a:gd name="T11" fmla="*/ 0 h 188"/>
              <a:gd name="T12" fmla="*/ 174 w 177"/>
              <a:gd name="T13" fmla="*/ 2 h 188"/>
            </a:gdLst>
            <a:ahLst/>
            <a:cxnLst>
              <a:cxn ang="0">
                <a:pos x="T0" y="T1"/>
              </a:cxn>
              <a:cxn ang="0">
                <a:pos x="T2" y="T3"/>
              </a:cxn>
              <a:cxn ang="0">
                <a:pos x="T4" y="T5"/>
              </a:cxn>
              <a:cxn ang="0">
                <a:pos x="T6" y="T7"/>
              </a:cxn>
              <a:cxn ang="0">
                <a:pos x="T8" y="T9"/>
              </a:cxn>
              <a:cxn ang="0">
                <a:pos x="T10" y="T11"/>
              </a:cxn>
              <a:cxn ang="0">
                <a:pos x="T12" y="T13"/>
              </a:cxn>
            </a:cxnLst>
            <a:rect l="0" t="0" r="r" b="b"/>
            <a:pathLst>
              <a:path w="177" h="188">
                <a:moveTo>
                  <a:pt x="174" y="2"/>
                </a:moveTo>
                <a:cubicBezTo>
                  <a:pt x="6" y="170"/>
                  <a:pt x="6" y="170"/>
                  <a:pt x="6" y="170"/>
                </a:cubicBezTo>
                <a:cubicBezTo>
                  <a:pt x="0" y="175"/>
                  <a:pt x="3" y="184"/>
                  <a:pt x="11" y="185"/>
                </a:cubicBezTo>
                <a:cubicBezTo>
                  <a:pt x="24" y="187"/>
                  <a:pt x="38" y="188"/>
                  <a:pt x="51" y="188"/>
                </a:cubicBezTo>
                <a:cubicBezTo>
                  <a:pt x="177" y="188"/>
                  <a:pt x="177" y="188"/>
                  <a:pt x="177" y="188"/>
                </a:cubicBezTo>
                <a:cubicBezTo>
                  <a:pt x="177" y="0"/>
                  <a:pt x="177" y="0"/>
                  <a:pt x="177" y="0"/>
                </a:cubicBezTo>
                <a:cubicBezTo>
                  <a:pt x="176" y="0"/>
                  <a:pt x="175" y="1"/>
                  <a:pt x="174" y="2"/>
                </a:cubicBezTo>
                <a:close/>
              </a:path>
            </a:pathLst>
          </a:custGeom>
          <a:solidFill>
            <a:srgbClr val="2070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2" name="Freeform 13"/>
          <p:cNvSpPr>
            <a:spLocks/>
          </p:cNvSpPr>
          <p:nvPr/>
        </p:nvSpPr>
        <p:spPr bwMode="auto">
          <a:xfrm>
            <a:off x="3293672" y="3998472"/>
            <a:ext cx="658813" cy="698500"/>
          </a:xfrm>
          <a:custGeom>
            <a:avLst/>
            <a:gdLst>
              <a:gd name="T0" fmla="*/ 3 w 177"/>
              <a:gd name="T1" fmla="*/ 2 h 188"/>
              <a:gd name="T2" fmla="*/ 0 w 177"/>
              <a:gd name="T3" fmla="*/ 0 h 188"/>
              <a:gd name="T4" fmla="*/ 0 w 177"/>
              <a:gd name="T5" fmla="*/ 188 h 188"/>
              <a:gd name="T6" fmla="*/ 126 w 177"/>
              <a:gd name="T7" fmla="*/ 188 h 188"/>
              <a:gd name="T8" fmla="*/ 167 w 177"/>
              <a:gd name="T9" fmla="*/ 185 h 188"/>
              <a:gd name="T10" fmla="*/ 172 w 177"/>
              <a:gd name="T11" fmla="*/ 170 h 188"/>
              <a:gd name="T12" fmla="*/ 3 w 177"/>
              <a:gd name="T13" fmla="*/ 2 h 188"/>
            </a:gdLst>
            <a:ahLst/>
            <a:cxnLst>
              <a:cxn ang="0">
                <a:pos x="T0" y="T1"/>
              </a:cxn>
              <a:cxn ang="0">
                <a:pos x="T2" y="T3"/>
              </a:cxn>
              <a:cxn ang="0">
                <a:pos x="T4" y="T5"/>
              </a:cxn>
              <a:cxn ang="0">
                <a:pos x="T6" y="T7"/>
              </a:cxn>
              <a:cxn ang="0">
                <a:pos x="T8" y="T9"/>
              </a:cxn>
              <a:cxn ang="0">
                <a:pos x="T10" y="T11"/>
              </a:cxn>
              <a:cxn ang="0">
                <a:pos x="T12" y="T13"/>
              </a:cxn>
            </a:cxnLst>
            <a:rect l="0" t="0" r="r" b="b"/>
            <a:pathLst>
              <a:path w="177" h="188">
                <a:moveTo>
                  <a:pt x="3" y="2"/>
                </a:moveTo>
                <a:cubicBezTo>
                  <a:pt x="2" y="1"/>
                  <a:pt x="1" y="0"/>
                  <a:pt x="0" y="0"/>
                </a:cubicBezTo>
                <a:cubicBezTo>
                  <a:pt x="0" y="188"/>
                  <a:pt x="0" y="188"/>
                  <a:pt x="0" y="188"/>
                </a:cubicBezTo>
                <a:cubicBezTo>
                  <a:pt x="126" y="188"/>
                  <a:pt x="126" y="188"/>
                  <a:pt x="126" y="188"/>
                </a:cubicBezTo>
                <a:cubicBezTo>
                  <a:pt x="140" y="188"/>
                  <a:pt x="153" y="187"/>
                  <a:pt x="167" y="185"/>
                </a:cubicBezTo>
                <a:cubicBezTo>
                  <a:pt x="174" y="184"/>
                  <a:pt x="177" y="175"/>
                  <a:pt x="172" y="170"/>
                </a:cubicBezTo>
                <a:lnTo>
                  <a:pt x="3" y="2"/>
                </a:lnTo>
                <a:close/>
              </a:path>
            </a:pathLst>
          </a:custGeom>
          <a:solidFill>
            <a:srgbClr val="0A4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3" name="Freeform 14"/>
          <p:cNvSpPr>
            <a:spLocks/>
          </p:cNvSpPr>
          <p:nvPr/>
        </p:nvSpPr>
        <p:spPr bwMode="auto">
          <a:xfrm>
            <a:off x="3346059" y="3226239"/>
            <a:ext cx="720725" cy="720725"/>
          </a:xfrm>
          <a:custGeom>
            <a:avLst/>
            <a:gdLst>
              <a:gd name="T0" fmla="*/ 194 w 194"/>
              <a:gd name="T1" fmla="*/ 79 h 194"/>
              <a:gd name="T2" fmla="*/ 194 w 194"/>
              <a:gd name="T3" fmla="*/ 0 h 194"/>
              <a:gd name="T4" fmla="*/ 191 w 194"/>
              <a:gd name="T5" fmla="*/ 0 h 194"/>
              <a:gd name="T6" fmla="*/ 9 w 194"/>
              <a:gd name="T7" fmla="*/ 0 h 194"/>
              <a:gd name="T8" fmla="*/ 0 w 194"/>
              <a:gd name="T9" fmla="*/ 9 h 194"/>
              <a:gd name="T10" fmla="*/ 0 w 194"/>
              <a:gd name="T11" fmla="*/ 191 h 194"/>
              <a:gd name="T12" fmla="*/ 1 w 194"/>
              <a:gd name="T13" fmla="*/ 194 h 194"/>
              <a:gd name="T14" fmla="*/ 79 w 194"/>
              <a:gd name="T15" fmla="*/ 194 h 194"/>
              <a:gd name="T16" fmla="*/ 194 w 194"/>
              <a:gd name="T17" fmla="*/ 7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94">
                <a:moveTo>
                  <a:pt x="194" y="79"/>
                </a:moveTo>
                <a:cubicBezTo>
                  <a:pt x="194" y="0"/>
                  <a:pt x="194" y="0"/>
                  <a:pt x="194" y="0"/>
                </a:cubicBezTo>
                <a:cubicBezTo>
                  <a:pt x="193" y="0"/>
                  <a:pt x="192" y="0"/>
                  <a:pt x="191" y="0"/>
                </a:cubicBezTo>
                <a:cubicBezTo>
                  <a:pt x="9" y="0"/>
                  <a:pt x="9" y="0"/>
                  <a:pt x="9" y="0"/>
                </a:cubicBezTo>
                <a:cubicBezTo>
                  <a:pt x="4" y="0"/>
                  <a:pt x="0" y="4"/>
                  <a:pt x="0" y="9"/>
                </a:cubicBezTo>
                <a:cubicBezTo>
                  <a:pt x="0" y="191"/>
                  <a:pt x="0" y="191"/>
                  <a:pt x="0" y="191"/>
                </a:cubicBezTo>
                <a:cubicBezTo>
                  <a:pt x="0" y="192"/>
                  <a:pt x="1" y="193"/>
                  <a:pt x="1" y="194"/>
                </a:cubicBezTo>
                <a:cubicBezTo>
                  <a:pt x="79" y="194"/>
                  <a:pt x="79" y="194"/>
                  <a:pt x="79" y="194"/>
                </a:cubicBezTo>
                <a:cubicBezTo>
                  <a:pt x="143" y="194"/>
                  <a:pt x="194" y="142"/>
                  <a:pt x="194" y="79"/>
                </a:cubicBezTo>
                <a:close/>
              </a:path>
            </a:pathLst>
          </a:custGeom>
          <a:solidFill>
            <a:srgbClr val="9E28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4" name="Freeform 15"/>
          <p:cNvSpPr>
            <a:spLocks/>
          </p:cNvSpPr>
          <p:nvPr/>
        </p:nvSpPr>
        <p:spPr bwMode="auto">
          <a:xfrm>
            <a:off x="3349234" y="3220597"/>
            <a:ext cx="1431925" cy="1431925"/>
          </a:xfrm>
          <a:custGeom>
            <a:avLst/>
            <a:gdLst>
              <a:gd name="T0" fmla="*/ 197 w 385"/>
              <a:gd name="T1" fmla="*/ 2 h 385"/>
              <a:gd name="T2" fmla="*/ 193 w 385"/>
              <a:gd name="T3" fmla="*/ 0 h 385"/>
              <a:gd name="T4" fmla="*/ 193 w 385"/>
              <a:gd name="T5" fmla="*/ 79 h 385"/>
              <a:gd name="T6" fmla="*/ 78 w 385"/>
              <a:gd name="T7" fmla="*/ 194 h 385"/>
              <a:gd name="T8" fmla="*/ 0 w 385"/>
              <a:gd name="T9" fmla="*/ 194 h 385"/>
              <a:gd name="T10" fmla="*/ 2 w 385"/>
              <a:gd name="T11" fmla="*/ 197 h 385"/>
              <a:gd name="T12" fmla="*/ 187 w 385"/>
              <a:gd name="T13" fmla="*/ 382 h 385"/>
              <a:gd name="T14" fmla="*/ 196 w 385"/>
              <a:gd name="T15" fmla="*/ 384 h 385"/>
              <a:gd name="T16" fmla="*/ 384 w 385"/>
              <a:gd name="T17" fmla="*/ 196 h 385"/>
              <a:gd name="T18" fmla="*/ 381 w 385"/>
              <a:gd name="T19" fmla="*/ 187 h 385"/>
              <a:gd name="T20" fmla="*/ 197 w 385"/>
              <a:gd name="T21" fmla="*/ 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5" h="385">
                <a:moveTo>
                  <a:pt x="197" y="2"/>
                </a:moveTo>
                <a:cubicBezTo>
                  <a:pt x="196" y="2"/>
                  <a:pt x="195" y="1"/>
                  <a:pt x="193" y="0"/>
                </a:cubicBezTo>
                <a:cubicBezTo>
                  <a:pt x="193" y="79"/>
                  <a:pt x="193" y="79"/>
                  <a:pt x="193" y="79"/>
                </a:cubicBezTo>
                <a:cubicBezTo>
                  <a:pt x="193" y="142"/>
                  <a:pt x="142" y="194"/>
                  <a:pt x="78" y="194"/>
                </a:cubicBezTo>
                <a:cubicBezTo>
                  <a:pt x="0" y="194"/>
                  <a:pt x="0" y="194"/>
                  <a:pt x="0" y="194"/>
                </a:cubicBezTo>
                <a:cubicBezTo>
                  <a:pt x="0" y="195"/>
                  <a:pt x="1" y="196"/>
                  <a:pt x="2" y="197"/>
                </a:cubicBezTo>
                <a:cubicBezTo>
                  <a:pt x="187" y="382"/>
                  <a:pt x="187" y="382"/>
                  <a:pt x="187" y="382"/>
                </a:cubicBezTo>
                <a:cubicBezTo>
                  <a:pt x="189" y="384"/>
                  <a:pt x="193" y="385"/>
                  <a:pt x="196" y="384"/>
                </a:cubicBezTo>
                <a:cubicBezTo>
                  <a:pt x="285" y="356"/>
                  <a:pt x="356" y="286"/>
                  <a:pt x="384" y="196"/>
                </a:cubicBezTo>
                <a:cubicBezTo>
                  <a:pt x="385" y="193"/>
                  <a:pt x="384" y="190"/>
                  <a:pt x="381" y="187"/>
                </a:cubicBezTo>
                <a:lnTo>
                  <a:pt x="197" y="2"/>
                </a:lnTo>
                <a:close/>
              </a:path>
            </a:pathLst>
          </a:custGeom>
          <a:solidFill>
            <a:srgbClr val="8C1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5" name="Freeform 16"/>
          <p:cNvSpPr>
            <a:spLocks/>
          </p:cNvSpPr>
          <p:nvPr/>
        </p:nvSpPr>
        <p:spPr bwMode="auto">
          <a:xfrm>
            <a:off x="1071172" y="3220597"/>
            <a:ext cx="1427163" cy="1431925"/>
          </a:xfrm>
          <a:custGeom>
            <a:avLst/>
            <a:gdLst>
              <a:gd name="T0" fmla="*/ 384 w 384"/>
              <a:gd name="T1" fmla="*/ 194 h 385"/>
              <a:gd name="T2" fmla="*/ 306 w 384"/>
              <a:gd name="T3" fmla="*/ 194 h 385"/>
              <a:gd name="T4" fmla="*/ 191 w 384"/>
              <a:gd name="T5" fmla="*/ 79 h 385"/>
              <a:gd name="T6" fmla="*/ 191 w 384"/>
              <a:gd name="T7" fmla="*/ 0 h 385"/>
              <a:gd name="T8" fmla="*/ 188 w 384"/>
              <a:gd name="T9" fmla="*/ 2 h 385"/>
              <a:gd name="T10" fmla="*/ 3 w 384"/>
              <a:gd name="T11" fmla="*/ 187 h 385"/>
              <a:gd name="T12" fmla="*/ 1 w 384"/>
              <a:gd name="T13" fmla="*/ 196 h 385"/>
              <a:gd name="T14" fmla="*/ 189 w 384"/>
              <a:gd name="T15" fmla="*/ 384 h 385"/>
              <a:gd name="T16" fmla="*/ 197 w 384"/>
              <a:gd name="T17" fmla="*/ 382 h 385"/>
              <a:gd name="T18" fmla="*/ 382 w 384"/>
              <a:gd name="T19" fmla="*/ 197 h 385"/>
              <a:gd name="T20" fmla="*/ 384 w 384"/>
              <a:gd name="T21" fmla="*/ 19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4" h="385">
                <a:moveTo>
                  <a:pt x="384" y="194"/>
                </a:moveTo>
                <a:cubicBezTo>
                  <a:pt x="306" y="194"/>
                  <a:pt x="306" y="194"/>
                  <a:pt x="306" y="194"/>
                </a:cubicBezTo>
                <a:cubicBezTo>
                  <a:pt x="242" y="194"/>
                  <a:pt x="191" y="142"/>
                  <a:pt x="191" y="79"/>
                </a:cubicBezTo>
                <a:cubicBezTo>
                  <a:pt x="191" y="0"/>
                  <a:pt x="191" y="0"/>
                  <a:pt x="191" y="0"/>
                </a:cubicBezTo>
                <a:cubicBezTo>
                  <a:pt x="190" y="1"/>
                  <a:pt x="189" y="1"/>
                  <a:pt x="188" y="2"/>
                </a:cubicBezTo>
                <a:cubicBezTo>
                  <a:pt x="3" y="187"/>
                  <a:pt x="3" y="187"/>
                  <a:pt x="3" y="187"/>
                </a:cubicBezTo>
                <a:cubicBezTo>
                  <a:pt x="0" y="190"/>
                  <a:pt x="0" y="193"/>
                  <a:pt x="1" y="196"/>
                </a:cubicBezTo>
                <a:cubicBezTo>
                  <a:pt x="28" y="286"/>
                  <a:pt x="99" y="356"/>
                  <a:pt x="189" y="384"/>
                </a:cubicBezTo>
                <a:cubicBezTo>
                  <a:pt x="192" y="385"/>
                  <a:pt x="195" y="384"/>
                  <a:pt x="197" y="382"/>
                </a:cubicBezTo>
                <a:cubicBezTo>
                  <a:pt x="382" y="197"/>
                  <a:pt x="382" y="197"/>
                  <a:pt x="382" y="197"/>
                </a:cubicBezTo>
                <a:cubicBezTo>
                  <a:pt x="383" y="196"/>
                  <a:pt x="384" y="195"/>
                  <a:pt x="384" y="194"/>
                </a:cubicBez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6" name="Freeform 17"/>
          <p:cNvSpPr>
            <a:spLocks/>
          </p:cNvSpPr>
          <p:nvPr/>
        </p:nvSpPr>
        <p:spPr bwMode="auto">
          <a:xfrm>
            <a:off x="1071172" y="940947"/>
            <a:ext cx="1427163" cy="1431925"/>
          </a:xfrm>
          <a:custGeom>
            <a:avLst/>
            <a:gdLst>
              <a:gd name="T0" fmla="*/ 188 w 384"/>
              <a:gd name="T1" fmla="*/ 383 h 385"/>
              <a:gd name="T2" fmla="*/ 191 w 384"/>
              <a:gd name="T3" fmla="*/ 385 h 385"/>
              <a:gd name="T4" fmla="*/ 191 w 384"/>
              <a:gd name="T5" fmla="*/ 306 h 385"/>
              <a:gd name="T6" fmla="*/ 306 w 384"/>
              <a:gd name="T7" fmla="*/ 191 h 385"/>
              <a:gd name="T8" fmla="*/ 384 w 384"/>
              <a:gd name="T9" fmla="*/ 191 h 385"/>
              <a:gd name="T10" fmla="*/ 382 w 384"/>
              <a:gd name="T11" fmla="*/ 188 h 385"/>
              <a:gd name="T12" fmla="*/ 197 w 384"/>
              <a:gd name="T13" fmla="*/ 3 h 385"/>
              <a:gd name="T14" fmla="*/ 189 w 384"/>
              <a:gd name="T15" fmla="*/ 1 h 385"/>
              <a:gd name="T16" fmla="*/ 1 w 384"/>
              <a:gd name="T17" fmla="*/ 189 h 385"/>
              <a:gd name="T18" fmla="*/ 3 w 384"/>
              <a:gd name="T19" fmla="*/ 198 h 385"/>
              <a:gd name="T20" fmla="*/ 188 w 384"/>
              <a:gd name="T21" fmla="*/ 38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4" h="385">
                <a:moveTo>
                  <a:pt x="188" y="383"/>
                </a:moveTo>
                <a:cubicBezTo>
                  <a:pt x="189" y="384"/>
                  <a:pt x="190" y="384"/>
                  <a:pt x="191" y="385"/>
                </a:cubicBezTo>
                <a:cubicBezTo>
                  <a:pt x="191" y="306"/>
                  <a:pt x="191" y="306"/>
                  <a:pt x="191" y="306"/>
                </a:cubicBezTo>
                <a:cubicBezTo>
                  <a:pt x="191" y="243"/>
                  <a:pt x="242" y="191"/>
                  <a:pt x="306" y="191"/>
                </a:cubicBezTo>
                <a:cubicBezTo>
                  <a:pt x="384" y="191"/>
                  <a:pt x="384" y="191"/>
                  <a:pt x="384" y="191"/>
                </a:cubicBezTo>
                <a:cubicBezTo>
                  <a:pt x="384" y="190"/>
                  <a:pt x="383" y="189"/>
                  <a:pt x="382" y="188"/>
                </a:cubicBezTo>
                <a:cubicBezTo>
                  <a:pt x="197" y="3"/>
                  <a:pt x="197" y="3"/>
                  <a:pt x="197" y="3"/>
                </a:cubicBezTo>
                <a:cubicBezTo>
                  <a:pt x="195" y="1"/>
                  <a:pt x="192" y="0"/>
                  <a:pt x="189" y="1"/>
                </a:cubicBezTo>
                <a:cubicBezTo>
                  <a:pt x="99" y="29"/>
                  <a:pt x="28" y="99"/>
                  <a:pt x="1" y="189"/>
                </a:cubicBezTo>
                <a:cubicBezTo>
                  <a:pt x="0" y="192"/>
                  <a:pt x="0" y="195"/>
                  <a:pt x="3" y="198"/>
                </a:cubicBezTo>
                <a:lnTo>
                  <a:pt x="188" y="383"/>
                </a:lnTo>
                <a:close/>
              </a:path>
            </a:pathLst>
          </a:custGeom>
          <a:solidFill>
            <a:srgbClr val="64DA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7" name="Freeform 18"/>
          <p:cNvSpPr>
            <a:spLocks/>
          </p:cNvSpPr>
          <p:nvPr/>
        </p:nvSpPr>
        <p:spPr bwMode="auto">
          <a:xfrm>
            <a:off x="4122347" y="3168209"/>
            <a:ext cx="703263" cy="654050"/>
          </a:xfrm>
          <a:custGeom>
            <a:avLst/>
            <a:gdLst>
              <a:gd name="T0" fmla="*/ 2 w 189"/>
              <a:gd name="T1" fmla="*/ 3 h 176"/>
              <a:gd name="T2" fmla="*/ 171 w 189"/>
              <a:gd name="T3" fmla="*/ 171 h 176"/>
              <a:gd name="T4" fmla="*/ 186 w 189"/>
              <a:gd name="T5" fmla="*/ 166 h 176"/>
              <a:gd name="T6" fmla="*/ 189 w 189"/>
              <a:gd name="T7" fmla="*/ 125 h 176"/>
              <a:gd name="T8" fmla="*/ 189 w 189"/>
              <a:gd name="T9" fmla="*/ 0 h 176"/>
              <a:gd name="T10" fmla="*/ 0 w 189"/>
              <a:gd name="T11" fmla="*/ 0 h 176"/>
              <a:gd name="T12" fmla="*/ 2 w 189"/>
              <a:gd name="T13" fmla="*/ 3 h 176"/>
            </a:gdLst>
            <a:ahLst/>
            <a:cxnLst>
              <a:cxn ang="0">
                <a:pos x="T0" y="T1"/>
              </a:cxn>
              <a:cxn ang="0">
                <a:pos x="T2" y="T3"/>
              </a:cxn>
              <a:cxn ang="0">
                <a:pos x="T4" y="T5"/>
              </a:cxn>
              <a:cxn ang="0">
                <a:pos x="T6" y="T7"/>
              </a:cxn>
              <a:cxn ang="0">
                <a:pos x="T8" y="T9"/>
              </a:cxn>
              <a:cxn ang="0">
                <a:pos x="T10" y="T11"/>
              </a:cxn>
              <a:cxn ang="0">
                <a:pos x="T12" y="T13"/>
              </a:cxn>
            </a:cxnLst>
            <a:rect l="0" t="0" r="r" b="b"/>
            <a:pathLst>
              <a:path w="189" h="176">
                <a:moveTo>
                  <a:pt x="2" y="3"/>
                </a:moveTo>
                <a:cubicBezTo>
                  <a:pt x="171" y="171"/>
                  <a:pt x="171" y="171"/>
                  <a:pt x="171" y="171"/>
                </a:cubicBezTo>
                <a:cubicBezTo>
                  <a:pt x="176" y="176"/>
                  <a:pt x="185" y="173"/>
                  <a:pt x="186" y="166"/>
                </a:cubicBezTo>
                <a:cubicBezTo>
                  <a:pt x="188" y="153"/>
                  <a:pt x="189" y="139"/>
                  <a:pt x="189" y="125"/>
                </a:cubicBezTo>
                <a:cubicBezTo>
                  <a:pt x="189" y="0"/>
                  <a:pt x="189" y="0"/>
                  <a:pt x="189" y="0"/>
                </a:cubicBezTo>
                <a:cubicBezTo>
                  <a:pt x="0" y="0"/>
                  <a:pt x="0" y="0"/>
                  <a:pt x="0" y="0"/>
                </a:cubicBezTo>
                <a:cubicBezTo>
                  <a:pt x="1" y="1"/>
                  <a:pt x="1" y="2"/>
                  <a:pt x="2" y="3"/>
                </a:cubicBezTo>
                <a:close/>
              </a:path>
            </a:pathLst>
          </a:custGeom>
          <a:solidFill>
            <a:srgbClr val="CC23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8" name="Freeform 19"/>
          <p:cNvSpPr>
            <a:spLocks/>
          </p:cNvSpPr>
          <p:nvPr/>
        </p:nvSpPr>
        <p:spPr bwMode="auto">
          <a:xfrm>
            <a:off x="4122347" y="1769622"/>
            <a:ext cx="703263" cy="658812"/>
          </a:xfrm>
          <a:custGeom>
            <a:avLst/>
            <a:gdLst>
              <a:gd name="T0" fmla="*/ 189 w 189"/>
              <a:gd name="T1" fmla="*/ 51 h 177"/>
              <a:gd name="T2" fmla="*/ 186 w 189"/>
              <a:gd name="T3" fmla="*/ 10 h 177"/>
              <a:gd name="T4" fmla="*/ 171 w 189"/>
              <a:gd name="T5" fmla="*/ 5 h 177"/>
              <a:gd name="T6" fmla="*/ 2 w 189"/>
              <a:gd name="T7" fmla="*/ 173 h 177"/>
              <a:gd name="T8" fmla="*/ 0 w 189"/>
              <a:gd name="T9" fmla="*/ 177 h 177"/>
              <a:gd name="T10" fmla="*/ 189 w 189"/>
              <a:gd name="T11" fmla="*/ 177 h 177"/>
              <a:gd name="T12" fmla="*/ 189 w 189"/>
              <a:gd name="T13" fmla="*/ 51 h 177"/>
            </a:gdLst>
            <a:ahLst/>
            <a:cxnLst>
              <a:cxn ang="0">
                <a:pos x="T0" y="T1"/>
              </a:cxn>
              <a:cxn ang="0">
                <a:pos x="T2" y="T3"/>
              </a:cxn>
              <a:cxn ang="0">
                <a:pos x="T4" y="T5"/>
              </a:cxn>
              <a:cxn ang="0">
                <a:pos x="T6" y="T7"/>
              </a:cxn>
              <a:cxn ang="0">
                <a:pos x="T8" y="T9"/>
              </a:cxn>
              <a:cxn ang="0">
                <a:pos x="T10" y="T11"/>
              </a:cxn>
              <a:cxn ang="0">
                <a:pos x="T12" y="T13"/>
              </a:cxn>
            </a:cxnLst>
            <a:rect l="0" t="0" r="r" b="b"/>
            <a:pathLst>
              <a:path w="189" h="177">
                <a:moveTo>
                  <a:pt x="189" y="51"/>
                </a:moveTo>
                <a:cubicBezTo>
                  <a:pt x="189" y="37"/>
                  <a:pt x="188" y="23"/>
                  <a:pt x="186" y="10"/>
                </a:cubicBezTo>
                <a:cubicBezTo>
                  <a:pt x="185" y="3"/>
                  <a:pt x="176" y="0"/>
                  <a:pt x="171" y="5"/>
                </a:cubicBezTo>
                <a:cubicBezTo>
                  <a:pt x="2" y="173"/>
                  <a:pt x="2" y="173"/>
                  <a:pt x="2" y="173"/>
                </a:cubicBezTo>
                <a:cubicBezTo>
                  <a:pt x="1" y="174"/>
                  <a:pt x="1" y="175"/>
                  <a:pt x="0" y="177"/>
                </a:cubicBezTo>
                <a:cubicBezTo>
                  <a:pt x="189" y="177"/>
                  <a:pt x="189" y="177"/>
                  <a:pt x="189" y="177"/>
                </a:cubicBezTo>
                <a:lnTo>
                  <a:pt x="189" y="51"/>
                </a:lnTo>
                <a:close/>
              </a:path>
            </a:pathLst>
          </a:custGeom>
          <a:solidFill>
            <a:srgbClr val="F06E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9" name="Freeform 20"/>
          <p:cNvSpPr>
            <a:spLocks/>
          </p:cNvSpPr>
          <p:nvPr/>
        </p:nvSpPr>
        <p:spPr bwMode="auto">
          <a:xfrm>
            <a:off x="1782372" y="1650559"/>
            <a:ext cx="720725" cy="722312"/>
          </a:xfrm>
          <a:custGeom>
            <a:avLst/>
            <a:gdLst>
              <a:gd name="T0" fmla="*/ 0 w 194"/>
              <a:gd name="T1" fmla="*/ 115 h 194"/>
              <a:gd name="T2" fmla="*/ 0 w 194"/>
              <a:gd name="T3" fmla="*/ 194 h 194"/>
              <a:gd name="T4" fmla="*/ 185 w 194"/>
              <a:gd name="T5" fmla="*/ 194 h 194"/>
              <a:gd name="T6" fmla="*/ 194 w 194"/>
              <a:gd name="T7" fmla="*/ 185 h 194"/>
              <a:gd name="T8" fmla="*/ 194 w 194"/>
              <a:gd name="T9" fmla="*/ 3 h 194"/>
              <a:gd name="T10" fmla="*/ 193 w 194"/>
              <a:gd name="T11" fmla="*/ 0 h 194"/>
              <a:gd name="T12" fmla="*/ 115 w 194"/>
              <a:gd name="T13" fmla="*/ 0 h 194"/>
              <a:gd name="T14" fmla="*/ 0 w 194"/>
              <a:gd name="T15" fmla="*/ 115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194">
                <a:moveTo>
                  <a:pt x="0" y="115"/>
                </a:moveTo>
                <a:cubicBezTo>
                  <a:pt x="0" y="194"/>
                  <a:pt x="0" y="194"/>
                  <a:pt x="0" y="194"/>
                </a:cubicBezTo>
                <a:cubicBezTo>
                  <a:pt x="185" y="194"/>
                  <a:pt x="185" y="194"/>
                  <a:pt x="185" y="194"/>
                </a:cubicBezTo>
                <a:cubicBezTo>
                  <a:pt x="190" y="194"/>
                  <a:pt x="194" y="190"/>
                  <a:pt x="194" y="185"/>
                </a:cubicBezTo>
                <a:cubicBezTo>
                  <a:pt x="194" y="3"/>
                  <a:pt x="194" y="3"/>
                  <a:pt x="194" y="3"/>
                </a:cubicBezTo>
                <a:cubicBezTo>
                  <a:pt x="194" y="2"/>
                  <a:pt x="194" y="1"/>
                  <a:pt x="193" y="0"/>
                </a:cubicBezTo>
                <a:cubicBezTo>
                  <a:pt x="115" y="0"/>
                  <a:pt x="115" y="0"/>
                  <a:pt x="115" y="0"/>
                </a:cubicBezTo>
                <a:cubicBezTo>
                  <a:pt x="51" y="0"/>
                  <a:pt x="0" y="52"/>
                  <a:pt x="0" y="115"/>
                </a:cubicBezTo>
                <a:close/>
              </a:path>
            </a:pathLst>
          </a:custGeom>
          <a:solidFill>
            <a:srgbClr val="38C9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20" name="Freeform 21"/>
          <p:cNvSpPr>
            <a:spLocks/>
          </p:cNvSpPr>
          <p:nvPr/>
        </p:nvSpPr>
        <p:spPr bwMode="auto">
          <a:xfrm>
            <a:off x="1026722" y="1769622"/>
            <a:ext cx="698500" cy="658812"/>
          </a:xfrm>
          <a:custGeom>
            <a:avLst/>
            <a:gdLst>
              <a:gd name="T0" fmla="*/ 186 w 188"/>
              <a:gd name="T1" fmla="*/ 173 h 177"/>
              <a:gd name="T2" fmla="*/ 18 w 188"/>
              <a:gd name="T3" fmla="*/ 5 h 177"/>
              <a:gd name="T4" fmla="*/ 3 w 188"/>
              <a:gd name="T5" fmla="*/ 10 h 177"/>
              <a:gd name="T6" fmla="*/ 0 w 188"/>
              <a:gd name="T7" fmla="*/ 51 h 177"/>
              <a:gd name="T8" fmla="*/ 0 w 188"/>
              <a:gd name="T9" fmla="*/ 177 h 177"/>
              <a:gd name="T10" fmla="*/ 188 w 188"/>
              <a:gd name="T11" fmla="*/ 177 h 177"/>
              <a:gd name="T12" fmla="*/ 186 w 188"/>
              <a:gd name="T13" fmla="*/ 173 h 177"/>
            </a:gdLst>
            <a:ahLst/>
            <a:cxnLst>
              <a:cxn ang="0">
                <a:pos x="T0" y="T1"/>
              </a:cxn>
              <a:cxn ang="0">
                <a:pos x="T2" y="T3"/>
              </a:cxn>
              <a:cxn ang="0">
                <a:pos x="T4" y="T5"/>
              </a:cxn>
              <a:cxn ang="0">
                <a:pos x="T6" y="T7"/>
              </a:cxn>
              <a:cxn ang="0">
                <a:pos x="T8" y="T9"/>
              </a:cxn>
              <a:cxn ang="0">
                <a:pos x="T10" y="T11"/>
              </a:cxn>
              <a:cxn ang="0">
                <a:pos x="T12" y="T13"/>
              </a:cxn>
            </a:cxnLst>
            <a:rect l="0" t="0" r="r" b="b"/>
            <a:pathLst>
              <a:path w="188" h="177">
                <a:moveTo>
                  <a:pt x="186" y="173"/>
                </a:moveTo>
                <a:cubicBezTo>
                  <a:pt x="18" y="5"/>
                  <a:pt x="18" y="5"/>
                  <a:pt x="18" y="5"/>
                </a:cubicBezTo>
                <a:cubicBezTo>
                  <a:pt x="13" y="0"/>
                  <a:pt x="4" y="3"/>
                  <a:pt x="3" y="10"/>
                </a:cubicBezTo>
                <a:cubicBezTo>
                  <a:pt x="1" y="23"/>
                  <a:pt x="0" y="37"/>
                  <a:pt x="0" y="51"/>
                </a:cubicBezTo>
                <a:cubicBezTo>
                  <a:pt x="0" y="177"/>
                  <a:pt x="0" y="177"/>
                  <a:pt x="0" y="177"/>
                </a:cubicBezTo>
                <a:cubicBezTo>
                  <a:pt x="188" y="177"/>
                  <a:pt x="188" y="177"/>
                  <a:pt x="188" y="177"/>
                </a:cubicBezTo>
                <a:cubicBezTo>
                  <a:pt x="188" y="175"/>
                  <a:pt x="187" y="174"/>
                  <a:pt x="186" y="173"/>
                </a:cubicBezTo>
                <a:close/>
              </a:path>
            </a:pathLst>
          </a:custGeom>
          <a:solidFill>
            <a:srgbClr val="91E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21" name="Freeform 22"/>
          <p:cNvSpPr>
            <a:spLocks/>
          </p:cNvSpPr>
          <p:nvPr/>
        </p:nvSpPr>
        <p:spPr bwMode="auto">
          <a:xfrm>
            <a:off x="1026722" y="3168209"/>
            <a:ext cx="698500" cy="654050"/>
          </a:xfrm>
          <a:custGeom>
            <a:avLst/>
            <a:gdLst>
              <a:gd name="T0" fmla="*/ 186 w 188"/>
              <a:gd name="T1" fmla="*/ 3 h 176"/>
              <a:gd name="T2" fmla="*/ 188 w 188"/>
              <a:gd name="T3" fmla="*/ 0 h 176"/>
              <a:gd name="T4" fmla="*/ 0 w 188"/>
              <a:gd name="T5" fmla="*/ 0 h 176"/>
              <a:gd name="T6" fmla="*/ 0 w 188"/>
              <a:gd name="T7" fmla="*/ 125 h 176"/>
              <a:gd name="T8" fmla="*/ 3 w 188"/>
              <a:gd name="T9" fmla="*/ 166 h 176"/>
              <a:gd name="T10" fmla="*/ 18 w 188"/>
              <a:gd name="T11" fmla="*/ 171 h 176"/>
              <a:gd name="T12" fmla="*/ 186 w 188"/>
              <a:gd name="T13" fmla="*/ 3 h 176"/>
            </a:gdLst>
            <a:ahLst/>
            <a:cxnLst>
              <a:cxn ang="0">
                <a:pos x="T0" y="T1"/>
              </a:cxn>
              <a:cxn ang="0">
                <a:pos x="T2" y="T3"/>
              </a:cxn>
              <a:cxn ang="0">
                <a:pos x="T4" y="T5"/>
              </a:cxn>
              <a:cxn ang="0">
                <a:pos x="T6" y="T7"/>
              </a:cxn>
              <a:cxn ang="0">
                <a:pos x="T8" y="T9"/>
              </a:cxn>
              <a:cxn ang="0">
                <a:pos x="T10" y="T11"/>
              </a:cxn>
              <a:cxn ang="0">
                <a:pos x="T12" y="T13"/>
              </a:cxn>
            </a:cxnLst>
            <a:rect l="0" t="0" r="r" b="b"/>
            <a:pathLst>
              <a:path w="188" h="176">
                <a:moveTo>
                  <a:pt x="186" y="3"/>
                </a:moveTo>
                <a:cubicBezTo>
                  <a:pt x="187" y="2"/>
                  <a:pt x="188" y="1"/>
                  <a:pt x="188" y="0"/>
                </a:cubicBezTo>
                <a:cubicBezTo>
                  <a:pt x="0" y="0"/>
                  <a:pt x="0" y="0"/>
                  <a:pt x="0" y="0"/>
                </a:cubicBezTo>
                <a:cubicBezTo>
                  <a:pt x="0" y="125"/>
                  <a:pt x="0" y="125"/>
                  <a:pt x="0" y="125"/>
                </a:cubicBezTo>
                <a:cubicBezTo>
                  <a:pt x="0" y="139"/>
                  <a:pt x="1" y="153"/>
                  <a:pt x="3" y="166"/>
                </a:cubicBezTo>
                <a:cubicBezTo>
                  <a:pt x="4" y="173"/>
                  <a:pt x="13" y="176"/>
                  <a:pt x="18" y="171"/>
                </a:cubicBezTo>
                <a:lnTo>
                  <a:pt x="186" y="3"/>
                </a:lnTo>
                <a:close/>
              </a:path>
            </a:pathLst>
          </a:custGeom>
          <a:solidFill>
            <a:srgbClr val="2CC6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22" name="Freeform 23"/>
          <p:cNvSpPr>
            <a:spLocks/>
          </p:cNvSpPr>
          <p:nvPr/>
        </p:nvSpPr>
        <p:spPr bwMode="auto">
          <a:xfrm>
            <a:off x="4122347" y="2428434"/>
            <a:ext cx="703263" cy="739775"/>
          </a:xfrm>
          <a:custGeom>
            <a:avLst/>
            <a:gdLst>
              <a:gd name="T0" fmla="*/ 189 w 189"/>
              <a:gd name="T1" fmla="*/ 0 h 199"/>
              <a:gd name="T2" fmla="*/ 0 w 189"/>
              <a:gd name="T3" fmla="*/ 0 h 199"/>
              <a:gd name="T4" fmla="*/ 0 w 189"/>
              <a:gd name="T5" fmla="*/ 3 h 199"/>
              <a:gd name="T6" fmla="*/ 0 w 189"/>
              <a:gd name="T7" fmla="*/ 196 h 199"/>
              <a:gd name="T8" fmla="*/ 0 w 189"/>
              <a:gd name="T9" fmla="*/ 199 h 199"/>
              <a:gd name="T10" fmla="*/ 189 w 189"/>
              <a:gd name="T11" fmla="*/ 199 h 199"/>
              <a:gd name="T12" fmla="*/ 189 w 189"/>
              <a:gd name="T13" fmla="*/ 99 h 199"/>
              <a:gd name="T14" fmla="*/ 189 w 189"/>
              <a:gd name="T15" fmla="*/ 0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189" y="0"/>
                </a:moveTo>
                <a:cubicBezTo>
                  <a:pt x="0" y="0"/>
                  <a:pt x="0" y="0"/>
                  <a:pt x="0" y="0"/>
                </a:cubicBezTo>
                <a:cubicBezTo>
                  <a:pt x="0" y="1"/>
                  <a:pt x="0" y="2"/>
                  <a:pt x="0" y="3"/>
                </a:cubicBezTo>
                <a:cubicBezTo>
                  <a:pt x="0" y="196"/>
                  <a:pt x="0" y="196"/>
                  <a:pt x="0" y="196"/>
                </a:cubicBezTo>
                <a:cubicBezTo>
                  <a:pt x="0" y="197"/>
                  <a:pt x="0" y="198"/>
                  <a:pt x="0" y="199"/>
                </a:cubicBezTo>
                <a:cubicBezTo>
                  <a:pt x="189" y="199"/>
                  <a:pt x="189" y="199"/>
                  <a:pt x="189" y="199"/>
                </a:cubicBezTo>
                <a:cubicBezTo>
                  <a:pt x="189" y="99"/>
                  <a:pt x="189" y="99"/>
                  <a:pt x="189" y="99"/>
                </a:cubicBezTo>
                <a:lnTo>
                  <a:pt x="189" y="0"/>
                </a:lnTo>
                <a:close/>
              </a:path>
            </a:pathLst>
          </a:custGeom>
          <a:solidFill>
            <a:srgbClr val="E249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23" name="Freeform 24"/>
          <p:cNvSpPr>
            <a:spLocks/>
          </p:cNvSpPr>
          <p:nvPr/>
        </p:nvSpPr>
        <p:spPr bwMode="auto">
          <a:xfrm>
            <a:off x="2553897" y="3993709"/>
            <a:ext cx="739775" cy="703262"/>
          </a:xfrm>
          <a:custGeom>
            <a:avLst/>
            <a:gdLst>
              <a:gd name="T0" fmla="*/ 196 w 199"/>
              <a:gd name="T1" fmla="*/ 0 h 189"/>
              <a:gd name="T2" fmla="*/ 3 w 199"/>
              <a:gd name="T3" fmla="*/ 0 h 189"/>
              <a:gd name="T4" fmla="*/ 0 w 199"/>
              <a:gd name="T5" fmla="*/ 1 h 189"/>
              <a:gd name="T6" fmla="*/ 0 w 199"/>
              <a:gd name="T7" fmla="*/ 189 h 189"/>
              <a:gd name="T8" fmla="*/ 100 w 199"/>
              <a:gd name="T9" fmla="*/ 189 h 189"/>
              <a:gd name="T10" fmla="*/ 199 w 199"/>
              <a:gd name="T11" fmla="*/ 189 h 189"/>
              <a:gd name="T12" fmla="*/ 199 w 199"/>
              <a:gd name="T13" fmla="*/ 1 h 189"/>
              <a:gd name="T14" fmla="*/ 196 w 199"/>
              <a:gd name="T15" fmla="*/ 0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89">
                <a:moveTo>
                  <a:pt x="196" y="0"/>
                </a:moveTo>
                <a:cubicBezTo>
                  <a:pt x="3" y="0"/>
                  <a:pt x="3" y="0"/>
                  <a:pt x="3" y="0"/>
                </a:cubicBezTo>
                <a:cubicBezTo>
                  <a:pt x="2" y="0"/>
                  <a:pt x="1" y="0"/>
                  <a:pt x="0" y="1"/>
                </a:cubicBezTo>
                <a:cubicBezTo>
                  <a:pt x="0" y="189"/>
                  <a:pt x="0" y="189"/>
                  <a:pt x="0" y="189"/>
                </a:cubicBezTo>
                <a:cubicBezTo>
                  <a:pt x="100" y="189"/>
                  <a:pt x="100" y="189"/>
                  <a:pt x="100" y="189"/>
                </a:cubicBezTo>
                <a:cubicBezTo>
                  <a:pt x="199" y="189"/>
                  <a:pt x="199" y="189"/>
                  <a:pt x="199" y="189"/>
                </a:cubicBezTo>
                <a:cubicBezTo>
                  <a:pt x="199" y="1"/>
                  <a:pt x="199" y="1"/>
                  <a:pt x="199" y="1"/>
                </a:cubicBezTo>
                <a:cubicBezTo>
                  <a:pt x="198" y="0"/>
                  <a:pt x="197" y="0"/>
                  <a:pt x="196" y="0"/>
                </a:cubicBezTo>
                <a:close/>
              </a:path>
            </a:pathLst>
          </a:cu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24" name="Freeform 25"/>
          <p:cNvSpPr>
            <a:spLocks/>
          </p:cNvSpPr>
          <p:nvPr/>
        </p:nvSpPr>
        <p:spPr bwMode="auto">
          <a:xfrm>
            <a:off x="1026722" y="2428434"/>
            <a:ext cx="703263" cy="739775"/>
          </a:xfrm>
          <a:custGeom>
            <a:avLst/>
            <a:gdLst>
              <a:gd name="T0" fmla="*/ 189 w 189"/>
              <a:gd name="T1" fmla="*/ 196 h 199"/>
              <a:gd name="T2" fmla="*/ 189 w 189"/>
              <a:gd name="T3" fmla="*/ 3 h 199"/>
              <a:gd name="T4" fmla="*/ 188 w 189"/>
              <a:gd name="T5" fmla="*/ 0 h 199"/>
              <a:gd name="T6" fmla="*/ 0 w 189"/>
              <a:gd name="T7" fmla="*/ 0 h 199"/>
              <a:gd name="T8" fmla="*/ 0 w 189"/>
              <a:gd name="T9" fmla="*/ 99 h 199"/>
              <a:gd name="T10" fmla="*/ 0 w 189"/>
              <a:gd name="T11" fmla="*/ 199 h 199"/>
              <a:gd name="T12" fmla="*/ 188 w 189"/>
              <a:gd name="T13" fmla="*/ 199 h 199"/>
              <a:gd name="T14" fmla="*/ 189 w 189"/>
              <a:gd name="T15" fmla="*/ 196 h 1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199">
                <a:moveTo>
                  <a:pt x="189" y="196"/>
                </a:moveTo>
                <a:cubicBezTo>
                  <a:pt x="189" y="3"/>
                  <a:pt x="189" y="3"/>
                  <a:pt x="189" y="3"/>
                </a:cubicBezTo>
                <a:cubicBezTo>
                  <a:pt x="189" y="2"/>
                  <a:pt x="188" y="1"/>
                  <a:pt x="188" y="0"/>
                </a:cubicBezTo>
                <a:cubicBezTo>
                  <a:pt x="0" y="0"/>
                  <a:pt x="0" y="0"/>
                  <a:pt x="0" y="0"/>
                </a:cubicBezTo>
                <a:cubicBezTo>
                  <a:pt x="0" y="99"/>
                  <a:pt x="0" y="99"/>
                  <a:pt x="0" y="99"/>
                </a:cubicBezTo>
                <a:cubicBezTo>
                  <a:pt x="0" y="199"/>
                  <a:pt x="0" y="199"/>
                  <a:pt x="0" y="199"/>
                </a:cubicBezTo>
                <a:cubicBezTo>
                  <a:pt x="188" y="199"/>
                  <a:pt x="188" y="199"/>
                  <a:pt x="188" y="199"/>
                </a:cubicBezTo>
                <a:cubicBezTo>
                  <a:pt x="188" y="198"/>
                  <a:pt x="189" y="197"/>
                  <a:pt x="189" y="196"/>
                </a:cubicBezTo>
                <a:close/>
              </a:path>
            </a:pathLst>
          </a:cu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25" name="Freeform 26"/>
          <p:cNvSpPr>
            <a:spLocks/>
          </p:cNvSpPr>
          <p:nvPr/>
        </p:nvSpPr>
        <p:spPr bwMode="auto">
          <a:xfrm>
            <a:off x="2553897" y="894909"/>
            <a:ext cx="739775" cy="703262"/>
          </a:xfrm>
          <a:custGeom>
            <a:avLst/>
            <a:gdLst>
              <a:gd name="T0" fmla="*/ 3 w 199"/>
              <a:gd name="T1" fmla="*/ 189 h 189"/>
              <a:gd name="T2" fmla="*/ 196 w 199"/>
              <a:gd name="T3" fmla="*/ 189 h 189"/>
              <a:gd name="T4" fmla="*/ 199 w 199"/>
              <a:gd name="T5" fmla="*/ 189 h 189"/>
              <a:gd name="T6" fmla="*/ 199 w 199"/>
              <a:gd name="T7" fmla="*/ 0 h 189"/>
              <a:gd name="T8" fmla="*/ 100 w 199"/>
              <a:gd name="T9" fmla="*/ 0 h 189"/>
              <a:gd name="T10" fmla="*/ 0 w 199"/>
              <a:gd name="T11" fmla="*/ 0 h 189"/>
              <a:gd name="T12" fmla="*/ 0 w 199"/>
              <a:gd name="T13" fmla="*/ 189 h 189"/>
              <a:gd name="T14" fmla="*/ 3 w 199"/>
              <a:gd name="T15" fmla="*/ 189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89">
                <a:moveTo>
                  <a:pt x="3" y="189"/>
                </a:moveTo>
                <a:cubicBezTo>
                  <a:pt x="196" y="189"/>
                  <a:pt x="196" y="189"/>
                  <a:pt x="196" y="189"/>
                </a:cubicBezTo>
                <a:cubicBezTo>
                  <a:pt x="197" y="189"/>
                  <a:pt x="198" y="189"/>
                  <a:pt x="199" y="189"/>
                </a:cubicBezTo>
                <a:cubicBezTo>
                  <a:pt x="199" y="0"/>
                  <a:pt x="199" y="0"/>
                  <a:pt x="199" y="0"/>
                </a:cubicBezTo>
                <a:cubicBezTo>
                  <a:pt x="100" y="0"/>
                  <a:pt x="100" y="0"/>
                  <a:pt x="100" y="0"/>
                </a:cubicBezTo>
                <a:cubicBezTo>
                  <a:pt x="0" y="0"/>
                  <a:pt x="0" y="0"/>
                  <a:pt x="0" y="0"/>
                </a:cubicBezTo>
                <a:cubicBezTo>
                  <a:pt x="0" y="189"/>
                  <a:pt x="0" y="189"/>
                  <a:pt x="0" y="189"/>
                </a:cubicBezTo>
                <a:cubicBezTo>
                  <a:pt x="1" y="189"/>
                  <a:pt x="2" y="189"/>
                  <a:pt x="3" y="189"/>
                </a:cubicBezTo>
                <a:close/>
              </a:path>
            </a:pathLst>
          </a:custGeom>
          <a:solidFill>
            <a:srgbClr val="FFB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2" name="مربع نص 1"/>
          <p:cNvSpPr txBox="1"/>
          <p:nvPr/>
        </p:nvSpPr>
        <p:spPr>
          <a:xfrm>
            <a:off x="5849256" y="0"/>
            <a:ext cx="5985423" cy="5447645"/>
          </a:xfrm>
          <a:prstGeom prst="rect">
            <a:avLst/>
          </a:prstGeom>
          <a:noFill/>
        </p:spPr>
        <p:txBody>
          <a:bodyPr wrap="square" rtlCol="1">
            <a:spAutoFit/>
          </a:bodyPr>
          <a:lstStyle/>
          <a:p>
            <a:pPr algn="r"/>
            <a:r>
              <a:rPr lang="ar-IQ" sz="4800" b="1" dirty="0" smtClean="0">
                <a:solidFill>
                  <a:srgbClr val="FFC000"/>
                </a:solidFill>
                <a:effectLst>
                  <a:outerShdw blurRad="38100" dist="38100" dir="2700000" algn="tl">
                    <a:srgbClr val="000000">
                      <a:alpha val="43137"/>
                    </a:srgbClr>
                  </a:outerShdw>
                </a:effectLst>
                <a:cs typeface="Akhbar MT" pitchFamily="2" charset="-78"/>
              </a:rPr>
              <a:t>الشيخوخه والرياضة ....</a:t>
            </a:r>
          </a:p>
          <a:p>
            <a:pPr algn="r"/>
            <a:endParaRPr lang="ar-IQ" sz="4800" b="1" dirty="0" smtClean="0">
              <a:solidFill>
                <a:schemeClr val="accent4">
                  <a:lumMod val="50000"/>
                </a:schemeClr>
              </a:solidFill>
              <a:effectLst>
                <a:outerShdw blurRad="38100" dist="38100" dir="2700000" algn="tl">
                  <a:srgbClr val="000000">
                    <a:alpha val="43137"/>
                  </a:srgbClr>
                </a:outerShdw>
              </a:effectLst>
              <a:cs typeface="Akhbar MT" pitchFamily="2" charset="-78"/>
            </a:endParaRPr>
          </a:p>
          <a:p>
            <a:pPr algn="ctr"/>
            <a:r>
              <a:rPr lang="ar-IQ" sz="2400" b="1" dirty="0" smtClean="0">
                <a:solidFill>
                  <a:schemeClr val="bg1"/>
                </a:solidFill>
                <a:effectLst>
                  <a:outerShdw blurRad="38100" dist="38100" dir="2700000" algn="tl">
                    <a:srgbClr val="000000">
                      <a:alpha val="43137"/>
                    </a:srgbClr>
                  </a:outerShdw>
                </a:effectLst>
              </a:rPr>
              <a:t>       </a:t>
            </a:r>
            <a:r>
              <a:rPr lang="ar-IQ" sz="2800" b="1" dirty="0" smtClean="0">
                <a:effectLst>
                  <a:outerShdw blurRad="38100" dist="38100" dir="2700000" algn="tl">
                    <a:srgbClr val="000000">
                      <a:alpha val="43137"/>
                    </a:srgbClr>
                  </a:outerShdw>
                </a:effectLst>
              </a:rPr>
              <a:t>محاضرة من اعداد  </a:t>
            </a:r>
          </a:p>
          <a:p>
            <a:pPr algn="ctr"/>
            <a:r>
              <a:rPr lang="ar-IQ" sz="2800" b="1" dirty="0" err="1" smtClean="0">
                <a:effectLst>
                  <a:outerShdw blurRad="38100" dist="38100" dir="2700000" algn="tl">
                    <a:srgbClr val="000000">
                      <a:alpha val="43137"/>
                    </a:srgbClr>
                  </a:outerShdw>
                </a:effectLst>
              </a:rPr>
              <a:t>ا.م.د</a:t>
            </a:r>
            <a:r>
              <a:rPr lang="ar-IQ" sz="2800" b="1" dirty="0" smtClean="0">
                <a:effectLst>
                  <a:outerShdw blurRad="38100" dist="38100" dir="2700000" algn="tl">
                    <a:srgbClr val="000000">
                      <a:alpha val="43137"/>
                    </a:srgbClr>
                  </a:outerShdw>
                </a:effectLst>
              </a:rPr>
              <a:t> عبير داخل حاتم </a:t>
            </a:r>
            <a:r>
              <a:rPr lang="ar-IQ" sz="2800" b="1" dirty="0" err="1">
                <a:effectLst>
                  <a:outerShdw blurRad="38100" dist="38100" dir="2700000" algn="tl">
                    <a:srgbClr val="000000">
                      <a:alpha val="43137"/>
                    </a:srgbClr>
                  </a:outerShdw>
                </a:effectLst>
                <a:latin typeface="AGA Arabesque Desktop" pitchFamily="2" charset="2"/>
              </a:rPr>
              <a:t>م.د</a:t>
            </a:r>
            <a:r>
              <a:rPr lang="ar-IQ" sz="2800" b="1" dirty="0">
                <a:effectLst>
                  <a:outerShdw blurRad="38100" dist="38100" dir="2700000" algn="tl">
                    <a:srgbClr val="000000">
                      <a:alpha val="43137"/>
                    </a:srgbClr>
                  </a:outerShdw>
                </a:effectLst>
                <a:latin typeface="AGA Arabesque Desktop" pitchFamily="2" charset="2"/>
              </a:rPr>
              <a:t>  شهباء احمد </a:t>
            </a:r>
            <a:r>
              <a:rPr lang="ar-IQ" sz="2800" b="1" dirty="0" smtClean="0">
                <a:effectLst>
                  <a:outerShdw blurRad="38100" dist="38100" dir="2700000" algn="tl">
                    <a:srgbClr val="000000">
                      <a:alpha val="43137"/>
                    </a:srgbClr>
                  </a:outerShdw>
                </a:effectLst>
                <a:latin typeface="AGA Arabesque Desktop" pitchFamily="2" charset="2"/>
              </a:rPr>
              <a:t>العزاوي</a:t>
            </a:r>
          </a:p>
          <a:p>
            <a:pPr algn="ctr"/>
            <a:r>
              <a:rPr lang="ar-IQ" sz="2800" b="1" dirty="0" smtClean="0">
                <a:effectLst>
                  <a:outerShdw blurRad="38100" dist="38100" dir="2700000" algn="tl">
                    <a:srgbClr val="000000">
                      <a:alpha val="43137"/>
                    </a:srgbClr>
                  </a:outerShdw>
                </a:effectLst>
              </a:rPr>
              <a:t>مسؤولة الوحدة الارشادية وعضو </a:t>
            </a:r>
            <a:r>
              <a:rPr lang="ar-IQ" sz="2800" b="1" dirty="0">
                <a:effectLst>
                  <a:outerShdw blurRad="38100" dist="38100" dir="2700000" algn="tl">
                    <a:srgbClr val="000000">
                      <a:alpha val="43137"/>
                    </a:srgbClr>
                  </a:outerShdw>
                </a:effectLst>
              </a:rPr>
              <a:t>الوحدة</a:t>
            </a:r>
            <a:endParaRPr lang="ar-IQ" sz="2800" b="1" dirty="0" smtClean="0">
              <a:effectLst>
                <a:outerShdw blurRad="38100" dist="38100" dir="2700000" algn="tl">
                  <a:srgbClr val="000000">
                    <a:alpha val="43137"/>
                  </a:srgbClr>
                </a:outerShdw>
              </a:effectLst>
            </a:endParaRPr>
          </a:p>
          <a:p>
            <a:pPr algn="ctr"/>
            <a:r>
              <a:rPr lang="en-US" sz="2800" b="1" dirty="0">
                <a:effectLst>
                  <a:outerShdw blurRad="38100" dist="38100" dir="2700000" algn="tl">
                    <a:srgbClr val="000000">
                      <a:alpha val="43137"/>
                    </a:srgbClr>
                  </a:outerShdw>
                </a:effectLst>
              </a:rPr>
              <a:t>abeer@copew.uobaghdad.edu.iq</a:t>
            </a:r>
            <a:br>
              <a:rPr lang="en-US" sz="2800" b="1" dirty="0">
                <a:effectLst>
                  <a:outerShdw blurRad="38100" dist="38100" dir="2700000" algn="tl">
                    <a:srgbClr val="000000">
                      <a:alpha val="43137"/>
                    </a:srgbClr>
                  </a:outerShdw>
                </a:effectLst>
              </a:rPr>
            </a:br>
            <a:r>
              <a:rPr lang="ar-IQ" sz="2800" b="1" dirty="0">
                <a:effectLst>
                  <a:outerShdw blurRad="38100" dist="38100" dir="2700000" algn="tl">
                    <a:srgbClr val="000000">
                      <a:alpha val="43137"/>
                    </a:srgbClr>
                  </a:outerShdw>
                </a:effectLst>
              </a:rPr>
              <a:t>كلية التربية البدنية وعلوم الرياضة للبنات - جامعة بغداد </a:t>
            </a:r>
            <a:br>
              <a:rPr lang="ar-IQ" sz="2800" b="1" dirty="0">
                <a:effectLst>
                  <a:outerShdw blurRad="38100" dist="38100" dir="2700000" algn="tl">
                    <a:srgbClr val="000000">
                      <a:alpha val="43137"/>
                    </a:srgbClr>
                  </a:outerShdw>
                </a:effectLst>
              </a:rPr>
            </a:br>
            <a:r>
              <a:rPr lang="en-US" sz="2800" b="1" smtClean="0">
                <a:effectLst>
                  <a:outerShdw blurRad="38100" dist="38100" dir="2700000" algn="tl">
                    <a:srgbClr val="000000">
                      <a:alpha val="43137"/>
                    </a:srgbClr>
                  </a:outerShdw>
                </a:effectLst>
              </a:rPr>
              <a:t>8</a:t>
            </a:r>
            <a:r>
              <a:rPr lang="ar-IQ" sz="2800" b="1" smtClean="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march</a:t>
            </a:r>
            <a:r>
              <a:rPr lang="ar-IQ" sz="2800" b="1" dirty="0" smtClean="0">
                <a:effectLst>
                  <a:outerShdw blurRad="38100" dist="38100" dir="2700000" algn="tl">
                    <a:srgbClr val="000000">
                      <a:alpha val="43137"/>
                    </a:srgbClr>
                  </a:outerShdw>
                </a:effectLst>
              </a:rPr>
              <a:t>2022</a:t>
            </a:r>
            <a:r>
              <a:rPr lang="en-US" sz="2800" b="1" dirty="0">
                <a:effectLst>
                  <a:outerShdw blurRad="38100" dist="38100" dir="2700000" algn="tl">
                    <a:srgbClr val="000000">
                      <a:alpha val="43137"/>
                    </a:srgbClr>
                  </a:outerShdw>
                </a:effectLst>
              </a:rPr>
              <a:t/>
            </a:r>
            <a:br>
              <a:rPr lang="en-US" sz="2800" b="1" dirty="0">
                <a:effectLst>
                  <a:outerShdw blurRad="38100" dist="38100" dir="2700000" algn="tl">
                    <a:srgbClr val="000000">
                      <a:alpha val="43137"/>
                    </a:srgbClr>
                  </a:outerShdw>
                </a:effectLst>
              </a:rPr>
            </a:br>
            <a:endParaRPr lang="ar-IQ" sz="2800" b="1" dirty="0" smtClean="0">
              <a:effectLst>
                <a:outerShdw blurRad="38100" dist="38100" dir="2700000" algn="tl">
                  <a:srgbClr val="000000">
                    <a:alpha val="43137"/>
                  </a:srgbClr>
                </a:outerShdw>
              </a:effectLst>
            </a:endParaRPr>
          </a:p>
          <a:p>
            <a:pPr algn="ctr"/>
            <a:endParaRPr lang="ar-IQ" sz="2800" b="1" dirty="0">
              <a:effectLst>
                <a:outerShdw blurRad="38100" dist="38100" dir="2700000" algn="tl">
                  <a:srgbClr val="000000">
                    <a:alpha val="43137"/>
                  </a:srgbClr>
                </a:outerShdw>
              </a:effectLst>
            </a:endParaRPr>
          </a:p>
        </p:txBody>
      </p:sp>
      <p:sp>
        <p:nvSpPr>
          <p:cNvPr id="3" name="مستطيل 2"/>
          <p:cNvSpPr/>
          <p:nvPr/>
        </p:nvSpPr>
        <p:spPr>
          <a:xfrm>
            <a:off x="1743813" y="2567488"/>
            <a:ext cx="2359941" cy="461665"/>
          </a:xfrm>
          <a:prstGeom prst="rect">
            <a:avLst/>
          </a:prstGeom>
        </p:spPr>
        <p:txBody>
          <a:bodyPr wrap="none">
            <a:spAutoFit/>
          </a:bodyPr>
          <a:lstStyle/>
          <a:p>
            <a:r>
              <a:rPr lang="ar-IQ" sz="2400" b="1" dirty="0">
                <a:effectLst>
                  <a:outerShdw blurRad="38100" dist="38100" dir="2700000" algn="tl">
                    <a:srgbClr val="000000">
                      <a:alpha val="43137"/>
                    </a:srgbClr>
                  </a:outerShdw>
                </a:effectLst>
              </a:rPr>
              <a:t>وحدة الارشاد التربوي</a:t>
            </a:r>
          </a:p>
        </p:txBody>
      </p:sp>
    </p:spTree>
    <p:extLst>
      <p:ext uri="{BB962C8B-B14F-4D97-AF65-F5344CB8AC3E}">
        <p14:creationId xmlns:p14="http://schemas.microsoft.com/office/powerpoint/2010/main" val="30184601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Rounded Corners 56">
            <a:extLst>
              <a:ext uri="{FF2B5EF4-FFF2-40B4-BE49-F238E27FC236}">
                <a16:creationId xmlns="" xmlns:a16="http://schemas.microsoft.com/office/drawing/2014/main" id="{05323C1E-3B65-416F-BFC8-9DA28D3357D1}"/>
              </a:ext>
            </a:extLst>
          </p:cNvPr>
          <p:cNvSpPr/>
          <p:nvPr/>
        </p:nvSpPr>
        <p:spPr>
          <a:xfrm flipH="1">
            <a:off x="6506247" y="3753933"/>
            <a:ext cx="4147238" cy="2880000"/>
          </a:xfrm>
          <a:prstGeom prst="roundRect">
            <a:avLst/>
          </a:prstGeom>
          <a:solidFill>
            <a:srgbClr val="CCD1D4"/>
          </a:solidFill>
          <a:ln>
            <a:noFill/>
          </a:ln>
          <a:effectLst>
            <a:innerShdw blurRad="393700" dist="50800" dir="135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58" name="Rectangle: Rounded Corners 57">
            <a:extLst>
              <a:ext uri="{FF2B5EF4-FFF2-40B4-BE49-F238E27FC236}">
                <a16:creationId xmlns="" xmlns:a16="http://schemas.microsoft.com/office/drawing/2014/main" id="{15C05FBF-B7A9-4AB2-82F0-7C93149D6731}"/>
              </a:ext>
            </a:extLst>
          </p:cNvPr>
          <p:cNvSpPr/>
          <p:nvPr/>
        </p:nvSpPr>
        <p:spPr>
          <a:xfrm flipH="1">
            <a:off x="6506246" y="208323"/>
            <a:ext cx="4147239" cy="2880000"/>
          </a:xfrm>
          <a:prstGeom prst="roundRect">
            <a:avLst/>
          </a:prstGeom>
          <a:solidFill>
            <a:srgbClr val="CCD1D4"/>
          </a:solidFill>
          <a:ln>
            <a:noFill/>
          </a:ln>
          <a:effectLst>
            <a:innerShdw blurRad="393700" dist="50800" dir="135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56" name="Rectangle: Rounded Corners 55">
            <a:extLst>
              <a:ext uri="{FF2B5EF4-FFF2-40B4-BE49-F238E27FC236}">
                <a16:creationId xmlns="" xmlns:a16="http://schemas.microsoft.com/office/drawing/2014/main" id="{498B95E5-DD63-4A0E-A5B4-DE9067B61159}"/>
              </a:ext>
            </a:extLst>
          </p:cNvPr>
          <p:cNvSpPr/>
          <p:nvPr/>
        </p:nvSpPr>
        <p:spPr>
          <a:xfrm>
            <a:off x="1494971" y="3753933"/>
            <a:ext cx="4064402" cy="2880000"/>
          </a:xfrm>
          <a:prstGeom prst="roundRect">
            <a:avLst/>
          </a:prstGeom>
          <a:solidFill>
            <a:srgbClr val="CCD1D4"/>
          </a:solidFill>
          <a:ln>
            <a:noFill/>
          </a:ln>
          <a:effectLst>
            <a:innerShdw blurRad="393700" dist="50800" dir="135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54" name="Rectangle: Rounded Corners 53">
            <a:extLst>
              <a:ext uri="{FF2B5EF4-FFF2-40B4-BE49-F238E27FC236}">
                <a16:creationId xmlns="" xmlns:a16="http://schemas.microsoft.com/office/drawing/2014/main" id="{726C45D1-1DBF-41A2-A1F7-23F4BF96497B}"/>
              </a:ext>
            </a:extLst>
          </p:cNvPr>
          <p:cNvSpPr/>
          <p:nvPr/>
        </p:nvSpPr>
        <p:spPr>
          <a:xfrm>
            <a:off x="1494971" y="208323"/>
            <a:ext cx="4064402" cy="2880000"/>
          </a:xfrm>
          <a:prstGeom prst="roundRect">
            <a:avLst/>
          </a:prstGeom>
          <a:solidFill>
            <a:srgbClr val="CCD1D4"/>
          </a:solidFill>
          <a:ln>
            <a:noFill/>
          </a:ln>
          <a:effectLst>
            <a:innerShdw blurRad="393700" dist="50800" dir="13500000">
              <a:schemeClr val="tx1">
                <a:lumMod val="75000"/>
                <a:lumOff val="25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nvGrpSpPr>
          <p:cNvPr id="19" name="Group 18">
            <a:extLst>
              <a:ext uri="{FF2B5EF4-FFF2-40B4-BE49-F238E27FC236}">
                <a16:creationId xmlns="" xmlns:a16="http://schemas.microsoft.com/office/drawing/2014/main" id="{414D6DB0-D4DF-467F-B2FC-F19BF654116B}"/>
              </a:ext>
            </a:extLst>
          </p:cNvPr>
          <p:cNvGrpSpPr/>
          <p:nvPr/>
        </p:nvGrpSpPr>
        <p:grpSpPr>
          <a:xfrm>
            <a:off x="1843314" y="463625"/>
            <a:ext cx="4049823" cy="2889178"/>
            <a:chOff x="2495959" y="594251"/>
            <a:chExt cx="2889178" cy="2889178"/>
          </a:xfrm>
        </p:grpSpPr>
        <p:grpSp>
          <p:nvGrpSpPr>
            <p:cNvPr id="14" name="Group 13">
              <a:extLst>
                <a:ext uri="{FF2B5EF4-FFF2-40B4-BE49-F238E27FC236}">
                  <a16:creationId xmlns="" xmlns:a16="http://schemas.microsoft.com/office/drawing/2014/main" id="{11289FCA-9E6D-4E75-BF10-13E7CA832297}"/>
                </a:ext>
              </a:extLst>
            </p:cNvPr>
            <p:cNvGrpSpPr/>
            <p:nvPr/>
          </p:nvGrpSpPr>
          <p:grpSpPr>
            <a:xfrm>
              <a:off x="2495959" y="594251"/>
              <a:ext cx="2889178" cy="2889178"/>
              <a:chOff x="3860302" y="1069342"/>
              <a:chExt cx="3960000" cy="3960000"/>
            </a:xfrm>
          </p:grpSpPr>
          <p:sp>
            <p:nvSpPr>
              <p:cNvPr id="15" name="Rectangle: Rounded Corners 14">
                <a:extLst>
                  <a:ext uri="{FF2B5EF4-FFF2-40B4-BE49-F238E27FC236}">
                    <a16:creationId xmlns="" xmlns:a16="http://schemas.microsoft.com/office/drawing/2014/main" id="{D6E7C9A7-C6A4-4112-8738-3B89D3BEBEDE}"/>
                  </a:ext>
                </a:extLst>
              </p:cNvPr>
              <p:cNvSpPr/>
              <p:nvPr/>
            </p:nvSpPr>
            <p:spPr>
              <a:xfrm>
                <a:off x="3860302" y="1069342"/>
                <a:ext cx="3960000" cy="3960000"/>
              </a:xfrm>
              <a:prstGeom prst="roundRect">
                <a:avLst/>
              </a:prstGeom>
              <a:gradFill flip="none" rotWithShape="1">
                <a:gsLst>
                  <a:gs pos="0">
                    <a:srgbClr val="FFFFFF"/>
                  </a:gs>
                  <a:gs pos="100000">
                    <a:srgbClr val="D1D6D9"/>
                  </a:gs>
                </a:gsLst>
                <a:lin ang="2700000" scaled="1"/>
                <a:tileRect/>
              </a:gradFill>
              <a:ln>
                <a:noFill/>
              </a:ln>
              <a:effectLst>
                <a:outerShdw blurRad="381000" dist="381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16" name="Freeform: Shape 15">
                <a:extLst>
                  <a:ext uri="{FF2B5EF4-FFF2-40B4-BE49-F238E27FC236}">
                    <a16:creationId xmlns="" xmlns:a16="http://schemas.microsoft.com/office/drawing/2014/main" id="{B04D0734-5CA8-45B5-BDB6-51EC278668E6}"/>
                  </a:ext>
                </a:extLst>
              </p:cNvPr>
              <p:cNvSpPr/>
              <p:nvPr/>
            </p:nvSpPr>
            <p:spPr>
              <a:xfrm>
                <a:off x="3922195" y="1069342"/>
                <a:ext cx="3836213" cy="1575762"/>
              </a:xfrm>
              <a:custGeom>
                <a:avLst/>
                <a:gdLst>
                  <a:gd name="connsiteX0" fmla="*/ 598119 w 3836213"/>
                  <a:gd name="connsiteY0" fmla="*/ 0 h 1575762"/>
                  <a:gd name="connsiteX1" fmla="*/ 3238093 w 3836213"/>
                  <a:gd name="connsiteY1" fmla="*/ 0 h 1575762"/>
                  <a:gd name="connsiteX2" fmla="*/ 3785386 w 3836213"/>
                  <a:gd name="connsiteY2" fmla="*/ 290994 h 1575762"/>
                  <a:gd name="connsiteX3" fmla="*/ 3836213 w 3836213"/>
                  <a:gd name="connsiteY3" fmla="*/ 384634 h 1575762"/>
                  <a:gd name="connsiteX4" fmla="*/ 3809089 w 3836213"/>
                  <a:gd name="connsiteY4" fmla="*/ 468583 h 1575762"/>
                  <a:gd name="connsiteX5" fmla="*/ 1918106 w 3836213"/>
                  <a:gd name="connsiteY5" fmla="*/ 1575762 h 1575762"/>
                  <a:gd name="connsiteX6" fmla="*/ 27123 w 3836213"/>
                  <a:gd name="connsiteY6" fmla="*/ 468583 h 1575762"/>
                  <a:gd name="connsiteX7" fmla="*/ 0 w 3836213"/>
                  <a:gd name="connsiteY7" fmla="*/ 384634 h 1575762"/>
                  <a:gd name="connsiteX8" fmla="*/ 50826 w 3836213"/>
                  <a:gd name="connsiteY8" fmla="*/ 290994 h 1575762"/>
                  <a:gd name="connsiteX9" fmla="*/ 598119 w 3836213"/>
                  <a:gd name="connsiteY9" fmla="*/ 0 h 15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6213" h="1575762">
                    <a:moveTo>
                      <a:pt x="598119" y="0"/>
                    </a:moveTo>
                    <a:lnTo>
                      <a:pt x="3238093" y="0"/>
                    </a:lnTo>
                    <a:cubicBezTo>
                      <a:pt x="3465915" y="0"/>
                      <a:pt x="3666777" y="115429"/>
                      <a:pt x="3785386" y="290994"/>
                    </a:cubicBezTo>
                    <a:lnTo>
                      <a:pt x="3836213" y="384634"/>
                    </a:lnTo>
                    <a:lnTo>
                      <a:pt x="3809089" y="468583"/>
                    </a:lnTo>
                    <a:cubicBezTo>
                      <a:pt x="3558399" y="1110027"/>
                      <a:pt x="2806595" y="1575762"/>
                      <a:pt x="1918106" y="1575762"/>
                    </a:cubicBezTo>
                    <a:cubicBezTo>
                      <a:pt x="1029618" y="1575762"/>
                      <a:pt x="277814" y="1110027"/>
                      <a:pt x="27123" y="468583"/>
                    </a:cubicBezTo>
                    <a:lnTo>
                      <a:pt x="0" y="384634"/>
                    </a:lnTo>
                    <a:lnTo>
                      <a:pt x="50826" y="290994"/>
                    </a:lnTo>
                    <a:cubicBezTo>
                      <a:pt x="169435" y="115429"/>
                      <a:pt x="370297" y="0"/>
                      <a:pt x="598119" y="0"/>
                    </a:cubicBezTo>
                    <a:close/>
                  </a:path>
                </a:pathLst>
              </a:custGeom>
              <a:gradFill flip="none" rotWithShape="1">
                <a:gsLst>
                  <a:gs pos="0">
                    <a:srgbClr val="CBEBD3"/>
                  </a:gs>
                  <a:gs pos="12000">
                    <a:srgbClr val="26AA4F"/>
                  </a:gs>
                  <a:gs pos="100000">
                    <a:srgbClr val="15E92E"/>
                  </a:gs>
                </a:gsLst>
                <a:lin ang="5400000" scaled="1"/>
                <a:tileRect/>
              </a:gradFill>
              <a:ln>
                <a:noFill/>
              </a:ln>
              <a:effectLst>
                <a:outerShdw blurRad="381000" dist="381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sp>
          <p:nvSpPr>
            <p:cNvPr id="17" name="TextBox 16">
              <a:extLst>
                <a:ext uri="{FF2B5EF4-FFF2-40B4-BE49-F238E27FC236}">
                  <a16:creationId xmlns="" xmlns:a16="http://schemas.microsoft.com/office/drawing/2014/main" id="{6428D489-A7BD-4103-AA29-3647F6AD1EB6}"/>
                </a:ext>
              </a:extLst>
            </p:cNvPr>
            <p:cNvSpPr txBox="1"/>
            <p:nvPr/>
          </p:nvSpPr>
          <p:spPr>
            <a:xfrm>
              <a:off x="2670548" y="3165979"/>
              <a:ext cx="2540000" cy="246221"/>
            </a:xfrm>
            <a:prstGeom prst="rect">
              <a:avLst/>
            </a:prstGeom>
            <a:noFill/>
          </p:spPr>
          <p:txBody>
            <a:bodyPr wrap="square" rtlCol="0">
              <a:spAutoFit/>
            </a:bodyPr>
            <a:lstStyle/>
            <a:p>
              <a:pPr algn="ctr"/>
              <a:endParaRPr lang="en-IN" sz="1000" spc="300" dirty="0">
                <a:solidFill>
                  <a:prstClr val="black">
                    <a:alpha val="22000"/>
                  </a:prstClr>
                </a:solidFill>
                <a:latin typeface="Orator Std" panose="020D0509020203030204" pitchFamily="49" charset="0"/>
              </a:endParaRPr>
            </a:p>
          </p:txBody>
        </p:sp>
        <p:sp>
          <p:nvSpPr>
            <p:cNvPr id="18" name="TextBox 17">
              <a:extLst>
                <a:ext uri="{FF2B5EF4-FFF2-40B4-BE49-F238E27FC236}">
                  <a16:creationId xmlns="" xmlns:a16="http://schemas.microsoft.com/office/drawing/2014/main" id="{0FCCA807-656C-4DA0-A000-124157CEC59B}"/>
                </a:ext>
              </a:extLst>
            </p:cNvPr>
            <p:cNvSpPr txBox="1"/>
            <p:nvPr/>
          </p:nvSpPr>
          <p:spPr>
            <a:xfrm>
              <a:off x="3570433" y="735423"/>
              <a:ext cx="740229" cy="461665"/>
            </a:xfrm>
            <a:prstGeom prst="rect">
              <a:avLst/>
            </a:prstGeom>
            <a:noFill/>
          </p:spPr>
          <p:txBody>
            <a:bodyPr wrap="square" rtlCol="0">
              <a:spAutoFit/>
            </a:bodyPr>
            <a:lstStyle/>
            <a:p>
              <a:pPr algn="ctr"/>
              <a:endParaRPr lang="en-IN" sz="2400" dirty="0">
                <a:solidFill>
                  <a:prstClr val="white">
                    <a:alpha val="58000"/>
                  </a:prstClr>
                </a:solidFill>
                <a:latin typeface="Eurostile BQ" pitchFamily="50" charset="0"/>
              </a:endParaRPr>
            </a:p>
          </p:txBody>
        </p:sp>
        <p:sp>
          <p:nvSpPr>
            <p:cNvPr id="20" name="TextBox 19">
              <a:extLst>
                <a:ext uri="{FF2B5EF4-FFF2-40B4-BE49-F238E27FC236}">
                  <a16:creationId xmlns="" xmlns:a16="http://schemas.microsoft.com/office/drawing/2014/main" id="{1B05EFBE-1407-4045-ACFA-A32339DFD2EC}"/>
                </a:ext>
              </a:extLst>
            </p:cNvPr>
            <p:cNvSpPr txBox="1"/>
            <p:nvPr/>
          </p:nvSpPr>
          <p:spPr>
            <a:xfrm>
              <a:off x="3312733" y="1796243"/>
              <a:ext cx="1553151" cy="769441"/>
            </a:xfrm>
            <a:prstGeom prst="rect">
              <a:avLst/>
            </a:prstGeom>
            <a:noFill/>
          </p:spPr>
          <p:txBody>
            <a:bodyPr wrap="square" rtlCol="0">
              <a:spAutoFit/>
            </a:bodyPr>
            <a:lstStyle/>
            <a:p>
              <a:pPr algn="ctr"/>
              <a:endParaRPr lang="en-IN" sz="4400" dirty="0">
                <a:solidFill>
                  <a:prstClr val="black">
                    <a:alpha val="18000"/>
                  </a:prstClr>
                </a:solidFill>
                <a:latin typeface="Eurostile BQ" pitchFamily="50" charset="0"/>
              </a:endParaRPr>
            </a:p>
          </p:txBody>
        </p:sp>
        <p:sp>
          <p:nvSpPr>
            <p:cNvPr id="21" name="TextBox 20">
              <a:extLst>
                <a:ext uri="{FF2B5EF4-FFF2-40B4-BE49-F238E27FC236}">
                  <a16:creationId xmlns="" xmlns:a16="http://schemas.microsoft.com/office/drawing/2014/main" id="{2288F5E5-B6EB-4C47-9928-1CE33B5F42D9}"/>
                </a:ext>
              </a:extLst>
            </p:cNvPr>
            <p:cNvSpPr txBox="1"/>
            <p:nvPr/>
          </p:nvSpPr>
          <p:spPr>
            <a:xfrm>
              <a:off x="3015208" y="2560320"/>
              <a:ext cx="1850675" cy="230832"/>
            </a:xfrm>
            <a:prstGeom prst="rect">
              <a:avLst/>
            </a:prstGeom>
            <a:noFill/>
          </p:spPr>
          <p:txBody>
            <a:bodyPr wrap="square" rtlCol="0">
              <a:spAutoFit/>
            </a:bodyPr>
            <a:lstStyle/>
            <a:p>
              <a:pPr algn="ctr"/>
              <a:endParaRPr lang="en-IN" sz="900" dirty="0">
                <a:solidFill>
                  <a:prstClr val="black">
                    <a:alpha val="22000"/>
                  </a:prstClr>
                </a:solidFill>
                <a:latin typeface="Orator Std" panose="020D0509020203030204" pitchFamily="49" charset="0"/>
              </a:endParaRPr>
            </a:p>
          </p:txBody>
        </p:sp>
      </p:grpSp>
      <p:grpSp>
        <p:nvGrpSpPr>
          <p:cNvPr id="23" name="Group 22">
            <a:extLst>
              <a:ext uri="{FF2B5EF4-FFF2-40B4-BE49-F238E27FC236}">
                <a16:creationId xmlns="" xmlns:a16="http://schemas.microsoft.com/office/drawing/2014/main" id="{D4BF312E-BC2C-4404-B45E-3C75E0BA684B}"/>
              </a:ext>
            </a:extLst>
          </p:cNvPr>
          <p:cNvGrpSpPr/>
          <p:nvPr/>
        </p:nvGrpSpPr>
        <p:grpSpPr>
          <a:xfrm>
            <a:off x="6156377" y="463625"/>
            <a:ext cx="4169646" cy="2889178"/>
            <a:chOff x="2495959" y="594251"/>
            <a:chExt cx="2889178" cy="2889178"/>
          </a:xfrm>
        </p:grpSpPr>
        <p:grpSp>
          <p:nvGrpSpPr>
            <p:cNvPr id="24" name="Group 23">
              <a:extLst>
                <a:ext uri="{FF2B5EF4-FFF2-40B4-BE49-F238E27FC236}">
                  <a16:creationId xmlns="" xmlns:a16="http://schemas.microsoft.com/office/drawing/2014/main" id="{A93F9277-596B-4E93-A0C7-2046EA2978DF}"/>
                </a:ext>
              </a:extLst>
            </p:cNvPr>
            <p:cNvGrpSpPr/>
            <p:nvPr/>
          </p:nvGrpSpPr>
          <p:grpSpPr>
            <a:xfrm>
              <a:off x="2495959" y="594251"/>
              <a:ext cx="2889178" cy="2889178"/>
              <a:chOff x="3860302" y="1069342"/>
              <a:chExt cx="3960000" cy="3960000"/>
            </a:xfrm>
          </p:grpSpPr>
          <p:sp>
            <p:nvSpPr>
              <p:cNvPr id="29" name="Rectangle: Rounded Corners 28">
                <a:extLst>
                  <a:ext uri="{FF2B5EF4-FFF2-40B4-BE49-F238E27FC236}">
                    <a16:creationId xmlns="" xmlns:a16="http://schemas.microsoft.com/office/drawing/2014/main" id="{84C286FC-B5B6-425E-A558-8B1B8AE869DD}"/>
                  </a:ext>
                </a:extLst>
              </p:cNvPr>
              <p:cNvSpPr/>
              <p:nvPr/>
            </p:nvSpPr>
            <p:spPr>
              <a:xfrm>
                <a:off x="3860302" y="1069342"/>
                <a:ext cx="3960000" cy="3960000"/>
              </a:xfrm>
              <a:prstGeom prst="roundRect">
                <a:avLst/>
              </a:prstGeom>
              <a:gradFill flip="none" rotWithShape="1">
                <a:gsLst>
                  <a:gs pos="0">
                    <a:srgbClr val="FFFFFF"/>
                  </a:gs>
                  <a:gs pos="100000">
                    <a:srgbClr val="D1D6D9"/>
                  </a:gs>
                </a:gsLst>
                <a:lin ang="2700000" scaled="1"/>
                <a:tileRect/>
              </a:gradFill>
              <a:ln>
                <a:noFill/>
              </a:ln>
              <a:effectLst>
                <a:outerShdw blurRad="381000" dist="381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Freeform: Shape 29">
                <a:extLst>
                  <a:ext uri="{FF2B5EF4-FFF2-40B4-BE49-F238E27FC236}">
                    <a16:creationId xmlns="" xmlns:a16="http://schemas.microsoft.com/office/drawing/2014/main" id="{F0C75A94-CBBE-4A86-B3C7-A88154F38C41}"/>
                  </a:ext>
                </a:extLst>
              </p:cNvPr>
              <p:cNvSpPr/>
              <p:nvPr/>
            </p:nvSpPr>
            <p:spPr>
              <a:xfrm>
                <a:off x="3922195" y="1069342"/>
                <a:ext cx="3836213" cy="1575762"/>
              </a:xfrm>
              <a:custGeom>
                <a:avLst/>
                <a:gdLst>
                  <a:gd name="connsiteX0" fmla="*/ 598119 w 3836213"/>
                  <a:gd name="connsiteY0" fmla="*/ 0 h 1575762"/>
                  <a:gd name="connsiteX1" fmla="*/ 3238093 w 3836213"/>
                  <a:gd name="connsiteY1" fmla="*/ 0 h 1575762"/>
                  <a:gd name="connsiteX2" fmla="*/ 3785386 w 3836213"/>
                  <a:gd name="connsiteY2" fmla="*/ 290994 h 1575762"/>
                  <a:gd name="connsiteX3" fmla="*/ 3836213 w 3836213"/>
                  <a:gd name="connsiteY3" fmla="*/ 384634 h 1575762"/>
                  <a:gd name="connsiteX4" fmla="*/ 3809089 w 3836213"/>
                  <a:gd name="connsiteY4" fmla="*/ 468583 h 1575762"/>
                  <a:gd name="connsiteX5" fmla="*/ 1918106 w 3836213"/>
                  <a:gd name="connsiteY5" fmla="*/ 1575762 h 1575762"/>
                  <a:gd name="connsiteX6" fmla="*/ 27123 w 3836213"/>
                  <a:gd name="connsiteY6" fmla="*/ 468583 h 1575762"/>
                  <a:gd name="connsiteX7" fmla="*/ 0 w 3836213"/>
                  <a:gd name="connsiteY7" fmla="*/ 384634 h 1575762"/>
                  <a:gd name="connsiteX8" fmla="*/ 50826 w 3836213"/>
                  <a:gd name="connsiteY8" fmla="*/ 290994 h 1575762"/>
                  <a:gd name="connsiteX9" fmla="*/ 598119 w 3836213"/>
                  <a:gd name="connsiteY9" fmla="*/ 0 h 15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6213" h="1575762">
                    <a:moveTo>
                      <a:pt x="598119" y="0"/>
                    </a:moveTo>
                    <a:lnTo>
                      <a:pt x="3238093" y="0"/>
                    </a:lnTo>
                    <a:cubicBezTo>
                      <a:pt x="3465915" y="0"/>
                      <a:pt x="3666777" y="115429"/>
                      <a:pt x="3785386" y="290994"/>
                    </a:cubicBezTo>
                    <a:lnTo>
                      <a:pt x="3836213" y="384634"/>
                    </a:lnTo>
                    <a:lnTo>
                      <a:pt x="3809089" y="468583"/>
                    </a:lnTo>
                    <a:cubicBezTo>
                      <a:pt x="3558399" y="1110027"/>
                      <a:pt x="2806595" y="1575762"/>
                      <a:pt x="1918106" y="1575762"/>
                    </a:cubicBezTo>
                    <a:cubicBezTo>
                      <a:pt x="1029618" y="1575762"/>
                      <a:pt x="277814" y="1110027"/>
                      <a:pt x="27123" y="468583"/>
                    </a:cubicBezTo>
                    <a:lnTo>
                      <a:pt x="0" y="384634"/>
                    </a:lnTo>
                    <a:lnTo>
                      <a:pt x="50826" y="290994"/>
                    </a:lnTo>
                    <a:cubicBezTo>
                      <a:pt x="169435" y="115429"/>
                      <a:pt x="370297" y="0"/>
                      <a:pt x="598119" y="0"/>
                    </a:cubicBezTo>
                    <a:close/>
                  </a:path>
                </a:pathLst>
              </a:custGeom>
              <a:gradFill flip="none" rotWithShape="1">
                <a:gsLst>
                  <a:gs pos="0">
                    <a:srgbClr val="EDC9DB"/>
                  </a:gs>
                  <a:gs pos="12000">
                    <a:srgbClr val="993366"/>
                  </a:gs>
                  <a:gs pos="100000">
                    <a:srgbClr val="E377CE"/>
                  </a:gs>
                </a:gsLst>
                <a:lin ang="5400000" scaled="1"/>
                <a:tileRect/>
              </a:gradFill>
              <a:ln>
                <a:noFill/>
              </a:ln>
              <a:effectLst>
                <a:outerShdw blurRad="381000" dist="381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sp>
          <p:nvSpPr>
            <p:cNvPr id="25" name="TextBox 24">
              <a:extLst>
                <a:ext uri="{FF2B5EF4-FFF2-40B4-BE49-F238E27FC236}">
                  <a16:creationId xmlns="" xmlns:a16="http://schemas.microsoft.com/office/drawing/2014/main" id="{F2CD9F7F-5F59-4F50-BD6F-AF8D2B604F72}"/>
                </a:ext>
              </a:extLst>
            </p:cNvPr>
            <p:cNvSpPr txBox="1"/>
            <p:nvPr/>
          </p:nvSpPr>
          <p:spPr>
            <a:xfrm>
              <a:off x="2670548" y="3165979"/>
              <a:ext cx="2540000" cy="246221"/>
            </a:xfrm>
            <a:prstGeom prst="rect">
              <a:avLst/>
            </a:prstGeom>
            <a:noFill/>
          </p:spPr>
          <p:txBody>
            <a:bodyPr wrap="square" rtlCol="0">
              <a:spAutoFit/>
            </a:bodyPr>
            <a:lstStyle/>
            <a:p>
              <a:pPr algn="ctr"/>
              <a:endParaRPr lang="en-IN" sz="1000" spc="300" dirty="0">
                <a:solidFill>
                  <a:prstClr val="black">
                    <a:alpha val="22000"/>
                  </a:prstClr>
                </a:solidFill>
                <a:latin typeface="Orator Std" panose="020D0509020203030204" pitchFamily="49" charset="0"/>
              </a:endParaRPr>
            </a:p>
          </p:txBody>
        </p:sp>
        <p:sp>
          <p:nvSpPr>
            <p:cNvPr id="26" name="TextBox 25">
              <a:extLst>
                <a:ext uri="{FF2B5EF4-FFF2-40B4-BE49-F238E27FC236}">
                  <a16:creationId xmlns="" xmlns:a16="http://schemas.microsoft.com/office/drawing/2014/main" id="{19C64AA9-D931-442D-A4D9-96FA2C838F8F}"/>
                </a:ext>
              </a:extLst>
            </p:cNvPr>
            <p:cNvSpPr txBox="1"/>
            <p:nvPr/>
          </p:nvSpPr>
          <p:spPr>
            <a:xfrm>
              <a:off x="3570433" y="735423"/>
              <a:ext cx="740229" cy="461665"/>
            </a:xfrm>
            <a:prstGeom prst="rect">
              <a:avLst/>
            </a:prstGeom>
            <a:noFill/>
          </p:spPr>
          <p:txBody>
            <a:bodyPr wrap="square" rtlCol="0">
              <a:spAutoFit/>
            </a:bodyPr>
            <a:lstStyle/>
            <a:p>
              <a:pPr algn="ctr"/>
              <a:endParaRPr lang="en-IN" sz="2400" dirty="0">
                <a:solidFill>
                  <a:prstClr val="white">
                    <a:alpha val="58000"/>
                  </a:prstClr>
                </a:solidFill>
                <a:latin typeface="Eurostile BQ" pitchFamily="50" charset="0"/>
              </a:endParaRPr>
            </a:p>
          </p:txBody>
        </p:sp>
        <p:sp>
          <p:nvSpPr>
            <p:cNvPr id="27" name="TextBox 26">
              <a:extLst>
                <a:ext uri="{FF2B5EF4-FFF2-40B4-BE49-F238E27FC236}">
                  <a16:creationId xmlns="" xmlns:a16="http://schemas.microsoft.com/office/drawing/2014/main" id="{4333F311-A9B2-40BC-830A-BE18F71844E8}"/>
                </a:ext>
              </a:extLst>
            </p:cNvPr>
            <p:cNvSpPr txBox="1"/>
            <p:nvPr/>
          </p:nvSpPr>
          <p:spPr>
            <a:xfrm>
              <a:off x="3163971" y="1844229"/>
              <a:ext cx="1553151" cy="769441"/>
            </a:xfrm>
            <a:prstGeom prst="rect">
              <a:avLst/>
            </a:prstGeom>
            <a:noFill/>
          </p:spPr>
          <p:txBody>
            <a:bodyPr wrap="square" rtlCol="0">
              <a:spAutoFit/>
            </a:bodyPr>
            <a:lstStyle/>
            <a:p>
              <a:pPr algn="ctr"/>
              <a:endParaRPr lang="en-IN" sz="4400" dirty="0">
                <a:solidFill>
                  <a:prstClr val="black">
                    <a:alpha val="18000"/>
                  </a:prstClr>
                </a:solidFill>
                <a:latin typeface="Eurostile BQ" pitchFamily="50" charset="0"/>
              </a:endParaRPr>
            </a:p>
          </p:txBody>
        </p:sp>
        <p:sp>
          <p:nvSpPr>
            <p:cNvPr id="28" name="TextBox 27">
              <a:extLst>
                <a:ext uri="{FF2B5EF4-FFF2-40B4-BE49-F238E27FC236}">
                  <a16:creationId xmlns="" xmlns:a16="http://schemas.microsoft.com/office/drawing/2014/main" id="{5ADADDC7-96A9-435C-B165-FE113B488DD0}"/>
                </a:ext>
              </a:extLst>
            </p:cNvPr>
            <p:cNvSpPr txBox="1"/>
            <p:nvPr/>
          </p:nvSpPr>
          <p:spPr>
            <a:xfrm>
              <a:off x="3015208" y="2560320"/>
              <a:ext cx="1850675" cy="230832"/>
            </a:xfrm>
            <a:prstGeom prst="rect">
              <a:avLst/>
            </a:prstGeom>
            <a:noFill/>
          </p:spPr>
          <p:txBody>
            <a:bodyPr wrap="square" rtlCol="0">
              <a:spAutoFit/>
            </a:bodyPr>
            <a:lstStyle/>
            <a:p>
              <a:pPr algn="ctr"/>
              <a:endParaRPr lang="en-IN" sz="900" dirty="0">
                <a:solidFill>
                  <a:prstClr val="black">
                    <a:alpha val="22000"/>
                  </a:prstClr>
                </a:solidFill>
                <a:latin typeface="Orator Std" panose="020D0509020203030204" pitchFamily="49" charset="0"/>
              </a:endParaRPr>
            </a:p>
          </p:txBody>
        </p:sp>
      </p:grpSp>
      <p:grpSp>
        <p:nvGrpSpPr>
          <p:cNvPr id="31" name="Group 30">
            <a:extLst>
              <a:ext uri="{FF2B5EF4-FFF2-40B4-BE49-F238E27FC236}">
                <a16:creationId xmlns="" xmlns:a16="http://schemas.microsoft.com/office/drawing/2014/main" id="{DA27AC68-7374-4683-BE6A-D8887A235198}"/>
              </a:ext>
            </a:extLst>
          </p:cNvPr>
          <p:cNvGrpSpPr/>
          <p:nvPr/>
        </p:nvGrpSpPr>
        <p:grpSpPr>
          <a:xfrm>
            <a:off x="1843314" y="3493975"/>
            <a:ext cx="4049823" cy="2889178"/>
            <a:chOff x="2495959" y="594251"/>
            <a:chExt cx="2889178" cy="2889178"/>
          </a:xfrm>
        </p:grpSpPr>
        <p:grpSp>
          <p:nvGrpSpPr>
            <p:cNvPr id="32" name="Group 31">
              <a:extLst>
                <a:ext uri="{FF2B5EF4-FFF2-40B4-BE49-F238E27FC236}">
                  <a16:creationId xmlns="" xmlns:a16="http://schemas.microsoft.com/office/drawing/2014/main" id="{C6331D76-2F46-435F-B844-4C75B046A367}"/>
                </a:ext>
              </a:extLst>
            </p:cNvPr>
            <p:cNvGrpSpPr/>
            <p:nvPr/>
          </p:nvGrpSpPr>
          <p:grpSpPr>
            <a:xfrm>
              <a:off x="2495959" y="594251"/>
              <a:ext cx="2889178" cy="2889178"/>
              <a:chOff x="3860302" y="1069342"/>
              <a:chExt cx="3960000" cy="3960000"/>
            </a:xfrm>
          </p:grpSpPr>
          <p:sp>
            <p:nvSpPr>
              <p:cNvPr id="37" name="Rectangle: Rounded Corners 36">
                <a:extLst>
                  <a:ext uri="{FF2B5EF4-FFF2-40B4-BE49-F238E27FC236}">
                    <a16:creationId xmlns="" xmlns:a16="http://schemas.microsoft.com/office/drawing/2014/main" id="{64223662-C09F-41CB-B9F6-F6E918314F29}"/>
                  </a:ext>
                </a:extLst>
              </p:cNvPr>
              <p:cNvSpPr/>
              <p:nvPr/>
            </p:nvSpPr>
            <p:spPr>
              <a:xfrm>
                <a:off x="3860302" y="1069342"/>
                <a:ext cx="3960000" cy="3960000"/>
              </a:xfrm>
              <a:prstGeom prst="roundRect">
                <a:avLst/>
              </a:prstGeom>
              <a:gradFill flip="none" rotWithShape="1">
                <a:gsLst>
                  <a:gs pos="0">
                    <a:srgbClr val="FFFFFF"/>
                  </a:gs>
                  <a:gs pos="100000">
                    <a:srgbClr val="D1D6D9"/>
                  </a:gs>
                </a:gsLst>
                <a:lin ang="2700000" scaled="1"/>
                <a:tileRect/>
              </a:gradFill>
              <a:ln>
                <a:noFill/>
              </a:ln>
              <a:effectLst>
                <a:outerShdw blurRad="381000" dist="381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8" name="Freeform: Shape 37">
                <a:extLst>
                  <a:ext uri="{FF2B5EF4-FFF2-40B4-BE49-F238E27FC236}">
                    <a16:creationId xmlns="" xmlns:a16="http://schemas.microsoft.com/office/drawing/2014/main" id="{1E2CA8D1-69CD-4CA3-B63F-1DB805B204FE}"/>
                  </a:ext>
                </a:extLst>
              </p:cNvPr>
              <p:cNvSpPr/>
              <p:nvPr/>
            </p:nvSpPr>
            <p:spPr>
              <a:xfrm>
                <a:off x="3922195" y="1069342"/>
                <a:ext cx="3836213" cy="1575762"/>
              </a:xfrm>
              <a:custGeom>
                <a:avLst/>
                <a:gdLst>
                  <a:gd name="connsiteX0" fmla="*/ 598119 w 3836213"/>
                  <a:gd name="connsiteY0" fmla="*/ 0 h 1575762"/>
                  <a:gd name="connsiteX1" fmla="*/ 3238093 w 3836213"/>
                  <a:gd name="connsiteY1" fmla="*/ 0 h 1575762"/>
                  <a:gd name="connsiteX2" fmla="*/ 3785386 w 3836213"/>
                  <a:gd name="connsiteY2" fmla="*/ 290994 h 1575762"/>
                  <a:gd name="connsiteX3" fmla="*/ 3836213 w 3836213"/>
                  <a:gd name="connsiteY3" fmla="*/ 384634 h 1575762"/>
                  <a:gd name="connsiteX4" fmla="*/ 3809089 w 3836213"/>
                  <a:gd name="connsiteY4" fmla="*/ 468583 h 1575762"/>
                  <a:gd name="connsiteX5" fmla="*/ 1918106 w 3836213"/>
                  <a:gd name="connsiteY5" fmla="*/ 1575762 h 1575762"/>
                  <a:gd name="connsiteX6" fmla="*/ 27123 w 3836213"/>
                  <a:gd name="connsiteY6" fmla="*/ 468583 h 1575762"/>
                  <a:gd name="connsiteX7" fmla="*/ 0 w 3836213"/>
                  <a:gd name="connsiteY7" fmla="*/ 384634 h 1575762"/>
                  <a:gd name="connsiteX8" fmla="*/ 50826 w 3836213"/>
                  <a:gd name="connsiteY8" fmla="*/ 290994 h 1575762"/>
                  <a:gd name="connsiteX9" fmla="*/ 598119 w 3836213"/>
                  <a:gd name="connsiteY9" fmla="*/ 0 h 15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6213" h="1575762">
                    <a:moveTo>
                      <a:pt x="598119" y="0"/>
                    </a:moveTo>
                    <a:lnTo>
                      <a:pt x="3238093" y="0"/>
                    </a:lnTo>
                    <a:cubicBezTo>
                      <a:pt x="3465915" y="0"/>
                      <a:pt x="3666777" y="115429"/>
                      <a:pt x="3785386" y="290994"/>
                    </a:cubicBezTo>
                    <a:lnTo>
                      <a:pt x="3836213" y="384634"/>
                    </a:lnTo>
                    <a:lnTo>
                      <a:pt x="3809089" y="468583"/>
                    </a:lnTo>
                    <a:cubicBezTo>
                      <a:pt x="3558399" y="1110027"/>
                      <a:pt x="2806595" y="1575762"/>
                      <a:pt x="1918106" y="1575762"/>
                    </a:cubicBezTo>
                    <a:cubicBezTo>
                      <a:pt x="1029618" y="1575762"/>
                      <a:pt x="277814" y="1110027"/>
                      <a:pt x="27123" y="468583"/>
                    </a:cubicBezTo>
                    <a:lnTo>
                      <a:pt x="0" y="384634"/>
                    </a:lnTo>
                    <a:lnTo>
                      <a:pt x="50826" y="290994"/>
                    </a:lnTo>
                    <a:cubicBezTo>
                      <a:pt x="169435" y="115429"/>
                      <a:pt x="370297" y="0"/>
                      <a:pt x="598119" y="0"/>
                    </a:cubicBezTo>
                    <a:close/>
                  </a:path>
                </a:pathLst>
              </a:custGeom>
              <a:gradFill flip="none" rotWithShape="1">
                <a:gsLst>
                  <a:gs pos="0">
                    <a:srgbClr val="DDFFFF"/>
                  </a:gs>
                  <a:gs pos="12000">
                    <a:srgbClr val="009999"/>
                  </a:gs>
                  <a:gs pos="100000">
                    <a:srgbClr val="00FFFF"/>
                  </a:gs>
                </a:gsLst>
                <a:lin ang="5400000" scaled="1"/>
                <a:tileRect/>
              </a:gradFill>
              <a:ln>
                <a:noFill/>
              </a:ln>
              <a:effectLst>
                <a:outerShdw blurRad="381000" dist="381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sp>
          <p:nvSpPr>
            <p:cNvPr id="33" name="TextBox 32">
              <a:extLst>
                <a:ext uri="{FF2B5EF4-FFF2-40B4-BE49-F238E27FC236}">
                  <a16:creationId xmlns="" xmlns:a16="http://schemas.microsoft.com/office/drawing/2014/main" id="{02DCB14D-0BB6-4855-B6EE-F61C09556EC2}"/>
                </a:ext>
              </a:extLst>
            </p:cNvPr>
            <p:cNvSpPr txBox="1"/>
            <p:nvPr/>
          </p:nvSpPr>
          <p:spPr>
            <a:xfrm>
              <a:off x="2670548" y="3165979"/>
              <a:ext cx="2540000" cy="246221"/>
            </a:xfrm>
            <a:prstGeom prst="rect">
              <a:avLst/>
            </a:prstGeom>
            <a:noFill/>
          </p:spPr>
          <p:txBody>
            <a:bodyPr wrap="square" rtlCol="0">
              <a:spAutoFit/>
            </a:bodyPr>
            <a:lstStyle/>
            <a:p>
              <a:pPr algn="ctr"/>
              <a:endParaRPr lang="en-IN" sz="1000" spc="300" dirty="0">
                <a:solidFill>
                  <a:prstClr val="black">
                    <a:alpha val="22000"/>
                  </a:prstClr>
                </a:solidFill>
                <a:latin typeface="Orator Std" panose="020D0509020203030204" pitchFamily="49" charset="0"/>
              </a:endParaRPr>
            </a:p>
          </p:txBody>
        </p:sp>
        <p:sp>
          <p:nvSpPr>
            <p:cNvPr id="34" name="TextBox 33">
              <a:extLst>
                <a:ext uri="{FF2B5EF4-FFF2-40B4-BE49-F238E27FC236}">
                  <a16:creationId xmlns="" xmlns:a16="http://schemas.microsoft.com/office/drawing/2014/main" id="{25E4B7CE-74D5-4288-9A47-12777A992968}"/>
                </a:ext>
              </a:extLst>
            </p:cNvPr>
            <p:cNvSpPr txBox="1"/>
            <p:nvPr/>
          </p:nvSpPr>
          <p:spPr>
            <a:xfrm>
              <a:off x="3570433" y="735423"/>
              <a:ext cx="740229" cy="461665"/>
            </a:xfrm>
            <a:prstGeom prst="rect">
              <a:avLst/>
            </a:prstGeom>
            <a:noFill/>
          </p:spPr>
          <p:txBody>
            <a:bodyPr wrap="square" rtlCol="0">
              <a:spAutoFit/>
            </a:bodyPr>
            <a:lstStyle/>
            <a:p>
              <a:pPr algn="ctr"/>
              <a:endParaRPr lang="en-IN" sz="2400" dirty="0">
                <a:solidFill>
                  <a:prstClr val="white">
                    <a:alpha val="58000"/>
                  </a:prstClr>
                </a:solidFill>
                <a:latin typeface="Eurostile BQ" pitchFamily="50" charset="0"/>
              </a:endParaRPr>
            </a:p>
          </p:txBody>
        </p:sp>
        <p:sp>
          <p:nvSpPr>
            <p:cNvPr id="35" name="TextBox 34">
              <a:extLst>
                <a:ext uri="{FF2B5EF4-FFF2-40B4-BE49-F238E27FC236}">
                  <a16:creationId xmlns="" xmlns:a16="http://schemas.microsoft.com/office/drawing/2014/main" id="{9532E4E2-785B-44ED-8EAC-E39A91EABE79}"/>
                </a:ext>
              </a:extLst>
            </p:cNvPr>
            <p:cNvSpPr txBox="1"/>
            <p:nvPr/>
          </p:nvSpPr>
          <p:spPr>
            <a:xfrm>
              <a:off x="3163971" y="1844229"/>
              <a:ext cx="1553151" cy="769441"/>
            </a:xfrm>
            <a:prstGeom prst="rect">
              <a:avLst/>
            </a:prstGeom>
            <a:noFill/>
          </p:spPr>
          <p:txBody>
            <a:bodyPr wrap="square" rtlCol="0">
              <a:spAutoFit/>
            </a:bodyPr>
            <a:lstStyle/>
            <a:p>
              <a:pPr algn="ctr"/>
              <a:endParaRPr lang="en-IN" sz="4400" dirty="0">
                <a:solidFill>
                  <a:prstClr val="black">
                    <a:alpha val="18000"/>
                  </a:prstClr>
                </a:solidFill>
                <a:latin typeface="Eurostile BQ" pitchFamily="50" charset="0"/>
              </a:endParaRPr>
            </a:p>
          </p:txBody>
        </p:sp>
        <p:sp>
          <p:nvSpPr>
            <p:cNvPr id="36" name="TextBox 35">
              <a:extLst>
                <a:ext uri="{FF2B5EF4-FFF2-40B4-BE49-F238E27FC236}">
                  <a16:creationId xmlns="" xmlns:a16="http://schemas.microsoft.com/office/drawing/2014/main" id="{D3DDEA96-F401-4C33-937B-4DDB5264030B}"/>
                </a:ext>
              </a:extLst>
            </p:cNvPr>
            <p:cNvSpPr txBox="1"/>
            <p:nvPr/>
          </p:nvSpPr>
          <p:spPr>
            <a:xfrm>
              <a:off x="3015208" y="2560320"/>
              <a:ext cx="1850675" cy="230832"/>
            </a:xfrm>
            <a:prstGeom prst="rect">
              <a:avLst/>
            </a:prstGeom>
            <a:noFill/>
          </p:spPr>
          <p:txBody>
            <a:bodyPr wrap="square" rtlCol="0">
              <a:spAutoFit/>
            </a:bodyPr>
            <a:lstStyle/>
            <a:p>
              <a:pPr algn="ctr"/>
              <a:endParaRPr lang="en-IN" sz="900" dirty="0">
                <a:solidFill>
                  <a:prstClr val="black">
                    <a:alpha val="22000"/>
                  </a:prstClr>
                </a:solidFill>
                <a:latin typeface="Orator Std" panose="020D0509020203030204" pitchFamily="49" charset="0"/>
              </a:endParaRPr>
            </a:p>
          </p:txBody>
        </p:sp>
      </p:grpSp>
      <p:grpSp>
        <p:nvGrpSpPr>
          <p:cNvPr id="39" name="Group 38">
            <a:extLst>
              <a:ext uri="{FF2B5EF4-FFF2-40B4-BE49-F238E27FC236}">
                <a16:creationId xmlns="" xmlns:a16="http://schemas.microsoft.com/office/drawing/2014/main" id="{15A69169-96B2-403B-B90E-2E27D780C668}"/>
              </a:ext>
            </a:extLst>
          </p:cNvPr>
          <p:cNvGrpSpPr/>
          <p:nvPr/>
        </p:nvGrpSpPr>
        <p:grpSpPr>
          <a:xfrm>
            <a:off x="6156377" y="3493975"/>
            <a:ext cx="4169646" cy="2889178"/>
            <a:chOff x="2495959" y="594251"/>
            <a:chExt cx="2889178" cy="2889178"/>
          </a:xfrm>
        </p:grpSpPr>
        <p:grpSp>
          <p:nvGrpSpPr>
            <p:cNvPr id="40" name="Group 39">
              <a:extLst>
                <a:ext uri="{FF2B5EF4-FFF2-40B4-BE49-F238E27FC236}">
                  <a16:creationId xmlns="" xmlns:a16="http://schemas.microsoft.com/office/drawing/2014/main" id="{01C477FE-BD5E-466B-8B5E-7F580010E5B8}"/>
                </a:ext>
              </a:extLst>
            </p:cNvPr>
            <p:cNvGrpSpPr/>
            <p:nvPr/>
          </p:nvGrpSpPr>
          <p:grpSpPr>
            <a:xfrm>
              <a:off x="2495959" y="594251"/>
              <a:ext cx="2889178" cy="2889178"/>
              <a:chOff x="3860302" y="1069342"/>
              <a:chExt cx="3960000" cy="3960000"/>
            </a:xfrm>
          </p:grpSpPr>
          <p:sp>
            <p:nvSpPr>
              <p:cNvPr id="45" name="Rectangle: Rounded Corners 44">
                <a:extLst>
                  <a:ext uri="{FF2B5EF4-FFF2-40B4-BE49-F238E27FC236}">
                    <a16:creationId xmlns="" xmlns:a16="http://schemas.microsoft.com/office/drawing/2014/main" id="{DC749449-77F1-4F13-B76C-98174F47E229}"/>
                  </a:ext>
                </a:extLst>
              </p:cNvPr>
              <p:cNvSpPr/>
              <p:nvPr/>
            </p:nvSpPr>
            <p:spPr>
              <a:xfrm>
                <a:off x="3860302" y="1069342"/>
                <a:ext cx="3960000" cy="3960000"/>
              </a:xfrm>
              <a:prstGeom prst="roundRect">
                <a:avLst/>
              </a:prstGeom>
              <a:gradFill flip="none" rotWithShape="1">
                <a:gsLst>
                  <a:gs pos="0">
                    <a:srgbClr val="FFFFFF"/>
                  </a:gs>
                  <a:gs pos="100000">
                    <a:srgbClr val="D1D6D9"/>
                  </a:gs>
                </a:gsLst>
                <a:lin ang="2700000" scaled="1"/>
                <a:tileRect/>
              </a:gradFill>
              <a:ln>
                <a:noFill/>
              </a:ln>
              <a:effectLst>
                <a:outerShdw blurRad="381000" dist="38100" dir="2700000" algn="t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46" name="Freeform: Shape 45">
                <a:extLst>
                  <a:ext uri="{FF2B5EF4-FFF2-40B4-BE49-F238E27FC236}">
                    <a16:creationId xmlns="" xmlns:a16="http://schemas.microsoft.com/office/drawing/2014/main" id="{D5B079CD-F385-4C5F-A1EA-AB22ABA00B87}"/>
                  </a:ext>
                </a:extLst>
              </p:cNvPr>
              <p:cNvSpPr/>
              <p:nvPr/>
            </p:nvSpPr>
            <p:spPr>
              <a:xfrm>
                <a:off x="3922195" y="1069342"/>
                <a:ext cx="3836213" cy="1575762"/>
              </a:xfrm>
              <a:custGeom>
                <a:avLst/>
                <a:gdLst>
                  <a:gd name="connsiteX0" fmla="*/ 598119 w 3836213"/>
                  <a:gd name="connsiteY0" fmla="*/ 0 h 1575762"/>
                  <a:gd name="connsiteX1" fmla="*/ 3238093 w 3836213"/>
                  <a:gd name="connsiteY1" fmla="*/ 0 h 1575762"/>
                  <a:gd name="connsiteX2" fmla="*/ 3785386 w 3836213"/>
                  <a:gd name="connsiteY2" fmla="*/ 290994 h 1575762"/>
                  <a:gd name="connsiteX3" fmla="*/ 3836213 w 3836213"/>
                  <a:gd name="connsiteY3" fmla="*/ 384634 h 1575762"/>
                  <a:gd name="connsiteX4" fmla="*/ 3809089 w 3836213"/>
                  <a:gd name="connsiteY4" fmla="*/ 468583 h 1575762"/>
                  <a:gd name="connsiteX5" fmla="*/ 1918106 w 3836213"/>
                  <a:gd name="connsiteY5" fmla="*/ 1575762 h 1575762"/>
                  <a:gd name="connsiteX6" fmla="*/ 27123 w 3836213"/>
                  <a:gd name="connsiteY6" fmla="*/ 468583 h 1575762"/>
                  <a:gd name="connsiteX7" fmla="*/ 0 w 3836213"/>
                  <a:gd name="connsiteY7" fmla="*/ 384634 h 1575762"/>
                  <a:gd name="connsiteX8" fmla="*/ 50826 w 3836213"/>
                  <a:gd name="connsiteY8" fmla="*/ 290994 h 1575762"/>
                  <a:gd name="connsiteX9" fmla="*/ 598119 w 3836213"/>
                  <a:gd name="connsiteY9" fmla="*/ 0 h 15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6213" h="1575762">
                    <a:moveTo>
                      <a:pt x="598119" y="0"/>
                    </a:moveTo>
                    <a:lnTo>
                      <a:pt x="3238093" y="0"/>
                    </a:lnTo>
                    <a:cubicBezTo>
                      <a:pt x="3465915" y="0"/>
                      <a:pt x="3666777" y="115429"/>
                      <a:pt x="3785386" y="290994"/>
                    </a:cubicBezTo>
                    <a:lnTo>
                      <a:pt x="3836213" y="384634"/>
                    </a:lnTo>
                    <a:lnTo>
                      <a:pt x="3809089" y="468583"/>
                    </a:lnTo>
                    <a:cubicBezTo>
                      <a:pt x="3558399" y="1110027"/>
                      <a:pt x="2806595" y="1575762"/>
                      <a:pt x="1918106" y="1575762"/>
                    </a:cubicBezTo>
                    <a:cubicBezTo>
                      <a:pt x="1029618" y="1575762"/>
                      <a:pt x="277814" y="1110027"/>
                      <a:pt x="27123" y="468583"/>
                    </a:cubicBezTo>
                    <a:lnTo>
                      <a:pt x="0" y="384634"/>
                    </a:lnTo>
                    <a:lnTo>
                      <a:pt x="50826" y="290994"/>
                    </a:lnTo>
                    <a:cubicBezTo>
                      <a:pt x="169435" y="115429"/>
                      <a:pt x="370297" y="0"/>
                      <a:pt x="598119" y="0"/>
                    </a:cubicBezTo>
                    <a:close/>
                  </a:path>
                </a:pathLst>
              </a:custGeom>
              <a:gradFill flip="none" rotWithShape="1">
                <a:gsLst>
                  <a:gs pos="0">
                    <a:srgbClr val="FFE0A3"/>
                  </a:gs>
                  <a:gs pos="12000">
                    <a:srgbClr val="CC6600"/>
                  </a:gs>
                  <a:gs pos="100000">
                    <a:srgbClr val="FFCC66"/>
                  </a:gs>
                </a:gsLst>
                <a:lin ang="5400000" scaled="1"/>
                <a:tileRect/>
              </a:gradFill>
              <a:ln>
                <a:noFill/>
              </a:ln>
              <a:effectLst>
                <a:outerShdw blurRad="381000" dist="38100" dir="5400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sp>
          <p:nvSpPr>
            <p:cNvPr id="41" name="TextBox 40">
              <a:extLst>
                <a:ext uri="{FF2B5EF4-FFF2-40B4-BE49-F238E27FC236}">
                  <a16:creationId xmlns="" xmlns:a16="http://schemas.microsoft.com/office/drawing/2014/main" id="{55F5AB0D-A8A0-405F-8B72-3AF2CBD6FE0F}"/>
                </a:ext>
              </a:extLst>
            </p:cNvPr>
            <p:cNvSpPr txBox="1"/>
            <p:nvPr/>
          </p:nvSpPr>
          <p:spPr>
            <a:xfrm>
              <a:off x="2670548" y="3165979"/>
              <a:ext cx="2540000" cy="246221"/>
            </a:xfrm>
            <a:prstGeom prst="rect">
              <a:avLst/>
            </a:prstGeom>
            <a:noFill/>
          </p:spPr>
          <p:txBody>
            <a:bodyPr wrap="square" rtlCol="0">
              <a:spAutoFit/>
            </a:bodyPr>
            <a:lstStyle/>
            <a:p>
              <a:pPr algn="ctr"/>
              <a:endParaRPr lang="en-IN" sz="1000" spc="300" dirty="0">
                <a:solidFill>
                  <a:prstClr val="black">
                    <a:alpha val="22000"/>
                  </a:prstClr>
                </a:solidFill>
                <a:latin typeface="Orator Std" panose="020D0509020203030204" pitchFamily="49" charset="0"/>
              </a:endParaRPr>
            </a:p>
          </p:txBody>
        </p:sp>
        <p:sp>
          <p:nvSpPr>
            <p:cNvPr id="42" name="TextBox 41">
              <a:extLst>
                <a:ext uri="{FF2B5EF4-FFF2-40B4-BE49-F238E27FC236}">
                  <a16:creationId xmlns="" xmlns:a16="http://schemas.microsoft.com/office/drawing/2014/main" id="{B8D9A990-32F4-4715-83EA-BB16B9C7E985}"/>
                </a:ext>
              </a:extLst>
            </p:cNvPr>
            <p:cNvSpPr txBox="1"/>
            <p:nvPr/>
          </p:nvSpPr>
          <p:spPr>
            <a:xfrm>
              <a:off x="3570433" y="735423"/>
              <a:ext cx="740229" cy="461665"/>
            </a:xfrm>
            <a:prstGeom prst="rect">
              <a:avLst/>
            </a:prstGeom>
            <a:noFill/>
          </p:spPr>
          <p:txBody>
            <a:bodyPr wrap="square" rtlCol="0">
              <a:spAutoFit/>
            </a:bodyPr>
            <a:lstStyle/>
            <a:p>
              <a:pPr algn="ctr"/>
              <a:endParaRPr lang="en-IN" sz="2400" dirty="0">
                <a:solidFill>
                  <a:prstClr val="white">
                    <a:alpha val="58000"/>
                  </a:prstClr>
                </a:solidFill>
                <a:latin typeface="Eurostile BQ" pitchFamily="50" charset="0"/>
              </a:endParaRPr>
            </a:p>
          </p:txBody>
        </p:sp>
        <p:sp>
          <p:nvSpPr>
            <p:cNvPr id="43" name="TextBox 42">
              <a:extLst>
                <a:ext uri="{FF2B5EF4-FFF2-40B4-BE49-F238E27FC236}">
                  <a16:creationId xmlns="" xmlns:a16="http://schemas.microsoft.com/office/drawing/2014/main" id="{0133BF9B-E703-4624-9713-F0F106B61993}"/>
                </a:ext>
              </a:extLst>
            </p:cNvPr>
            <p:cNvSpPr txBox="1"/>
            <p:nvPr/>
          </p:nvSpPr>
          <p:spPr>
            <a:xfrm>
              <a:off x="3163971" y="1844229"/>
              <a:ext cx="1553151" cy="769441"/>
            </a:xfrm>
            <a:prstGeom prst="rect">
              <a:avLst/>
            </a:prstGeom>
            <a:noFill/>
          </p:spPr>
          <p:txBody>
            <a:bodyPr wrap="square" rtlCol="0">
              <a:spAutoFit/>
            </a:bodyPr>
            <a:lstStyle/>
            <a:p>
              <a:pPr algn="ctr"/>
              <a:endParaRPr lang="en-IN" sz="4400" dirty="0">
                <a:solidFill>
                  <a:prstClr val="black">
                    <a:alpha val="18000"/>
                  </a:prstClr>
                </a:solidFill>
                <a:latin typeface="Eurostile BQ" pitchFamily="50" charset="0"/>
              </a:endParaRPr>
            </a:p>
          </p:txBody>
        </p:sp>
        <p:sp>
          <p:nvSpPr>
            <p:cNvPr id="44" name="TextBox 43">
              <a:extLst>
                <a:ext uri="{FF2B5EF4-FFF2-40B4-BE49-F238E27FC236}">
                  <a16:creationId xmlns="" xmlns:a16="http://schemas.microsoft.com/office/drawing/2014/main" id="{EA731F04-698A-46BF-84B0-D3B4535F0FE5}"/>
                </a:ext>
              </a:extLst>
            </p:cNvPr>
            <p:cNvSpPr txBox="1"/>
            <p:nvPr/>
          </p:nvSpPr>
          <p:spPr>
            <a:xfrm>
              <a:off x="3015208" y="2560320"/>
              <a:ext cx="1850675" cy="230832"/>
            </a:xfrm>
            <a:prstGeom prst="rect">
              <a:avLst/>
            </a:prstGeom>
            <a:noFill/>
          </p:spPr>
          <p:txBody>
            <a:bodyPr wrap="square" rtlCol="0">
              <a:spAutoFit/>
            </a:bodyPr>
            <a:lstStyle/>
            <a:p>
              <a:pPr algn="ctr"/>
              <a:endParaRPr lang="en-IN" sz="900" dirty="0">
                <a:solidFill>
                  <a:prstClr val="black">
                    <a:alpha val="22000"/>
                  </a:prstClr>
                </a:solidFill>
                <a:latin typeface="Orator Std" panose="020D0509020203030204" pitchFamily="49" charset="0"/>
              </a:endParaRPr>
            </a:p>
          </p:txBody>
        </p:sp>
      </p:grpSp>
      <p:sp>
        <p:nvSpPr>
          <p:cNvPr id="5" name="مستطيل 4"/>
          <p:cNvSpPr/>
          <p:nvPr/>
        </p:nvSpPr>
        <p:spPr>
          <a:xfrm>
            <a:off x="1995650" y="1598477"/>
            <a:ext cx="3652762" cy="1754326"/>
          </a:xfrm>
          <a:prstGeom prst="rect">
            <a:avLst/>
          </a:prstGeom>
        </p:spPr>
        <p:txBody>
          <a:bodyPr wrap="square">
            <a:spAutoFit/>
          </a:bodyPr>
          <a:lstStyle/>
          <a:p>
            <a:pPr algn="r"/>
            <a:r>
              <a:rPr lang="ar-IQ" b="1" dirty="0">
                <a:effectLst>
                  <a:outerShdw blurRad="38100" dist="38100" dir="2700000" algn="tl">
                    <a:srgbClr val="000000">
                      <a:alpha val="43137"/>
                    </a:srgbClr>
                  </a:outerShdw>
                </a:effectLst>
              </a:rPr>
              <a:t>عند ممارسة الرياضة في الهواء الطلق يجب اختيار الوقت المناسب بحيث تتجنب الحرارة الشديدة أو الطقس المتقلب. عدم المغالاة في أداء التمرينيات، لكن التدرج في الأداء من السهل إلى الصعب، وفي حالة حمل الأثقال يجب </a:t>
            </a:r>
            <a:r>
              <a:rPr lang="en-US" b="1" dirty="0" smtClean="0">
                <a:effectLst>
                  <a:outerShdw blurRad="38100" dist="38100" dir="2700000" algn="tl">
                    <a:srgbClr val="000000">
                      <a:alpha val="43137"/>
                    </a:srgbClr>
                  </a:outerShdw>
                </a:effectLst>
              </a:rPr>
              <a:t>  </a:t>
            </a:r>
            <a:r>
              <a:rPr lang="ar-IQ" b="1" dirty="0" smtClean="0">
                <a:effectLst>
                  <a:outerShdw blurRad="38100" dist="38100" dir="2700000" algn="tl">
                    <a:srgbClr val="000000">
                      <a:alpha val="43137"/>
                    </a:srgbClr>
                  </a:outerShdw>
                </a:effectLst>
              </a:rPr>
              <a:t>التدرج </a:t>
            </a:r>
            <a:r>
              <a:rPr lang="ar-IQ" b="1" dirty="0">
                <a:effectLst>
                  <a:outerShdw blurRad="38100" dist="38100" dir="2700000" algn="tl">
                    <a:srgbClr val="000000">
                      <a:alpha val="43137"/>
                    </a:srgbClr>
                  </a:outerShdw>
                </a:effectLst>
              </a:rPr>
              <a:t>في </a:t>
            </a:r>
            <a:r>
              <a:rPr lang="ar-IQ" b="1" dirty="0" smtClean="0">
                <a:effectLst>
                  <a:outerShdw blurRad="38100" dist="38100" dir="2700000" algn="tl">
                    <a:srgbClr val="000000">
                      <a:alpha val="43137"/>
                    </a:srgbClr>
                  </a:outerShdw>
                </a:effectLst>
              </a:rPr>
              <a:t>الأوزان  .</a:t>
            </a:r>
            <a:endParaRPr lang="ar-IQ" b="1" dirty="0">
              <a:effectLst>
                <a:outerShdw blurRad="38100" dist="38100" dir="2700000" algn="tl">
                  <a:srgbClr val="000000">
                    <a:alpha val="43137"/>
                  </a:srgbClr>
                </a:outerShdw>
              </a:effectLst>
            </a:endParaRPr>
          </a:p>
        </p:txBody>
      </p:sp>
      <p:sp>
        <p:nvSpPr>
          <p:cNvPr id="6" name="مستطيل 5"/>
          <p:cNvSpPr/>
          <p:nvPr/>
        </p:nvSpPr>
        <p:spPr>
          <a:xfrm>
            <a:off x="6221547" y="1713602"/>
            <a:ext cx="4104477" cy="1200329"/>
          </a:xfrm>
          <a:prstGeom prst="rect">
            <a:avLst/>
          </a:prstGeom>
        </p:spPr>
        <p:txBody>
          <a:bodyPr wrap="square">
            <a:spAutoFit/>
          </a:bodyPr>
          <a:lstStyle/>
          <a:p>
            <a:pPr algn="r"/>
            <a:r>
              <a:rPr lang="ar-IQ" b="1" dirty="0">
                <a:effectLst>
                  <a:outerShdw blurRad="38100" dist="38100" dir="2700000" algn="tl">
                    <a:srgbClr val="000000">
                      <a:alpha val="43137"/>
                    </a:srgbClr>
                  </a:outerShdw>
                </a:effectLst>
              </a:rPr>
              <a:t>عمل إحماء قبل ممارسة التمارين من أجل تهيئة العضلات والقلب والجهاز التنفسي، وذلك بالجري الخفيف مع عمل تمرينات بسيطة لتحريك المجموعات العضلية</a:t>
            </a:r>
          </a:p>
        </p:txBody>
      </p:sp>
      <p:sp>
        <p:nvSpPr>
          <p:cNvPr id="7" name="مستطيل 6"/>
          <p:cNvSpPr/>
          <p:nvPr/>
        </p:nvSpPr>
        <p:spPr>
          <a:xfrm>
            <a:off x="6220747" y="4665761"/>
            <a:ext cx="4039306" cy="1477328"/>
          </a:xfrm>
          <a:prstGeom prst="rect">
            <a:avLst/>
          </a:prstGeom>
        </p:spPr>
        <p:txBody>
          <a:bodyPr wrap="square">
            <a:spAutoFit/>
          </a:bodyPr>
          <a:lstStyle/>
          <a:p>
            <a:pPr algn="r"/>
            <a:r>
              <a:rPr lang="ar-IQ" b="1" dirty="0">
                <a:effectLst>
                  <a:outerShdw blurRad="38100" dist="38100" dir="2700000" algn="tl">
                    <a:srgbClr val="000000">
                      <a:alpha val="43137"/>
                    </a:srgbClr>
                  </a:outerShdw>
                </a:effectLst>
              </a:rPr>
              <a:t>يجب التوقف فورا عند الشعور بالحمل الزائد. إذا ظهرت عليك بعض الأعراض الغير طبيعية مثل الزيادة في ضربات القلب أو الشعور بالإرهاق أو الصداع المتكرر أثناء ممارسة التمارين الرياضية من الضروري التوقف واستشارة الطبيب</a:t>
            </a:r>
          </a:p>
        </p:txBody>
      </p:sp>
      <p:sp>
        <p:nvSpPr>
          <p:cNvPr id="8" name="مستطيل 7"/>
          <p:cNvSpPr/>
          <p:nvPr/>
        </p:nvSpPr>
        <p:spPr>
          <a:xfrm>
            <a:off x="1906611" y="4805507"/>
            <a:ext cx="3923228" cy="1200329"/>
          </a:xfrm>
          <a:prstGeom prst="rect">
            <a:avLst/>
          </a:prstGeom>
        </p:spPr>
        <p:txBody>
          <a:bodyPr wrap="square">
            <a:spAutoFit/>
          </a:bodyPr>
          <a:lstStyle/>
          <a:p>
            <a:pPr algn="r"/>
            <a:r>
              <a:rPr lang="ar-IQ" b="1" dirty="0">
                <a:effectLst>
                  <a:outerShdw blurRad="38100" dist="38100" dir="2700000" algn="tl">
                    <a:srgbClr val="000000">
                      <a:alpha val="43137"/>
                    </a:srgbClr>
                  </a:outerShdw>
                </a:effectLst>
              </a:rPr>
              <a:t>شرب كميات مناسبة وكافية من الماء والعصائر الطازجة يوميا مع تجنب شرب مشروبات الطاقة نهائيا، وينصح بالتقليل من المشروبات الغازية بقدر </a:t>
            </a:r>
            <a:r>
              <a:rPr lang="en-US" b="1" dirty="0" smtClean="0">
                <a:effectLst>
                  <a:outerShdw blurRad="38100" dist="38100" dir="2700000" algn="tl">
                    <a:srgbClr val="000000">
                      <a:alpha val="43137"/>
                    </a:srgbClr>
                  </a:outerShdw>
                </a:effectLst>
              </a:rPr>
              <a:t> </a:t>
            </a:r>
            <a:r>
              <a:rPr lang="ar-IQ" b="1" dirty="0" smtClean="0">
                <a:effectLst>
                  <a:outerShdw blurRad="38100" dist="38100" dir="2700000" algn="tl">
                    <a:srgbClr val="000000">
                      <a:alpha val="43137"/>
                    </a:srgbClr>
                  </a:outerShdw>
                </a:effectLst>
              </a:rPr>
              <a:t>الإمكان وتناول الخضروات والفواكة </a:t>
            </a:r>
            <a:endParaRPr lang="ar-IQ"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0050306"/>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2119087" y="232230"/>
            <a:ext cx="7707084" cy="6458856"/>
            <a:chOff x="3496328" y="607445"/>
            <a:chExt cx="6254316" cy="5850482"/>
          </a:xfrm>
          <a:effectLst/>
        </p:grpSpPr>
        <p:sp>
          <p:nvSpPr>
            <p:cNvPr id="28" name="Oval 27"/>
            <p:cNvSpPr/>
            <p:nvPr/>
          </p:nvSpPr>
          <p:spPr>
            <a:xfrm>
              <a:off x="3775565" y="902640"/>
              <a:ext cx="5245101" cy="5245101"/>
            </a:xfrm>
            <a:prstGeom prst="ellipse">
              <a:avLst/>
            </a:prstGeom>
            <a:gradFill flip="none" rotWithShape="1">
              <a:gsLst>
                <a:gs pos="0">
                  <a:srgbClr val="D0D5D9"/>
                </a:gs>
                <a:gs pos="100000">
                  <a:srgbClr val="FFFFFF"/>
                </a:gs>
              </a:gsLst>
              <a:lin ang="2700000" scaled="1"/>
              <a:tileRect/>
            </a:gradFill>
            <a:ln>
              <a:solidFill>
                <a:schemeClr val="bg1"/>
              </a:solidFill>
            </a:ln>
            <a:effectLst>
              <a:outerShdw blurRad="5588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30" name="Partial Circle 29"/>
            <p:cNvSpPr/>
            <p:nvPr/>
          </p:nvSpPr>
          <p:spPr>
            <a:xfrm>
              <a:off x="3496328" y="607445"/>
              <a:ext cx="5835492" cy="5835492"/>
            </a:xfrm>
            <a:prstGeom prst="pie">
              <a:avLst>
                <a:gd name="adj1" fmla="val 1666455"/>
                <a:gd name="adj2" fmla="val 5401249"/>
              </a:avLst>
            </a:prstGeom>
            <a:gradFill>
              <a:gsLst>
                <a:gs pos="0">
                  <a:srgbClr val="DF173E"/>
                </a:gs>
                <a:gs pos="100000">
                  <a:srgbClr val="EB1845"/>
                </a:gs>
              </a:gsLst>
              <a:lin ang="13500000" scaled="1"/>
            </a:gradFill>
            <a:ln>
              <a:noFill/>
            </a:ln>
            <a:effectLst>
              <a:outerShdw blurRad="317500" dist="38100" dir="8100000" algn="t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black"/>
                </a:solidFill>
              </a:endParaRPr>
            </a:p>
          </p:txBody>
        </p:sp>
        <p:sp>
          <p:nvSpPr>
            <p:cNvPr id="27" name="Partial Circle 26"/>
            <p:cNvSpPr/>
            <p:nvPr/>
          </p:nvSpPr>
          <p:spPr>
            <a:xfrm>
              <a:off x="3496328" y="614935"/>
              <a:ext cx="5835492" cy="5835492"/>
            </a:xfrm>
            <a:prstGeom prst="pie">
              <a:avLst>
                <a:gd name="adj1" fmla="val 19792777"/>
                <a:gd name="adj2" fmla="val 1789850"/>
              </a:avLst>
            </a:prstGeom>
            <a:solidFill>
              <a:srgbClr val="00ABB5"/>
            </a:solidFill>
            <a:ln>
              <a:noFill/>
            </a:ln>
            <a:effectLst>
              <a:outerShdw blurRad="254000" dist="38100" dir="5400000" sx="103000" sy="103000" algn="t"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solidFill>
                  <a:prstClr val="black"/>
                </a:solidFill>
              </a:endParaRPr>
            </a:p>
          </p:txBody>
        </p:sp>
        <p:sp>
          <p:nvSpPr>
            <p:cNvPr id="29" name="Partial Circle 28"/>
            <p:cNvSpPr/>
            <p:nvPr/>
          </p:nvSpPr>
          <p:spPr>
            <a:xfrm>
              <a:off x="3496328" y="622435"/>
              <a:ext cx="5835492" cy="5835492"/>
            </a:xfrm>
            <a:prstGeom prst="pie">
              <a:avLst>
                <a:gd name="adj1" fmla="val 16188495"/>
                <a:gd name="adj2" fmla="val 19787704"/>
              </a:avLst>
            </a:prstGeom>
            <a:gradFill flip="none" rotWithShape="1">
              <a:gsLst>
                <a:gs pos="0">
                  <a:srgbClr val="FDB316"/>
                </a:gs>
                <a:gs pos="100000">
                  <a:srgbClr val="FED501"/>
                </a:gs>
              </a:gsLst>
              <a:lin ang="13500000" scaled="1"/>
              <a:tileRect/>
            </a:gradFill>
            <a:ln>
              <a:noFill/>
            </a:ln>
            <a:effectLst>
              <a:outerShdw blurRad="254000" dist="381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black"/>
                </a:solidFill>
              </a:endParaRPr>
            </a:p>
          </p:txBody>
        </p:sp>
        <p:sp>
          <p:nvSpPr>
            <p:cNvPr id="32" name="Oval 31"/>
            <p:cNvSpPr/>
            <p:nvPr/>
          </p:nvSpPr>
          <p:spPr>
            <a:xfrm>
              <a:off x="5806274" y="2918359"/>
              <a:ext cx="1209122" cy="1209122"/>
            </a:xfrm>
            <a:prstGeom prst="ellipse">
              <a:avLst/>
            </a:prstGeom>
            <a:gradFill flip="none" rotWithShape="1">
              <a:gsLst>
                <a:gs pos="0">
                  <a:srgbClr val="D0D5D9"/>
                </a:gs>
                <a:gs pos="100000">
                  <a:srgbClr val="FFFFFF"/>
                </a:gs>
              </a:gsLst>
              <a:lin ang="2700000" scaled="1"/>
              <a:tileRect/>
            </a:gradFill>
            <a:ln>
              <a:solidFill>
                <a:schemeClr val="bg1"/>
              </a:solidFill>
            </a:ln>
            <a:effectLst>
              <a:outerShdw blurRad="330200" dist="38100" dir="2700000" sx="103000" sy="103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1" name="TextBox 30"/>
            <p:cNvSpPr txBox="1"/>
            <p:nvPr/>
          </p:nvSpPr>
          <p:spPr>
            <a:xfrm>
              <a:off x="3844495" y="3048486"/>
              <a:ext cx="2758191" cy="276999"/>
            </a:xfrm>
            <a:prstGeom prst="rect">
              <a:avLst/>
            </a:prstGeom>
            <a:noFill/>
          </p:spPr>
          <p:txBody>
            <a:bodyPr wrap="square" rtlCol="0">
              <a:spAutoFit/>
            </a:bodyPr>
            <a:lstStyle/>
            <a:p>
              <a:endParaRPr lang="en-IN" sz="1200" spc="300" dirty="0">
                <a:solidFill>
                  <a:prstClr val="white">
                    <a:lumMod val="50000"/>
                  </a:prstClr>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34" name="TextBox 33"/>
            <p:cNvSpPr txBox="1"/>
            <p:nvPr/>
          </p:nvSpPr>
          <p:spPr>
            <a:xfrm>
              <a:off x="3844495" y="3293394"/>
              <a:ext cx="1836777" cy="253916"/>
            </a:xfrm>
            <a:prstGeom prst="rect">
              <a:avLst/>
            </a:prstGeom>
            <a:noFill/>
          </p:spPr>
          <p:txBody>
            <a:bodyPr wrap="square" rtlCol="0">
              <a:spAutoFit/>
            </a:bodyPr>
            <a:lstStyle/>
            <a:p>
              <a:pPr algn="just"/>
              <a:endParaRPr lang="en-IN" sz="1050" dirty="0">
                <a:solidFill>
                  <a:prstClr val="white">
                    <a:lumMod val="75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3" name="Oval 32"/>
            <p:cNvSpPr/>
            <p:nvPr/>
          </p:nvSpPr>
          <p:spPr>
            <a:xfrm>
              <a:off x="4257207" y="2323475"/>
              <a:ext cx="299803" cy="29980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6" name="Oval 35"/>
            <p:cNvSpPr/>
            <p:nvPr/>
          </p:nvSpPr>
          <p:spPr>
            <a:xfrm>
              <a:off x="4612981" y="1840651"/>
              <a:ext cx="299803" cy="29980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7" name="Oval 36"/>
            <p:cNvSpPr/>
            <p:nvPr/>
          </p:nvSpPr>
          <p:spPr>
            <a:xfrm>
              <a:off x="5073688" y="1485239"/>
              <a:ext cx="299803" cy="29980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44" name="Graphic 43" descr="Downward trend"/>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573963" y="2404384"/>
              <a:ext cx="504000" cy="504000"/>
            </a:xfrm>
            <a:prstGeom prst="rect">
              <a:avLst/>
            </a:prstGeom>
          </p:spPr>
        </p:pic>
        <p:pic>
          <p:nvPicPr>
            <p:cNvPr id="46" name="Graphic 45" descr="Upward trend"/>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7101321" y="3270920"/>
              <a:ext cx="504000" cy="504000"/>
            </a:xfrm>
            <a:prstGeom prst="rect">
              <a:avLst/>
            </a:prstGeom>
          </p:spPr>
        </p:pic>
        <p:pic>
          <p:nvPicPr>
            <p:cNvPr id="48" name="Graphic 47" descr="Bar chart"/>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6573963" y="4171828"/>
              <a:ext cx="504000" cy="504000"/>
            </a:xfrm>
            <a:prstGeom prst="rect">
              <a:avLst/>
            </a:prstGeom>
          </p:spPr>
        </p:pic>
        <p:sp>
          <p:nvSpPr>
            <p:cNvPr id="49" name="TextBox 48"/>
            <p:cNvSpPr txBox="1"/>
            <p:nvPr/>
          </p:nvSpPr>
          <p:spPr>
            <a:xfrm>
              <a:off x="6537914" y="1236687"/>
              <a:ext cx="2038662" cy="261610"/>
            </a:xfrm>
            <a:prstGeom prst="rect">
              <a:avLst/>
            </a:prstGeom>
            <a:noFill/>
          </p:spPr>
          <p:txBody>
            <a:bodyPr wrap="square" rtlCol="0">
              <a:spAutoFit/>
            </a:bodyPr>
            <a:lstStyle/>
            <a:p>
              <a:endParaRPr lang="en-IN" sz="1100" spc="3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1" name="TextBox 50"/>
            <p:cNvSpPr txBox="1"/>
            <p:nvPr/>
          </p:nvSpPr>
          <p:spPr>
            <a:xfrm>
              <a:off x="7711982" y="2931305"/>
              <a:ext cx="2038662" cy="261610"/>
            </a:xfrm>
            <a:prstGeom prst="rect">
              <a:avLst/>
            </a:prstGeom>
            <a:noFill/>
          </p:spPr>
          <p:txBody>
            <a:bodyPr wrap="square" rtlCol="0">
              <a:spAutoFit/>
            </a:bodyPr>
            <a:lstStyle/>
            <a:p>
              <a:endParaRPr lang="en-IN" sz="1100" spc="3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2" name="TextBox 51"/>
            <p:cNvSpPr txBox="1"/>
            <p:nvPr/>
          </p:nvSpPr>
          <p:spPr>
            <a:xfrm>
              <a:off x="6573963" y="4745196"/>
              <a:ext cx="2038662" cy="261610"/>
            </a:xfrm>
            <a:prstGeom prst="rect">
              <a:avLst/>
            </a:prstGeom>
            <a:noFill/>
          </p:spPr>
          <p:txBody>
            <a:bodyPr wrap="square" rtlCol="0">
              <a:spAutoFit/>
            </a:bodyPr>
            <a:lstStyle/>
            <a:p>
              <a:endParaRPr lang="en-IN" sz="1100" spc="300" dirty="0">
                <a:solidFill>
                  <a:prstClr val="white"/>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53" name="TextBox 52"/>
            <p:cNvSpPr txBox="1"/>
            <p:nvPr/>
          </p:nvSpPr>
          <p:spPr>
            <a:xfrm>
              <a:off x="6525447" y="1496205"/>
              <a:ext cx="1610393" cy="246221"/>
            </a:xfrm>
            <a:prstGeom prst="rect">
              <a:avLst/>
            </a:prstGeom>
            <a:noFill/>
          </p:spPr>
          <p:txBody>
            <a:bodyPr wrap="square" rtlCol="0">
              <a:spAutoFit/>
            </a:bodyPr>
            <a:lstStyle/>
            <a:p>
              <a:pPr algn="just"/>
              <a:endParaRPr lang="en-IN" sz="10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4" name="TextBox 53"/>
            <p:cNvSpPr txBox="1"/>
            <p:nvPr/>
          </p:nvSpPr>
          <p:spPr>
            <a:xfrm>
              <a:off x="7711982" y="3192915"/>
              <a:ext cx="1587922" cy="246221"/>
            </a:xfrm>
            <a:prstGeom prst="rect">
              <a:avLst/>
            </a:prstGeom>
            <a:noFill/>
          </p:spPr>
          <p:txBody>
            <a:bodyPr wrap="square" rtlCol="0">
              <a:spAutoFit/>
            </a:bodyPr>
            <a:lstStyle/>
            <a:p>
              <a:pPr algn="just"/>
              <a:endParaRPr lang="en-IN" sz="10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5" name="TextBox 54"/>
            <p:cNvSpPr txBox="1"/>
            <p:nvPr/>
          </p:nvSpPr>
          <p:spPr>
            <a:xfrm>
              <a:off x="6559360" y="5006806"/>
              <a:ext cx="1587922" cy="246221"/>
            </a:xfrm>
            <a:prstGeom prst="rect">
              <a:avLst/>
            </a:prstGeom>
            <a:noFill/>
          </p:spPr>
          <p:txBody>
            <a:bodyPr wrap="square" rtlCol="0">
              <a:spAutoFit/>
            </a:bodyPr>
            <a:lstStyle/>
            <a:p>
              <a:pPr algn="just"/>
              <a:endParaRPr lang="en-IN" sz="1000" dirty="0">
                <a:solidFill>
                  <a:prstClr val="white"/>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2" name="مستطيل 1"/>
          <p:cNvSpPr/>
          <p:nvPr/>
        </p:nvSpPr>
        <p:spPr>
          <a:xfrm>
            <a:off x="6484601" y="2066422"/>
            <a:ext cx="2622387" cy="2308324"/>
          </a:xfrm>
          <a:prstGeom prst="rect">
            <a:avLst/>
          </a:prstGeom>
        </p:spPr>
        <p:txBody>
          <a:bodyPr wrap="square">
            <a:spAutoFit/>
          </a:bodyPr>
          <a:lstStyle/>
          <a:p>
            <a:pPr algn="r"/>
            <a:r>
              <a:rPr lang="ar-IQ" b="1" dirty="0">
                <a:solidFill>
                  <a:schemeClr val="bg1"/>
                </a:solidFill>
                <a:effectLst>
                  <a:outerShdw blurRad="38100" dist="38100" dir="2700000" algn="tl">
                    <a:srgbClr val="000000">
                      <a:alpha val="43137"/>
                    </a:srgbClr>
                  </a:outerShdw>
                </a:effectLst>
              </a:rPr>
              <a:t>كثير من </a:t>
            </a:r>
            <a:r>
              <a:rPr lang="ar-IQ" b="1" dirty="0" smtClean="0">
                <a:solidFill>
                  <a:schemeClr val="bg1"/>
                </a:solidFill>
                <a:effectLst>
                  <a:outerShdw blurRad="38100" dist="38100" dir="2700000" algn="tl">
                    <a:srgbClr val="000000">
                      <a:alpha val="43137"/>
                    </a:srgbClr>
                  </a:outerShdw>
                </a:effectLst>
              </a:rPr>
              <a:t>كبار</a:t>
            </a:r>
          </a:p>
          <a:p>
            <a:pPr algn="r"/>
            <a:r>
              <a:rPr lang="ar-IQ" b="1" dirty="0" smtClean="0">
                <a:solidFill>
                  <a:schemeClr val="bg1"/>
                </a:solidFill>
                <a:effectLst>
                  <a:outerShdw blurRad="38100" dist="38100" dir="2700000" algn="tl">
                    <a:srgbClr val="000000">
                      <a:alpha val="43137"/>
                    </a:srgbClr>
                  </a:outerShdw>
                </a:effectLst>
              </a:rPr>
              <a:t>السن </a:t>
            </a:r>
          </a:p>
          <a:p>
            <a:pPr algn="r"/>
            <a:r>
              <a:rPr lang="ar-IQ" b="1" dirty="0" smtClean="0">
                <a:solidFill>
                  <a:schemeClr val="bg1"/>
                </a:solidFill>
                <a:effectLst>
                  <a:outerShdw blurRad="38100" dist="38100" dir="2700000" algn="tl">
                    <a:srgbClr val="000000">
                      <a:alpha val="43137"/>
                    </a:srgbClr>
                  </a:outerShdw>
                </a:effectLst>
              </a:rPr>
              <a:t>بعض </a:t>
            </a:r>
            <a:r>
              <a:rPr lang="ar-IQ" b="1" dirty="0">
                <a:solidFill>
                  <a:schemeClr val="bg1"/>
                </a:solidFill>
                <a:effectLst>
                  <a:outerShdw blurRad="38100" dist="38100" dir="2700000" algn="tl">
                    <a:srgbClr val="000000">
                      <a:alpha val="43137"/>
                    </a:srgbClr>
                  </a:outerShdw>
                </a:effectLst>
              </a:rPr>
              <a:t>األفكار </a:t>
            </a:r>
            <a:r>
              <a:rPr lang="ar-IQ" b="1" dirty="0" smtClean="0">
                <a:solidFill>
                  <a:schemeClr val="bg1"/>
                </a:solidFill>
                <a:effectLst>
                  <a:outerShdw blurRad="38100" dist="38100" dir="2700000" algn="tl">
                    <a:srgbClr val="000000">
                      <a:alpha val="43137"/>
                    </a:srgbClr>
                  </a:outerShdw>
                </a:effectLst>
              </a:rPr>
              <a:t>والمعتقدات </a:t>
            </a:r>
          </a:p>
          <a:p>
            <a:pPr algn="r"/>
            <a:r>
              <a:rPr lang="ar-IQ" b="1" dirty="0" smtClean="0">
                <a:solidFill>
                  <a:schemeClr val="bg1"/>
                </a:solidFill>
                <a:effectLst>
                  <a:outerShdw blurRad="38100" dist="38100" dir="2700000" algn="tl">
                    <a:srgbClr val="000000">
                      <a:alpha val="43137"/>
                    </a:srgbClr>
                  </a:outerShdw>
                </a:effectLst>
              </a:rPr>
              <a:t>لخاطئة </a:t>
            </a:r>
            <a:r>
              <a:rPr lang="ar-IQ" b="1" dirty="0">
                <a:solidFill>
                  <a:schemeClr val="bg1"/>
                </a:solidFill>
                <a:effectLst>
                  <a:outerShdw blurRad="38100" dist="38100" dir="2700000" algn="tl">
                    <a:srgbClr val="000000">
                      <a:alpha val="43137"/>
                    </a:srgbClr>
                  </a:outerShdw>
                </a:effectLst>
              </a:rPr>
              <a:t>حول النشاط البدني ترتبط معظمها بأن ممارسة النشاط </a:t>
            </a:r>
            <a:r>
              <a:rPr lang="ar-IQ" b="1" dirty="0" smtClean="0">
                <a:solidFill>
                  <a:schemeClr val="bg1"/>
                </a:solidFill>
                <a:effectLst>
                  <a:outerShdw blurRad="38100" dist="38100" dir="2700000" algn="tl">
                    <a:srgbClr val="000000">
                      <a:alpha val="43137"/>
                    </a:srgbClr>
                  </a:outerShdw>
                </a:effectLst>
              </a:rPr>
              <a:t>البدنيمن </a:t>
            </a:r>
            <a:r>
              <a:rPr lang="ar-IQ" b="1" dirty="0">
                <a:solidFill>
                  <a:schemeClr val="bg1"/>
                </a:solidFill>
                <a:effectLst>
                  <a:outerShdw blurRad="38100" dist="38100" dir="2700000" algn="tl">
                    <a:srgbClr val="000000">
                      <a:alpha val="43137"/>
                    </a:srgbClr>
                  </a:outerShdw>
                </a:effectLst>
              </a:rPr>
              <a:t>الممارسات الباهظة التكاليف، وان ذلك يتطلب معدات وأجهزة ومالبس خاصة</a:t>
            </a:r>
          </a:p>
        </p:txBody>
      </p:sp>
      <p:sp>
        <p:nvSpPr>
          <p:cNvPr id="3" name="مستطيل 2"/>
          <p:cNvSpPr/>
          <p:nvPr/>
        </p:nvSpPr>
        <p:spPr>
          <a:xfrm>
            <a:off x="5997803" y="1278321"/>
            <a:ext cx="1962396" cy="646331"/>
          </a:xfrm>
          <a:prstGeom prst="rect">
            <a:avLst/>
          </a:prstGeom>
        </p:spPr>
        <p:txBody>
          <a:bodyPr wrap="none">
            <a:spAutoFit/>
          </a:bodyPr>
          <a:lstStyle/>
          <a:p>
            <a:pPr algn="r"/>
            <a:r>
              <a:rPr lang="ar-IQ" b="1" dirty="0" smtClean="0">
                <a:solidFill>
                  <a:schemeClr val="bg1"/>
                </a:solidFill>
                <a:effectLst>
                  <a:outerShdw blurRad="38100" dist="38100" dir="2700000" algn="tl">
                    <a:srgbClr val="000000">
                      <a:alpha val="43137"/>
                    </a:srgbClr>
                  </a:outerShdw>
                </a:effectLst>
              </a:rPr>
              <a:t>أن </a:t>
            </a:r>
            <a:r>
              <a:rPr lang="ar-IQ" b="1" dirty="0">
                <a:solidFill>
                  <a:schemeClr val="bg1"/>
                </a:solidFill>
                <a:effectLst>
                  <a:outerShdw blurRad="38100" dist="38100" dir="2700000" algn="tl">
                    <a:srgbClr val="000000">
                      <a:alpha val="43137"/>
                    </a:srgbClr>
                  </a:outerShdw>
                </a:effectLst>
              </a:rPr>
              <a:t>النشاط البدني يصلح </a:t>
            </a:r>
          </a:p>
          <a:p>
            <a:pPr algn="r"/>
            <a:r>
              <a:rPr lang="ar-IQ" b="1" dirty="0" smtClean="0">
                <a:solidFill>
                  <a:schemeClr val="bg1"/>
                </a:solidFill>
                <a:effectLst>
                  <a:outerShdw blurRad="38100" dist="38100" dir="2700000" algn="tl">
                    <a:srgbClr val="000000">
                      <a:alpha val="43137"/>
                    </a:srgbClr>
                  </a:outerShdw>
                </a:effectLst>
              </a:rPr>
              <a:t>منهم</a:t>
            </a:r>
            <a:r>
              <a:rPr lang="en-US" b="1" dirty="0" smtClean="0">
                <a:solidFill>
                  <a:schemeClr val="bg1"/>
                </a:solidFill>
                <a:effectLst>
                  <a:outerShdw blurRad="38100" dist="38100" dir="2700000" algn="tl">
                    <a:srgbClr val="000000">
                      <a:alpha val="43137"/>
                    </a:srgbClr>
                  </a:outerShdw>
                </a:effectLst>
              </a:rPr>
              <a:t>  </a:t>
            </a:r>
            <a:r>
              <a:rPr lang="ar-IQ" b="1" dirty="0" smtClean="0">
                <a:solidFill>
                  <a:schemeClr val="bg1"/>
                </a:solidFill>
                <a:effectLst>
                  <a:outerShdw blurRad="38100" dist="38100" dir="2700000" algn="tl">
                    <a:srgbClr val="000000">
                      <a:alpha val="43137"/>
                    </a:srgbClr>
                  </a:outerShdw>
                </a:effectLst>
              </a:rPr>
              <a:t>لأفراد </a:t>
            </a:r>
            <a:r>
              <a:rPr lang="ar-IQ" b="1" dirty="0">
                <a:solidFill>
                  <a:schemeClr val="bg1"/>
                </a:solidFill>
                <a:effectLst>
                  <a:outerShdw blurRad="38100" dist="38100" dir="2700000" algn="tl">
                    <a:srgbClr val="000000">
                      <a:alpha val="43137"/>
                    </a:srgbClr>
                  </a:outerShdw>
                </a:effectLst>
              </a:rPr>
              <a:t>األصغر سنا</a:t>
            </a:r>
          </a:p>
        </p:txBody>
      </p:sp>
      <p:sp>
        <p:nvSpPr>
          <p:cNvPr id="4" name="مستطيل 3"/>
          <p:cNvSpPr/>
          <p:nvPr/>
        </p:nvSpPr>
        <p:spPr>
          <a:xfrm>
            <a:off x="4857179" y="3127710"/>
            <a:ext cx="1675460" cy="646331"/>
          </a:xfrm>
          <a:prstGeom prst="rect">
            <a:avLst/>
          </a:prstGeom>
        </p:spPr>
        <p:txBody>
          <a:bodyPr wrap="none">
            <a:spAutoFit/>
          </a:bodyPr>
          <a:lstStyle/>
          <a:p>
            <a:pPr algn="ctr"/>
            <a:r>
              <a:rPr lang="ar-IQ" b="1" dirty="0">
                <a:effectLst>
                  <a:outerShdw blurRad="38100" dist="38100" dir="2700000" algn="tl">
                    <a:srgbClr val="000000">
                      <a:alpha val="43137"/>
                    </a:srgbClr>
                  </a:outerShdw>
                </a:effectLst>
              </a:rPr>
              <a:t>بعض األفكار </a:t>
            </a:r>
            <a:endParaRPr lang="ar-IQ" b="1" dirty="0" smtClean="0">
              <a:effectLst>
                <a:outerShdw blurRad="38100" dist="38100" dir="2700000" algn="tl">
                  <a:srgbClr val="000000">
                    <a:alpha val="43137"/>
                  </a:srgbClr>
                </a:outerShdw>
              </a:effectLst>
            </a:endParaRPr>
          </a:p>
          <a:p>
            <a:pPr algn="ctr"/>
            <a:r>
              <a:rPr lang="ar-IQ" b="1" dirty="0" smtClean="0">
                <a:effectLst>
                  <a:outerShdw blurRad="38100" dist="38100" dir="2700000" algn="tl">
                    <a:srgbClr val="000000">
                      <a:alpha val="43137"/>
                    </a:srgbClr>
                  </a:outerShdw>
                </a:effectLst>
              </a:rPr>
              <a:t>والمعتقدات </a:t>
            </a:r>
            <a:r>
              <a:rPr lang="ar-IQ" b="1" dirty="0">
                <a:effectLst>
                  <a:outerShdw blurRad="38100" dist="38100" dir="2700000" algn="tl">
                    <a:srgbClr val="000000">
                      <a:alpha val="43137"/>
                    </a:srgbClr>
                  </a:outerShdw>
                </a:effectLst>
              </a:rPr>
              <a:t>الخاطئة </a:t>
            </a:r>
          </a:p>
        </p:txBody>
      </p:sp>
      <p:sp>
        <p:nvSpPr>
          <p:cNvPr id="5" name="مستطيل 4"/>
          <p:cNvSpPr/>
          <p:nvPr/>
        </p:nvSpPr>
        <p:spPr>
          <a:xfrm>
            <a:off x="5826356" y="5224979"/>
            <a:ext cx="2476960" cy="369332"/>
          </a:xfrm>
          <a:prstGeom prst="rect">
            <a:avLst/>
          </a:prstGeom>
        </p:spPr>
        <p:txBody>
          <a:bodyPr wrap="none">
            <a:spAutoFit/>
          </a:bodyPr>
          <a:lstStyle/>
          <a:p>
            <a:r>
              <a:rPr lang="ar-IQ" b="1" dirty="0">
                <a:solidFill>
                  <a:schemeClr val="bg1"/>
                </a:solidFill>
                <a:effectLst>
                  <a:outerShdw blurRad="38100" dist="38100" dir="2700000" algn="tl">
                    <a:srgbClr val="000000">
                      <a:alpha val="43137"/>
                    </a:srgbClr>
                  </a:outerShdw>
                </a:effectLst>
              </a:rPr>
              <a:t>يتطلب لياقة </a:t>
            </a:r>
            <a:r>
              <a:rPr lang="ar-IQ" b="1" dirty="0" smtClean="0">
                <a:solidFill>
                  <a:schemeClr val="bg1"/>
                </a:solidFill>
                <a:effectLst>
                  <a:outerShdw blurRad="38100" dist="38100" dir="2700000" algn="tl">
                    <a:srgbClr val="000000">
                      <a:alpha val="43137"/>
                    </a:srgbClr>
                  </a:outerShdw>
                </a:effectLst>
              </a:rPr>
              <a:t>بدنية ووقت طويل </a:t>
            </a:r>
            <a:endParaRPr lang="ar-IQ"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669336"/>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20914"/>
            <a:ext cx="8853714" cy="5776686"/>
          </a:xfrm>
          <a:prstGeom prst="rect">
            <a:avLst/>
          </a:prstGeom>
        </p:spPr>
      </p:pic>
    </p:spTree>
    <p:extLst>
      <p:ext uri="{BB962C8B-B14F-4D97-AF65-F5344CB8AC3E}">
        <p14:creationId xmlns:p14="http://schemas.microsoft.com/office/powerpoint/2010/main" val="4095232026"/>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 xmlns:a16="http://schemas.microsoft.com/office/drawing/2014/main" id="{64A55F97-D154-4C95-803A-78E38AA9819D}"/>
              </a:ext>
            </a:extLst>
          </p:cNvPr>
          <p:cNvSpPr/>
          <p:nvPr/>
        </p:nvSpPr>
        <p:spPr>
          <a:xfrm>
            <a:off x="3087351" y="1977468"/>
            <a:ext cx="5279624" cy="322061"/>
          </a:xfrm>
          <a:custGeom>
            <a:avLst/>
            <a:gdLst>
              <a:gd name="connsiteX0" fmla="*/ 330200 w 5279624"/>
              <a:gd name="connsiteY0" fmla="*/ 0 h 322061"/>
              <a:gd name="connsiteX1" fmla="*/ 2639812 w 5279624"/>
              <a:gd name="connsiteY1" fmla="*/ 0 h 322061"/>
              <a:gd name="connsiteX2" fmla="*/ 2639812 w 5279624"/>
              <a:gd name="connsiteY2" fmla="*/ 3123 h 322061"/>
              <a:gd name="connsiteX3" fmla="*/ 5279624 w 5279624"/>
              <a:gd name="connsiteY3" fmla="*/ 0 h 322061"/>
              <a:gd name="connsiteX4" fmla="*/ 4949424 w 5279624"/>
              <a:gd name="connsiteY4" fmla="*/ 322061 h 322061"/>
              <a:gd name="connsiteX5" fmla="*/ 2639812 w 5279624"/>
              <a:gd name="connsiteY5" fmla="*/ 322061 h 322061"/>
              <a:gd name="connsiteX6" fmla="*/ 2639812 w 5279624"/>
              <a:gd name="connsiteY6" fmla="*/ 318938 h 322061"/>
              <a:gd name="connsiteX7" fmla="*/ 0 w 5279624"/>
              <a:gd name="connsiteY7" fmla="*/ 322061 h 32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9624" h="322061">
                <a:moveTo>
                  <a:pt x="330200" y="0"/>
                </a:moveTo>
                <a:lnTo>
                  <a:pt x="2639812" y="0"/>
                </a:lnTo>
                <a:lnTo>
                  <a:pt x="2639812" y="3123"/>
                </a:lnTo>
                <a:lnTo>
                  <a:pt x="5279624" y="0"/>
                </a:lnTo>
                <a:lnTo>
                  <a:pt x="4949424" y="322061"/>
                </a:lnTo>
                <a:lnTo>
                  <a:pt x="2639812" y="322061"/>
                </a:lnTo>
                <a:lnTo>
                  <a:pt x="2639812" y="318938"/>
                </a:lnTo>
                <a:lnTo>
                  <a:pt x="0" y="322061"/>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2" name="Rectangle 31">
            <a:extLst>
              <a:ext uri="{FF2B5EF4-FFF2-40B4-BE49-F238E27FC236}">
                <a16:creationId xmlns="" xmlns:a16="http://schemas.microsoft.com/office/drawing/2014/main" id="{41A813B4-E2C2-4EC0-83D9-1C8F53BB9723}"/>
              </a:ext>
            </a:extLst>
          </p:cNvPr>
          <p:cNvSpPr/>
          <p:nvPr/>
        </p:nvSpPr>
        <p:spPr>
          <a:xfrm>
            <a:off x="2751786" y="1020522"/>
            <a:ext cx="5615189" cy="978795"/>
          </a:xfrm>
          <a:prstGeom prst="rect">
            <a:avLst/>
          </a:prstGeom>
          <a:gradFill flip="none" rotWithShape="1">
            <a:gsLst>
              <a:gs pos="0">
                <a:srgbClr val="00B0F0"/>
              </a:gs>
              <a:gs pos="92000">
                <a:srgbClr val="0070C0"/>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smtClean="0">
                <a:solidFill>
                  <a:schemeClr val="bg1"/>
                </a:solidFill>
                <a:effectLst>
                  <a:outerShdw blurRad="38100" dist="38100" dir="2700000" algn="tl">
                    <a:srgbClr val="000000">
                      <a:alpha val="43137"/>
                    </a:srgbClr>
                  </a:outerShdw>
                </a:effectLst>
              </a:rPr>
              <a:t>يفضل الأطباء ممارسة </a:t>
            </a:r>
            <a:r>
              <a:rPr lang="ar-IQ" b="1" dirty="0">
                <a:solidFill>
                  <a:schemeClr val="bg1"/>
                </a:solidFill>
                <a:effectLst>
                  <a:outerShdw blurRad="38100" dist="38100" dir="2700000" algn="tl">
                    <a:srgbClr val="000000">
                      <a:alpha val="43137"/>
                    </a:srgbClr>
                  </a:outerShdw>
                </a:effectLst>
              </a:rPr>
              <a:t>نشاطات جسدية تشتمل على القوة البدنية والتحمل، مثل ركوب الدراجة والسباحة والمشي. أما الألعاب الرياضية الجماعية التي تتطلب جهودا شاقة، فلا ينصح بها</a:t>
            </a:r>
            <a:r>
              <a:rPr lang="ar-IQ" dirty="0">
                <a:solidFill>
                  <a:prstClr val="white"/>
                </a:solidFill>
              </a:rPr>
              <a:t>.</a:t>
            </a:r>
            <a:endParaRPr lang="en-IN" dirty="0">
              <a:solidFill>
                <a:prstClr val="white"/>
              </a:solidFill>
            </a:endParaRPr>
          </a:p>
        </p:txBody>
      </p:sp>
      <p:sp>
        <p:nvSpPr>
          <p:cNvPr id="33" name="Freeform: Shape 32">
            <a:extLst>
              <a:ext uri="{FF2B5EF4-FFF2-40B4-BE49-F238E27FC236}">
                <a16:creationId xmlns="" xmlns:a16="http://schemas.microsoft.com/office/drawing/2014/main" id="{27AC9B01-0BEB-4811-93DA-91060E1A4D95}"/>
              </a:ext>
            </a:extLst>
          </p:cNvPr>
          <p:cNvSpPr/>
          <p:nvPr/>
        </p:nvSpPr>
        <p:spPr>
          <a:xfrm>
            <a:off x="3435616" y="3253935"/>
            <a:ext cx="5279624" cy="322061"/>
          </a:xfrm>
          <a:custGeom>
            <a:avLst/>
            <a:gdLst>
              <a:gd name="connsiteX0" fmla="*/ 330200 w 5279624"/>
              <a:gd name="connsiteY0" fmla="*/ 0 h 322061"/>
              <a:gd name="connsiteX1" fmla="*/ 2639812 w 5279624"/>
              <a:gd name="connsiteY1" fmla="*/ 0 h 322061"/>
              <a:gd name="connsiteX2" fmla="*/ 2639812 w 5279624"/>
              <a:gd name="connsiteY2" fmla="*/ 3123 h 322061"/>
              <a:gd name="connsiteX3" fmla="*/ 5279624 w 5279624"/>
              <a:gd name="connsiteY3" fmla="*/ 0 h 322061"/>
              <a:gd name="connsiteX4" fmla="*/ 4949424 w 5279624"/>
              <a:gd name="connsiteY4" fmla="*/ 322061 h 322061"/>
              <a:gd name="connsiteX5" fmla="*/ 2639812 w 5279624"/>
              <a:gd name="connsiteY5" fmla="*/ 322061 h 322061"/>
              <a:gd name="connsiteX6" fmla="*/ 2639812 w 5279624"/>
              <a:gd name="connsiteY6" fmla="*/ 318938 h 322061"/>
              <a:gd name="connsiteX7" fmla="*/ 0 w 5279624"/>
              <a:gd name="connsiteY7" fmla="*/ 322061 h 32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9624" h="322061">
                <a:moveTo>
                  <a:pt x="330200" y="0"/>
                </a:moveTo>
                <a:lnTo>
                  <a:pt x="2639812" y="0"/>
                </a:lnTo>
                <a:lnTo>
                  <a:pt x="2639812" y="3123"/>
                </a:lnTo>
                <a:lnTo>
                  <a:pt x="5279624" y="0"/>
                </a:lnTo>
                <a:lnTo>
                  <a:pt x="4949424" y="322061"/>
                </a:lnTo>
                <a:lnTo>
                  <a:pt x="2639812" y="322061"/>
                </a:lnTo>
                <a:lnTo>
                  <a:pt x="2639812" y="318938"/>
                </a:lnTo>
                <a:lnTo>
                  <a:pt x="0" y="322061"/>
                </a:lnTo>
                <a:close/>
              </a:path>
            </a:pathLst>
          </a:custGeom>
          <a:solidFill>
            <a:srgbClr val="321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4" name="Rectangle 33">
            <a:extLst>
              <a:ext uri="{FF2B5EF4-FFF2-40B4-BE49-F238E27FC236}">
                <a16:creationId xmlns="" xmlns:a16="http://schemas.microsoft.com/office/drawing/2014/main" id="{B25A9374-45B5-4CA1-8D63-B72AA917C069}"/>
              </a:ext>
            </a:extLst>
          </p:cNvPr>
          <p:cNvSpPr/>
          <p:nvPr/>
        </p:nvSpPr>
        <p:spPr>
          <a:xfrm>
            <a:off x="3087351" y="2291909"/>
            <a:ext cx="5615189" cy="978795"/>
          </a:xfrm>
          <a:prstGeom prst="rect">
            <a:avLst/>
          </a:prstGeom>
          <a:gradFill flip="none" rotWithShape="1">
            <a:gsLst>
              <a:gs pos="0">
                <a:srgbClr val="7030A0"/>
              </a:gs>
              <a:gs pos="92000">
                <a:srgbClr val="481F67"/>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a:solidFill>
                  <a:schemeClr val="bg1"/>
                </a:solidFill>
                <a:effectLst>
                  <a:outerShdw blurRad="38100" dist="38100" dir="2700000" algn="tl">
                    <a:srgbClr val="000000">
                      <a:alpha val="43137"/>
                    </a:srgbClr>
                  </a:outerShdw>
                </a:effectLst>
              </a:rPr>
              <a:t>ينصح الطبيب </a:t>
            </a:r>
            <a:r>
              <a:rPr lang="ar-IQ" b="1" dirty="0" smtClean="0">
                <a:solidFill>
                  <a:schemeClr val="bg1"/>
                </a:solidFill>
                <a:effectLst>
                  <a:outerShdw blurRad="38100" dist="38100" dir="2700000" algn="tl">
                    <a:srgbClr val="000000">
                      <a:alpha val="43137"/>
                    </a:srgbClr>
                  </a:outerShdw>
                </a:effectLst>
              </a:rPr>
              <a:t>بالتمارين </a:t>
            </a:r>
            <a:r>
              <a:rPr lang="ar-IQ" b="1" dirty="0">
                <a:solidFill>
                  <a:schemeClr val="bg1"/>
                </a:solidFill>
                <a:effectLst>
                  <a:outerShdw blurRad="38100" dist="38100" dir="2700000" algn="tl">
                    <a:srgbClr val="000000">
                      <a:alpha val="43137"/>
                    </a:srgbClr>
                  </a:outerShdw>
                </a:effectLst>
              </a:rPr>
              <a:t>الخفيفة بتحسين التوازن في الجسم، بينما يساهم المشي والتمارين العضلية الهادئة في منع الهزال العضلي الذي يصيب الأشخاص الذين تجاوزا الخامسة والستين من العمر</a:t>
            </a:r>
            <a:endParaRPr lang="en-IN" b="1" dirty="0">
              <a:solidFill>
                <a:schemeClr val="bg1"/>
              </a:solidFill>
              <a:effectLst>
                <a:outerShdw blurRad="38100" dist="38100" dir="2700000" algn="tl">
                  <a:srgbClr val="000000">
                    <a:alpha val="43137"/>
                  </a:srgbClr>
                </a:outerShdw>
              </a:effectLst>
            </a:endParaRPr>
          </a:p>
        </p:txBody>
      </p:sp>
      <p:sp>
        <p:nvSpPr>
          <p:cNvPr id="35" name="Freeform: Shape 34">
            <a:extLst>
              <a:ext uri="{FF2B5EF4-FFF2-40B4-BE49-F238E27FC236}">
                <a16:creationId xmlns="" xmlns:a16="http://schemas.microsoft.com/office/drawing/2014/main" id="{5BBE416C-DB80-4A29-97D9-DC55BF3F8FB7}"/>
              </a:ext>
            </a:extLst>
          </p:cNvPr>
          <p:cNvSpPr/>
          <p:nvPr/>
        </p:nvSpPr>
        <p:spPr>
          <a:xfrm>
            <a:off x="3773688" y="4516691"/>
            <a:ext cx="5279624" cy="322061"/>
          </a:xfrm>
          <a:custGeom>
            <a:avLst/>
            <a:gdLst>
              <a:gd name="connsiteX0" fmla="*/ 330200 w 5279624"/>
              <a:gd name="connsiteY0" fmla="*/ 0 h 322061"/>
              <a:gd name="connsiteX1" fmla="*/ 2639812 w 5279624"/>
              <a:gd name="connsiteY1" fmla="*/ 0 h 322061"/>
              <a:gd name="connsiteX2" fmla="*/ 2639812 w 5279624"/>
              <a:gd name="connsiteY2" fmla="*/ 3123 h 322061"/>
              <a:gd name="connsiteX3" fmla="*/ 5279624 w 5279624"/>
              <a:gd name="connsiteY3" fmla="*/ 0 h 322061"/>
              <a:gd name="connsiteX4" fmla="*/ 4949424 w 5279624"/>
              <a:gd name="connsiteY4" fmla="*/ 322061 h 322061"/>
              <a:gd name="connsiteX5" fmla="*/ 2639812 w 5279624"/>
              <a:gd name="connsiteY5" fmla="*/ 322061 h 322061"/>
              <a:gd name="connsiteX6" fmla="*/ 2639812 w 5279624"/>
              <a:gd name="connsiteY6" fmla="*/ 318938 h 322061"/>
              <a:gd name="connsiteX7" fmla="*/ 0 w 5279624"/>
              <a:gd name="connsiteY7" fmla="*/ 322061 h 32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9624" h="322061">
                <a:moveTo>
                  <a:pt x="330200" y="0"/>
                </a:moveTo>
                <a:lnTo>
                  <a:pt x="2639812" y="0"/>
                </a:lnTo>
                <a:lnTo>
                  <a:pt x="2639812" y="3123"/>
                </a:lnTo>
                <a:lnTo>
                  <a:pt x="5279624" y="0"/>
                </a:lnTo>
                <a:lnTo>
                  <a:pt x="4949424" y="322061"/>
                </a:lnTo>
                <a:lnTo>
                  <a:pt x="2639812" y="322061"/>
                </a:lnTo>
                <a:lnTo>
                  <a:pt x="2639812" y="318938"/>
                </a:lnTo>
                <a:lnTo>
                  <a:pt x="0" y="322061"/>
                </a:lnTo>
                <a:close/>
              </a:path>
            </a:pathLst>
          </a:custGeom>
          <a:solidFill>
            <a:srgbClr val="7A00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6" name="Rectangle 35">
            <a:extLst>
              <a:ext uri="{FF2B5EF4-FFF2-40B4-BE49-F238E27FC236}">
                <a16:creationId xmlns="" xmlns:a16="http://schemas.microsoft.com/office/drawing/2014/main" id="{AA626126-5A2F-4802-8E69-09FAD737C038}"/>
              </a:ext>
            </a:extLst>
          </p:cNvPr>
          <p:cNvSpPr/>
          <p:nvPr/>
        </p:nvSpPr>
        <p:spPr>
          <a:xfrm>
            <a:off x="3438123" y="3554665"/>
            <a:ext cx="5615189" cy="978795"/>
          </a:xfrm>
          <a:prstGeom prst="rect">
            <a:avLst/>
          </a:prstGeom>
          <a:gradFill flip="none" rotWithShape="1">
            <a:gsLst>
              <a:gs pos="0">
                <a:srgbClr val="FF3399"/>
              </a:gs>
              <a:gs pos="68000">
                <a:srgbClr val="CC006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a:solidFill>
                  <a:prstClr val="white"/>
                </a:solidFill>
                <a:effectLst>
                  <a:outerShdw blurRad="38100" dist="38100" dir="2700000" algn="tl">
                    <a:srgbClr val="000000">
                      <a:alpha val="43137"/>
                    </a:srgbClr>
                  </a:outerShdw>
                </a:effectLst>
              </a:rPr>
              <a:t>ينصح الطبيب بممارسة نشاط جسدي معتدل لمدة ثلاثين إلى ستين دقيقة يوميا، بواقع ثلاثة أيام على الأقل في الأسبوع</a:t>
            </a:r>
            <a:r>
              <a:rPr lang="ar-IQ" dirty="0">
                <a:solidFill>
                  <a:prstClr val="white"/>
                </a:solidFill>
              </a:rPr>
              <a:t>.</a:t>
            </a:r>
            <a:endParaRPr lang="en-IN" dirty="0">
              <a:solidFill>
                <a:prstClr val="white"/>
              </a:solidFill>
            </a:endParaRPr>
          </a:p>
        </p:txBody>
      </p:sp>
      <p:sp>
        <p:nvSpPr>
          <p:cNvPr id="37" name="Rectangle 36">
            <a:extLst>
              <a:ext uri="{FF2B5EF4-FFF2-40B4-BE49-F238E27FC236}">
                <a16:creationId xmlns="" xmlns:a16="http://schemas.microsoft.com/office/drawing/2014/main" id="{42EEE38C-5C41-496D-A636-CAD8609A5612}"/>
              </a:ext>
            </a:extLst>
          </p:cNvPr>
          <p:cNvSpPr/>
          <p:nvPr/>
        </p:nvSpPr>
        <p:spPr>
          <a:xfrm>
            <a:off x="3760988" y="4838752"/>
            <a:ext cx="5615189" cy="978795"/>
          </a:xfrm>
          <a:prstGeom prst="rect">
            <a:avLst/>
          </a:prstGeom>
          <a:gradFill flip="none" rotWithShape="1">
            <a:gsLst>
              <a:gs pos="0">
                <a:srgbClr val="FF6600"/>
              </a:gs>
              <a:gs pos="79000">
                <a:srgbClr val="FF0000"/>
              </a:gs>
            </a:gsLst>
            <a:lin ang="2700000" scaled="1"/>
            <a:tileRect/>
          </a:gradFill>
          <a:ln>
            <a:noFill/>
          </a:ln>
          <a:effectLst>
            <a:reflection blurRad="304800" endPos="41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IQ" b="1" dirty="0" smtClean="0">
                <a:solidFill>
                  <a:prstClr val="white"/>
                </a:solidFill>
                <a:effectLst>
                  <a:outerShdw blurRad="38100" dist="38100" dir="2700000" algn="tl">
                    <a:srgbClr val="000000">
                      <a:alpha val="43137"/>
                    </a:srgbClr>
                  </a:outerShdw>
                </a:effectLst>
              </a:rPr>
              <a:t>ينصح الطبيب للوصول لتلك </a:t>
            </a:r>
            <a:r>
              <a:rPr lang="ar-IQ" b="1" dirty="0">
                <a:solidFill>
                  <a:prstClr val="white"/>
                </a:solidFill>
                <a:effectLst>
                  <a:outerShdw blurRad="38100" dist="38100" dir="2700000" algn="tl">
                    <a:srgbClr val="000000">
                      <a:alpha val="43137"/>
                    </a:srgbClr>
                  </a:outerShdw>
                </a:effectLst>
              </a:rPr>
              <a:t>المرحلة بصحة جيدة ولياقة بدنية </a:t>
            </a:r>
          </a:p>
          <a:p>
            <a:pPr algn="r"/>
            <a:r>
              <a:rPr lang="ar-IQ" b="1" dirty="0" smtClean="0">
                <a:solidFill>
                  <a:prstClr val="white"/>
                </a:solidFill>
                <a:effectLst>
                  <a:outerShdw blurRad="38100" dist="38100" dir="2700000" algn="tl">
                    <a:srgbClr val="000000">
                      <a:alpha val="43137"/>
                    </a:srgbClr>
                  </a:outerShdw>
                </a:effectLst>
              </a:rPr>
              <a:t>وألسلوب حياة الفرد بتباع  </a:t>
            </a:r>
            <a:r>
              <a:rPr lang="ar-IQ" b="1" dirty="0">
                <a:solidFill>
                  <a:prstClr val="white"/>
                </a:solidFill>
                <a:effectLst>
                  <a:outerShdw blurRad="38100" dist="38100" dir="2700000" algn="tl">
                    <a:srgbClr val="000000">
                      <a:alpha val="43137"/>
                    </a:srgbClr>
                  </a:outerShdw>
                </a:effectLst>
              </a:rPr>
              <a:t>نظام غذائي وحجم النشاط البدني الممارس وفترات الراحة </a:t>
            </a:r>
            <a:r>
              <a:rPr lang="ar-IQ" b="1" dirty="0" smtClean="0">
                <a:solidFill>
                  <a:prstClr val="white"/>
                </a:solidFill>
                <a:effectLst>
                  <a:outerShdw blurRad="38100" dist="38100" dir="2700000" algn="tl">
                    <a:srgbClr val="000000">
                      <a:alpha val="43137"/>
                    </a:srgbClr>
                  </a:outerShdw>
                </a:effectLst>
              </a:rPr>
              <a:t>للتمارين البدنية والعقلية.</a:t>
            </a:r>
            <a:endParaRPr lang="ar-IQ" b="1" dirty="0">
              <a:solidFill>
                <a:prstClr val="white"/>
              </a:solidFill>
              <a:effectLst>
                <a:outerShdw blurRad="38100" dist="38100" dir="2700000" algn="tl">
                  <a:srgbClr val="000000">
                    <a:alpha val="43137"/>
                  </a:srgbClr>
                </a:outerShdw>
              </a:effectLst>
            </a:endParaRPr>
          </a:p>
        </p:txBody>
      </p:sp>
      <p:pic>
        <p:nvPicPr>
          <p:cNvPr id="39" name="Picture 38">
            <a:extLst>
              <a:ext uri="{FF2B5EF4-FFF2-40B4-BE49-F238E27FC236}">
                <a16:creationId xmlns="" xmlns:a16="http://schemas.microsoft.com/office/drawing/2014/main" id="{030E62D8-F02F-4450-B54E-053B5031BFD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139859" y="3847660"/>
            <a:ext cx="457200" cy="457200"/>
          </a:xfrm>
          <a:prstGeom prst="rect">
            <a:avLst/>
          </a:prstGeom>
          <a:solidFill>
            <a:schemeClr val="tx1">
              <a:lumMod val="50000"/>
              <a:lumOff val="50000"/>
            </a:schemeClr>
          </a:solidFill>
        </p:spPr>
      </p:pic>
      <p:pic>
        <p:nvPicPr>
          <p:cNvPr id="40" name="Picture 39">
            <a:extLst>
              <a:ext uri="{FF2B5EF4-FFF2-40B4-BE49-F238E27FC236}">
                <a16:creationId xmlns="" xmlns:a16="http://schemas.microsoft.com/office/drawing/2014/main" id="{3B926912-4A08-46BE-B9E5-10A4550B68C2}"/>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780044" y="2552706"/>
            <a:ext cx="457200" cy="457200"/>
          </a:xfrm>
          <a:prstGeom prst="rect">
            <a:avLst/>
          </a:prstGeom>
          <a:solidFill>
            <a:schemeClr val="tx1">
              <a:lumMod val="50000"/>
              <a:lumOff val="50000"/>
            </a:schemeClr>
          </a:solidFill>
        </p:spPr>
      </p:pic>
      <p:sp>
        <p:nvSpPr>
          <p:cNvPr id="47" name="Freeform: Shape 46">
            <a:extLst>
              <a:ext uri="{FF2B5EF4-FFF2-40B4-BE49-F238E27FC236}">
                <a16:creationId xmlns="" xmlns:a16="http://schemas.microsoft.com/office/drawing/2014/main" id="{DE53AB13-2576-4E14-981F-8CD749D8E69E}"/>
              </a:ext>
            </a:extLst>
          </p:cNvPr>
          <p:cNvSpPr/>
          <p:nvPr/>
        </p:nvSpPr>
        <p:spPr>
          <a:xfrm>
            <a:off x="8812011" y="502276"/>
            <a:ext cx="2948389" cy="6293326"/>
          </a:xfrm>
          <a:custGeom>
            <a:avLst/>
            <a:gdLst>
              <a:gd name="connsiteX0" fmla="*/ 0 w 7648308"/>
              <a:gd name="connsiteY0" fmla="*/ 0 h 6858000"/>
              <a:gd name="connsiteX1" fmla="*/ 7648308 w 7648308"/>
              <a:gd name="connsiteY1" fmla="*/ 0 h 6858000"/>
              <a:gd name="connsiteX2" fmla="*/ 7648308 w 7648308"/>
              <a:gd name="connsiteY2" fmla="*/ 6858000 h 6858000"/>
              <a:gd name="connsiteX3" fmla="*/ 2931744 w 7648308"/>
              <a:gd name="connsiteY3" fmla="*/ 6858000 h 6858000"/>
              <a:gd name="connsiteX4" fmla="*/ 0 w 7648308"/>
              <a:gd name="connsiteY4" fmla="*/ 3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8308" h="6858000">
                <a:moveTo>
                  <a:pt x="0" y="0"/>
                </a:moveTo>
                <a:lnTo>
                  <a:pt x="7648308" y="0"/>
                </a:lnTo>
                <a:lnTo>
                  <a:pt x="7648308" y="6858000"/>
                </a:lnTo>
                <a:lnTo>
                  <a:pt x="2931744" y="6858000"/>
                </a:lnTo>
                <a:lnTo>
                  <a:pt x="0" y="30"/>
                </a:lnTo>
                <a:close/>
              </a:path>
            </a:pathLst>
          </a:custGeom>
          <a:gradFill flip="none" rotWithShape="1">
            <a:gsLst>
              <a:gs pos="23000">
                <a:schemeClr val="accent1">
                  <a:lumMod val="5000"/>
                  <a:lumOff val="95000"/>
                  <a:alpha val="0"/>
                </a:schemeClr>
              </a:gs>
              <a:gs pos="76000">
                <a:schemeClr val="bg1">
                  <a:alpha val="42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N">
              <a:solidFill>
                <a:prstClr val="white"/>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715" y="1252724"/>
            <a:ext cx="457200" cy="457200"/>
          </a:xfrm>
          <a:prstGeom prst="rect">
            <a:avLst/>
          </a:prstGeom>
          <a:solidFill>
            <a:schemeClr val="tx1">
              <a:lumMod val="50000"/>
              <a:lumOff val="50000"/>
            </a:schemeClr>
          </a:solidFill>
          <a:ln w="9525">
            <a:solidFill>
              <a:schemeClr val="accent2">
                <a:lumMod val="60000"/>
                <a:lumOff val="40000"/>
              </a:schemeClr>
            </a:solidFill>
            <a:miter lim="800000"/>
            <a:headEnd/>
            <a:tailEnd/>
          </a:ln>
          <a:effectLs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5689" y="5099549"/>
            <a:ext cx="457200" cy="457200"/>
          </a:xfrm>
          <a:prstGeom prst="rect">
            <a:avLst/>
          </a:prstGeom>
          <a:solidFill>
            <a:schemeClr val="tx1">
              <a:lumMod val="50000"/>
              <a:lumOff val="50000"/>
            </a:schemeClr>
          </a:solidFill>
          <a:ln>
            <a:noFill/>
          </a:ln>
          <a:effectLst/>
          <a:extLst/>
        </p:spPr>
      </p:pic>
    </p:spTree>
    <p:extLst>
      <p:ext uri="{BB962C8B-B14F-4D97-AF65-F5344CB8AC3E}">
        <p14:creationId xmlns:p14="http://schemas.microsoft.com/office/powerpoint/2010/main" val="1679060114"/>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8666" y="445973"/>
            <a:ext cx="5614668" cy="5966055"/>
          </a:xfrm>
          <a:prstGeom prst="rect">
            <a:avLst/>
          </a:prstGeom>
        </p:spPr>
      </p:pic>
      <p:sp>
        <p:nvSpPr>
          <p:cNvPr id="3" name="مربع نص 2"/>
          <p:cNvSpPr txBox="1"/>
          <p:nvPr/>
        </p:nvSpPr>
        <p:spPr>
          <a:xfrm>
            <a:off x="8251497" y="779717"/>
            <a:ext cx="3740635" cy="5909310"/>
          </a:xfrm>
          <a:prstGeom prst="rect">
            <a:avLst/>
          </a:prstGeom>
          <a:noFill/>
        </p:spPr>
        <p:txBody>
          <a:bodyPr wrap="square" rtlCol="1">
            <a:spAutoFit/>
          </a:bodyPr>
          <a:lstStyle/>
          <a:p>
            <a:pPr algn="r"/>
            <a:r>
              <a:rPr lang="ar-IQ" b="1" dirty="0">
                <a:effectLst>
                  <a:outerShdw blurRad="38100" dist="38100" dir="2700000" algn="tl">
                    <a:srgbClr val="000000">
                      <a:alpha val="43137"/>
                    </a:srgbClr>
                  </a:outerShdw>
                </a:effectLst>
              </a:rPr>
              <a:t>من الظواهر الشائعة التي تصيب كبار السن، وتحديدا من بلغوا الستين من العمر، مشاعر مختلفة يغلب عليها اليأس والإحباط، ويتنامى لديهم الشعور بفقدان الأهمية، خصوصا العاملين الذين خرجوا من الخدمة، فذلك يمنحهم الشعور بانتهاء دورهم في الحياة، وأنه لم يعد لهم فائدة، وقد غاب عنهم الحكمة التي تقول بأن الحياة تبدأ بعد الستين، والواقع أن لهذه المقولة وجاهتها، فمرحلة ما بعد الستين تعني الانتهاء من معظم الالتزامات والمسئوليات التي كانت تكبلهم سواء في العمل أو متابعة الأبناء، وأصبح بإمكان الشخص ممارسة العديد من الهوايات، وتحقيق الكثير من الأحلام المؤجلة، مثل السفر في رحلة، أو ممارسة هواية محببة منعته عنها مشاكل الحياة ومسئولياتها، لذلك سوف نستعرض في مقال اليوم بعض تمارين كبار السن ، التي تساعدهم على اجتياز كل المشاعر السلبية، وتحمي أجسامهم من العديد من الأمراض الشائع الإصابة بها في هذه المرحلة من العمر، وكيف يمكن تنظيم الوقت والاستفادة به لتكون هذه المرحلة من امتع مراحل العمر.</a:t>
            </a:r>
          </a:p>
        </p:txBody>
      </p:sp>
      <p:sp>
        <p:nvSpPr>
          <p:cNvPr id="4" name="مربع نص 3"/>
          <p:cNvSpPr txBox="1"/>
          <p:nvPr/>
        </p:nvSpPr>
        <p:spPr>
          <a:xfrm>
            <a:off x="569627" y="1195215"/>
            <a:ext cx="2563318" cy="5078313"/>
          </a:xfrm>
          <a:prstGeom prst="rect">
            <a:avLst/>
          </a:prstGeom>
          <a:noFill/>
        </p:spPr>
        <p:txBody>
          <a:bodyPr wrap="square" rtlCol="1">
            <a:spAutoFit/>
          </a:bodyPr>
          <a:lstStyle/>
          <a:p>
            <a:pPr algn="r"/>
            <a:r>
              <a:rPr lang="ar-IQ" b="1" dirty="0" smtClean="0">
                <a:effectLst>
                  <a:outerShdw blurRad="38100" dist="38100" dir="2700000" algn="tl">
                    <a:srgbClr val="000000">
                      <a:alpha val="43137"/>
                    </a:srgbClr>
                  </a:outerShdw>
                </a:effectLst>
              </a:rPr>
              <a:t>لابد من الحرص </a:t>
            </a:r>
            <a:r>
              <a:rPr lang="ar-IQ" b="1" dirty="0">
                <a:effectLst>
                  <a:outerShdw blurRad="38100" dist="38100" dir="2700000" algn="tl">
                    <a:srgbClr val="000000">
                      <a:alpha val="43137"/>
                    </a:srgbClr>
                  </a:outerShdw>
                </a:effectLst>
              </a:rPr>
              <a:t>على زيارة الطبيب مرة كل عام على الأقل لإعادة التحاليل وتعديل </a:t>
            </a:r>
            <a:r>
              <a:rPr lang="ar-IQ" b="1" dirty="0" smtClean="0">
                <a:effectLst>
                  <a:outerShdw blurRad="38100" dist="38100" dir="2700000" algn="tl">
                    <a:srgbClr val="000000">
                      <a:alpha val="43137"/>
                    </a:srgbClr>
                  </a:outerShdw>
                </a:effectLst>
              </a:rPr>
              <a:t>العلاجات والجرع حسب </a:t>
            </a:r>
            <a:r>
              <a:rPr lang="ar-IQ" b="1" dirty="0">
                <a:effectLst>
                  <a:outerShdw blurRad="38100" dist="38100" dir="2700000" algn="tl">
                    <a:srgbClr val="000000">
                      <a:alpha val="43137"/>
                    </a:srgbClr>
                  </a:outerShdw>
                </a:effectLst>
              </a:rPr>
              <a:t>الحالة. بذلك تكون قد تجنبت بدرجة كبيرة الإصابة بأمراض الشيخوخة الشائعة. لابد في هذه المرحلة من الاهتمام بالتغذية الصحية والبعد عن تناول الأطعمة الجاهزة والغنية بالدهون المشبعة، والحرص على تناول الخضروات والفواكه والعصائر الطازجة. ممارسة بعض تمارين كبار السن في الصباح، ويفضل أن تكون في الهواء الطلق أو في صالات الرياضة أو حتى في المنزل، وعلى أقل تقدير المشي والجري </a:t>
            </a:r>
            <a:r>
              <a:rPr lang="ar-IQ" b="1" dirty="0" smtClean="0">
                <a:effectLst>
                  <a:outerShdw blurRad="38100" dist="38100" dir="2700000" algn="tl">
                    <a:srgbClr val="000000">
                      <a:alpha val="43137"/>
                    </a:srgbClr>
                  </a:outerShdw>
                </a:effectLst>
              </a:rPr>
              <a:t>الخفيف</a:t>
            </a:r>
            <a:r>
              <a:rPr lang="ar-IQ" dirty="0" smtClean="0"/>
              <a:t>.</a:t>
            </a:r>
            <a:endParaRPr lang="ar-IQ" dirty="0"/>
          </a:p>
        </p:txBody>
      </p:sp>
    </p:spTree>
    <p:extLst>
      <p:ext uri="{BB962C8B-B14F-4D97-AF65-F5344CB8AC3E}">
        <p14:creationId xmlns:p14="http://schemas.microsoft.com/office/powerpoint/2010/main" val="19449273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2430000" cy="6858000"/>
          </a:xfrm>
          <a:prstGeom prst="rect">
            <a:avLst/>
          </a:prstGeom>
          <a:solidFill>
            <a:srgbClr val="66B9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dirty="0" smtClean="0">
              <a:solidFill>
                <a:prstClr val="white"/>
              </a:solidFill>
            </a:endParaRPr>
          </a:p>
          <a:p>
            <a:pPr algn="ctr"/>
            <a:endParaRPr lang="ar-IQ" dirty="0">
              <a:solidFill>
                <a:prstClr val="white"/>
              </a:solidFill>
            </a:endParaRPr>
          </a:p>
          <a:p>
            <a:pPr algn="ctr"/>
            <a:endParaRPr lang="ar-IQ" dirty="0" smtClean="0">
              <a:solidFill>
                <a:prstClr val="white"/>
              </a:solidFill>
            </a:endParaRPr>
          </a:p>
          <a:p>
            <a:pPr algn="ctr"/>
            <a:endParaRPr lang="ar-IQ" dirty="0">
              <a:solidFill>
                <a:prstClr val="white"/>
              </a:solidFill>
            </a:endParaRPr>
          </a:p>
          <a:p>
            <a:pPr algn="ctr"/>
            <a:endParaRPr lang="ar-IQ" dirty="0" smtClean="0">
              <a:solidFill>
                <a:prstClr val="white"/>
              </a:solidFill>
            </a:endParaRPr>
          </a:p>
          <a:p>
            <a:pPr algn="ctr"/>
            <a:endParaRPr lang="ar-IQ" dirty="0">
              <a:solidFill>
                <a:prstClr val="white"/>
              </a:solidFill>
            </a:endParaRPr>
          </a:p>
          <a:p>
            <a:pPr algn="ctr"/>
            <a:endParaRPr lang="ar-IQ" dirty="0" smtClean="0">
              <a:solidFill>
                <a:prstClr val="white"/>
              </a:solidFill>
            </a:endParaRPr>
          </a:p>
          <a:p>
            <a:pPr algn="ctr"/>
            <a:endParaRPr lang="ar-IQ" b="1" dirty="0" smtClean="0">
              <a:solidFill>
                <a:schemeClr val="tx1"/>
              </a:solidFill>
              <a:effectLst>
                <a:outerShdw blurRad="38100" dist="38100" dir="2700000" algn="tl">
                  <a:srgbClr val="000000">
                    <a:alpha val="43137"/>
                  </a:srgbClr>
                </a:outerShdw>
              </a:effectLst>
            </a:endParaRPr>
          </a:p>
          <a:p>
            <a:pPr algn="ctr"/>
            <a:r>
              <a:rPr lang="ar-IQ" b="1" dirty="0" smtClean="0">
                <a:solidFill>
                  <a:schemeClr val="tx1"/>
                </a:solidFill>
                <a:effectLst>
                  <a:outerShdw blurRad="38100" dist="38100" dir="2700000" algn="tl">
                    <a:srgbClr val="000000">
                      <a:alpha val="43137"/>
                    </a:srgbClr>
                  </a:outerShdw>
                </a:effectLst>
              </a:rPr>
              <a:t>امراض السكري والتغييرات الهرمونية نتيجة انقطاع الطمث </a:t>
            </a:r>
            <a:endParaRPr lang="en-IN" b="1" dirty="0">
              <a:solidFill>
                <a:schemeClr val="tx1"/>
              </a:solidFill>
              <a:effectLst>
                <a:outerShdw blurRad="38100" dist="38100" dir="2700000" algn="tl">
                  <a:srgbClr val="000000">
                    <a:alpha val="43137"/>
                  </a:srgbClr>
                </a:outerShdw>
              </a:effectLst>
            </a:endParaRPr>
          </a:p>
        </p:txBody>
      </p:sp>
      <p:sp>
        <p:nvSpPr>
          <p:cNvPr id="15" name="Rectangle 14"/>
          <p:cNvSpPr/>
          <p:nvPr/>
        </p:nvSpPr>
        <p:spPr>
          <a:xfrm>
            <a:off x="2440501" y="0"/>
            <a:ext cx="2469300" cy="6858000"/>
          </a:xfrm>
          <a:prstGeom prst="rect">
            <a:avLst/>
          </a:prstGeom>
          <a:solidFill>
            <a:srgbClr val="4CAB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dirty="0" smtClean="0">
              <a:solidFill>
                <a:prstClr val="white"/>
              </a:solidFill>
            </a:endParaRPr>
          </a:p>
          <a:p>
            <a:pPr algn="ctr"/>
            <a:endParaRPr lang="ar-IQ" dirty="0">
              <a:solidFill>
                <a:prstClr val="white"/>
              </a:solidFill>
            </a:endParaRPr>
          </a:p>
          <a:p>
            <a:pPr algn="ctr"/>
            <a:endParaRPr lang="ar-IQ" dirty="0" smtClean="0">
              <a:solidFill>
                <a:prstClr val="white"/>
              </a:solidFill>
            </a:endParaRPr>
          </a:p>
          <a:p>
            <a:pPr algn="ctr"/>
            <a:endParaRPr lang="ar-IQ" dirty="0">
              <a:solidFill>
                <a:prstClr val="white"/>
              </a:solidFill>
            </a:endParaRPr>
          </a:p>
          <a:p>
            <a:pPr algn="ctr"/>
            <a:endParaRPr lang="ar-IQ" dirty="0" smtClean="0">
              <a:solidFill>
                <a:prstClr val="white"/>
              </a:solidFill>
            </a:endParaRPr>
          </a:p>
          <a:p>
            <a:pPr algn="ctr"/>
            <a:endParaRPr lang="ar-IQ" dirty="0">
              <a:solidFill>
                <a:prstClr val="white"/>
              </a:solidFill>
            </a:endParaRPr>
          </a:p>
          <a:p>
            <a:pPr algn="ctr"/>
            <a:endParaRPr lang="ar-IQ" dirty="0" smtClean="0">
              <a:solidFill>
                <a:prstClr val="white"/>
              </a:solidFill>
            </a:endParaRPr>
          </a:p>
          <a:p>
            <a:pPr algn="ctr"/>
            <a:endParaRPr lang="ar-IQ" dirty="0">
              <a:solidFill>
                <a:prstClr val="white"/>
              </a:solidFill>
            </a:endParaRPr>
          </a:p>
          <a:p>
            <a:pPr algn="ctr"/>
            <a:endParaRPr lang="ar-IQ" b="1" dirty="0" smtClean="0">
              <a:solidFill>
                <a:schemeClr val="tx1"/>
              </a:solidFill>
              <a:effectLst>
                <a:outerShdw blurRad="38100" dist="38100" dir="2700000" algn="tl">
                  <a:srgbClr val="000000">
                    <a:alpha val="43137"/>
                  </a:srgbClr>
                </a:outerShdw>
              </a:effectLst>
            </a:endParaRPr>
          </a:p>
          <a:p>
            <a:pPr algn="ctr"/>
            <a:r>
              <a:rPr lang="ar-IQ" b="1" dirty="0" smtClean="0">
                <a:solidFill>
                  <a:schemeClr val="tx1"/>
                </a:solidFill>
                <a:effectLst>
                  <a:outerShdw blurRad="38100" dist="38100" dir="2700000" algn="tl">
                    <a:srgbClr val="000000">
                      <a:alpha val="43137"/>
                    </a:srgbClr>
                  </a:outerShdw>
                </a:effectLst>
              </a:rPr>
              <a:t>تبدأ </a:t>
            </a:r>
            <a:r>
              <a:rPr lang="ar-IQ" b="1" dirty="0">
                <a:solidFill>
                  <a:schemeClr val="tx1"/>
                </a:solidFill>
                <a:effectLst>
                  <a:outerShdw blurRad="38100" dist="38100" dir="2700000" algn="tl">
                    <a:srgbClr val="000000">
                      <a:alpha val="43137"/>
                    </a:srgbClr>
                  </a:outerShdw>
                </a:effectLst>
              </a:rPr>
              <a:t>مشاكل القلب وارتفاع وارتفاع نسب الكوليسترول والدهون الثلاثية في الدم، ضغط الدم</a:t>
            </a:r>
            <a:endParaRPr lang="en-IN" b="1" dirty="0">
              <a:solidFill>
                <a:schemeClr val="tx1"/>
              </a:solidFill>
              <a:effectLst>
                <a:outerShdw blurRad="38100" dist="38100" dir="2700000" algn="tl">
                  <a:srgbClr val="000000">
                    <a:alpha val="43137"/>
                  </a:srgbClr>
                </a:outerShdw>
              </a:effectLst>
            </a:endParaRPr>
          </a:p>
        </p:txBody>
      </p:sp>
      <p:sp>
        <p:nvSpPr>
          <p:cNvPr id="16" name="Rectangle 15"/>
          <p:cNvSpPr/>
          <p:nvPr/>
        </p:nvSpPr>
        <p:spPr>
          <a:xfrm>
            <a:off x="4881000" y="0"/>
            <a:ext cx="2430000" cy="6858000"/>
          </a:xfrm>
          <a:prstGeom prst="rect">
            <a:avLst/>
          </a:prstGeom>
          <a:solidFill>
            <a:srgbClr val="4CA2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dirty="0" smtClean="0">
              <a:solidFill>
                <a:prstClr val="white"/>
              </a:solidFill>
            </a:endParaRPr>
          </a:p>
          <a:p>
            <a:pPr algn="ctr"/>
            <a:endParaRPr lang="ar-IQ" dirty="0">
              <a:solidFill>
                <a:prstClr val="white"/>
              </a:solidFill>
            </a:endParaRPr>
          </a:p>
          <a:p>
            <a:pPr algn="ctr"/>
            <a:endParaRPr lang="ar-IQ" dirty="0" smtClean="0">
              <a:solidFill>
                <a:prstClr val="white"/>
              </a:solidFill>
            </a:endParaRPr>
          </a:p>
          <a:p>
            <a:pPr algn="ctr"/>
            <a:endParaRPr lang="ar-IQ" dirty="0">
              <a:solidFill>
                <a:prstClr val="white"/>
              </a:solidFill>
            </a:endParaRPr>
          </a:p>
          <a:p>
            <a:pPr algn="ctr"/>
            <a:endParaRPr lang="ar-IQ" dirty="0" smtClean="0">
              <a:solidFill>
                <a:prstClr val="white"/>
              </a:solidFill>
            </a:endParaRPr>
          </a:p>
          <a:p>
            <a:pPr algn="ctr"/>
            <a:endParaRPr lang="ar-IQ" dirty="0">
              <a:solidFill>
                <a:prstClr val="white"/>
              </a:solidFill>
            </a:endParaRPr>
          </a:p>
          <a:p>
            <a:pPr algn="ctr"/>
            <a:endParaRPr lang="ar-IQ" b="1" dirty="0" smtClean="0">
              <a:solidFill>
                <a:schemeClr val="tx1"/>
              </a:solidFill>
              <a:effectLst>
                <a:outerShdw blurRad="38100" dist="38100" dir="2700000" algn="tl">
                  <a:srgbClr val="000000">
                    <a:alpha val="43137"/>
                  </a:srgbClr>
                </a:outerShdw>
              </a:effectLst>
            </a:endParaRPr>
          </a:p>
          <a:p>
            <a:pPr algn="ctr"/>
            <a:endParaRPr lang="ar-IQ" b="1" dirty="0">
              <a:solidFill>
                <a:schemeClr val="tx1"/>
              </a:solidFill>
              <a:effectLst>
                <a:outerShdw blurRad="38100" dist="38100" dir="2700000" algn="tl">
                  <a:srgbClr val="000000">
                    <a:alpha val="43137"/>
                  </a:srgbClr>
                </a:outerShdw>
              </a:effectLst>
            </a:endParaRPr>
          </a:p>
          <a:p>
            <a:pPr algn="ctr"/>
            <a:r>
              <a:rPr lang="ar-IQ" b="1" dirty="0" smtClean="0">
                <a:solidFill>
                  <a:schemeClr val="tx1"/>
                </a:solidFill>
                <a:effectLst>
                  <a:outerShdw blurRad="38100" dist="38100" dir="2700000" algn="tl">
                    <a:srgbClr val="000000">
                      <a:alpha val="43137"/>
                    </a:srgbClr>
                  </a:outerShdw>
                </a:effectLst>
              </a:rPr>
              <a:t>علامات هشاشة العظام وتآكل الفقرات مما يعطي انطباع بقصر القامة.</a:t>
            </a:r>
            <a:endParaRPr lang="en-IN" b="1" dirty="0">
              <a:solidFill>
                <a:schemeClr val="tx1"/>
              </a:solidFill>
              <a:effectLst>
                <a:outerShdw blurRad="38100" dist="38100" dir="2700000" algn="tl">
                  <a:srgbClr val="000000">
                    <a:alpha val="43137"/>
                  </a:srgbClr>
                </a:outerShdw>
              </a:effectLst>
            </a:endParaRPr>
          </a:p>
        </p:txBody>
      </p:sp>
      <p:sp>
        <p:nvSpPr>
          <p:cNvPr id="17" name="Rectangle 16"/>
          <p:cNvSpPr/>
          <p:nvPr/>
        </p:nvSpPr>
        <p:spPr>
          <a:xfrm>
            <a:off x="7321500" y="0"/>
            <a:ext cx="2430000" cy="6858000"/>
          </a:xfrm>
          <a:prstGeom prst="rect">
            <a:avLst/>
          </a:prstGeom>
          <a:solidFill>
            <a:srgbClr val="4694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dirty="0" smtClean="0">
              <a:solidFill>
                <a:prstClr val="white"/>
              </a:solidFill>
            </a:endParaRPr>
          </a:p>
          <a:p>
            <a:pPr algn="ctr"/>
            <a:endParaRPr lang="ar-IQ" dirty="0">
              <a:solidFill>
                <a:prstClr val="white"/>
              </a:solidFill>
            </a:endParaRPr>
          </a:p>
          <a:p>
            <a:pPr algn="ctr"/>
            <a:endParaRPr lang="ar-IQ" dirty="0" smtClean="0">
              <a:solidFill>
                <a:prstClr val="white"/>
              </a:solidFill>
            </a:endParaRPr>
          </a:p>
          <a:p>
            <a:pPr algn="ctr"/>
            <a:endParaRPr lang="ar-IQ" dirty="0">
              <a:solidFill>
                <a:prstClr val="white"/>
              </a:solidFill>
            </a:endParaRPr>
          </a:p>
          <a:p>
            <a:pPr algn="ctr"/>
            <a:endParaRPr lang="ar-IQ" dirty="0" smtClean="0">
              <a:solidFill>
                <a:prstClr val="white"/>
              </a:solidFill>
            </a:endParaRPr>
          </a:p>
          <a:p>
            <a:pPr algn="ctr"/>
            <a:endParaRPr lang="ar-IQ" dirty="0">
              <a:solidFill>
                <a:prstClr val="white"/>
              </a:solidFill>
            </a:endParaRPr>
          </a:p>
          <a:p>
            <a:pPr algn="ctr"/>
            <a:endParaRPr lang="ar-IQ" dirty="0" smtClean="0">
              <a:solidFill>
                <a:prstClr val="white"/>
              </a:solidFill>
            </a:endParaRPr>
          </a:p>
          <a:p>
            <a:pPr algn="ctr"/>
            <a:endParaRPr lang="ar-IQ" dirty="0">
              <a:solidFill>
                <a:prstClr val="white"/>
              </a:solidFill>
            </a:endParaRPr>
          </a:p>
          <a:p>
            <a:pPr algn="justLow"/>
            <a:endParaRPr lang="ar-IQ" b="1" dirty="0" smtClean="0">
              <a:solidFill>
                <a:schemeClr val="tx1"/>
              </a:solidFill>
              <a:effectLst>
                <a:outerShdw blurRad="38100" dist="38100" dir="2700000" algn="tl">
                  <a:srgbClr val="000000">
                    <a:alpha val="43137"/>
                  </a:srgbClr>
                </a:outerShdw>
              </a:effectLst>
            </a:endParaRPr>
          </a:p>
          <a:p>
            <a:pPr algn="justLow"/>
            <a:r>
              <a:rPr lang="ar-IQ" b="1" dirty="0" smtClean="0">
                <a:solidFill>
                  <a:schemeClr val="tx1"/>
                </a:solidFill>
                <a:effectLst>
                  <a:outerShdw blurRad="38100" dist="38100" dir="2700000" algn="tl">
                    <a:srgbClr val="000000">
                      <a:alpha val="43137"/>
                    </a:srgbClr>
                  </a:outerShdw>
                </a:effectLst>
              </a:rPr>
              <a:t>تبدأ </a:t>
            </a:r>
            <a:r>
              <a:rPr lang="ar-IQ" b="1" dirty="0">
                <a:solidFill>
                  <a:schemeClr val="tx1"/>
                </a:solidFill>
                <a:effectLst>
                  <a:outerShdw blurRad="38100" dist="38100" dir="2700000" algn="tl">
                    <a:srgbClr val="000000">
                      <a:alpha val="43137"/>
                    </a:srgbClr>
                  </a:outerShdw>
                </a:effectLst>
              </a:rPr>
              <a:t>الكتلة العضلية في الانهيار، ليحل محلها تراكم الدهون في مناطق معينة من الجسم مثل الخصر والأرداف</a:t>
            </a:r>
            <a:endParaRPr lang="en-IN" b="1" dirty="0">
              <a:solidFill>
                <a:schemeClr val="tx1"/>
              </a:solidFill>
              <a:effectLst>
                <a:outerShdw blurRad="38100" dist="38100" dir="2700000" algn="tl">
                  <a:srgbClr val="000000">
                    <a:alpha val="43137"/>
                  </a:srgbClr>
                </a:outerShdw>
              </a:effectLst>
            </a:endParaRPr>
          </a:p>
        </p:txBody>
      </p:sp>
      <p:sp>
        <p:nvSpPr>
          <p:cNvPr id="18" name="Rectangle 17"/>
          <p:cNvSpPr/>
          <p:nvPr/>
        </p:nvSpPr>
        <p:spPr>
          <a:xfrm>
            <a:off x="9741000" y="0"/>
            <a:ext cx="2451000" cy="6858000"/>
          </a:xfrm>
          <a:prstGeom prst="rect">
            <a:avLst/>
          </a:prstGeom>
          <a:solidFill>
            <a:srgbClr val="669B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smtClean="0">
                <a:solidFill>
                  <a:prstClr val="white"/>
                </a:solidFill>
              </a:rPr>
              <a:t>  </a:t>
            </a:r>
          </a:p>
          <a:p>
            <a:pPr algn="ctr"/>
            <a:endParaRPr lang="ar-IQ" dirty="0">
              <a:solidFill>
                <a:prstClr val="white"/>
              </a:solidFill>
            </a:endParaRPr>
          </a:p>
          <a:p>
            <a:pPr algn="ctr"/>
            <a:endParaRPr lang="ar-IQ" dirty="0" smtClean="0">
              <a:solidFill>
                <a:prstClr val="white"/>
              </a:solidFill>
            </a:endParaRPr>
          </a:p>
          <a:p>
            <a:pPr algn="ctr"/>
            <a:endParaRPr lang="ar-IQ" dirty="0">
              <a:solidFill>
                <a:prstClr val="white"/>
              </a:solidFill>
            </a:endParaRPr>
          </a:p>
          <a:p>
            <a:pPr algn="ctr"/>
            <a:endParaRPr lang="ar-IQ" dirty="0" smtClean="0">
              <a:solidFill>
                <a:prstClr val="white"/>
              </a:solidFill>
            </a:endParaRPr>
          </a:p>
          <a:p>
            <a:pPr algn="ctr"/>
            <a:endParaRPr lang="ar-IQ" dirty="0">
              <a:solidFill>
                <a:prstClr val="white"/>
              </a:solidFill>
            </a:endParaRPr>
          </a:p>
          <a:p>
            <a:pPr algn="ctr"/>
            <a:endParaRPr lang="ar-IQ" dirty="0" smtClean="0">
              <a:solidFill>
                <a:prstClr val="white"/>
              </a:solidFill>
            </a:endParaRPr>
          </a:p>
          <a:p>
            <a:pPr algn="ctr"/>
            <a:endParaRPr lang="ar-IQ" dirty="0">
              <a:solidFill>
                <a:prstClr val="white"/>
              </a:solidFill>
            </a:endParaRPr>
          </a:p>
          <a:p>
            <a:pPr algn="ctr"/>
            <a:endParaRPr lang="ar-IQ" dirty="0" smtClean="0">
              <a:solidFill>
                <a:prstClr val="white"/>
              </a:solidFill>
            </a:endParaRPr>
          </a:p>
          <a:p>
            <a:pPr algn="ctr"/>
            <a:endParaRPr lang="ar-IQ" dirty="0">
              <a:solidFill>
                <a:prstClr val="white"/>
              </a:solidFill>
            </a:endParaRPr>
          </a:p>
          <a:p>
            <a:pPr algn="justLow"/>
            <a:endParaRPr lang="ar-IQ" b="1" dirty="0" smtClean="0">
              <a:solidFill>
                <a:schemeClr val="tx1"/>
              </a:solidFill>
              <a:effectLst>
                <a:outerShdw blurRad="38100" dist="38100" dir="2700000" algn="tl">
                  <a:srgbClr val="000000">
                    <a:alpha val="43137"/>
                  </a:srgbClr>
                </a:outerShdw>
              </a:effectLst>
            </a:endParaRPr>
          </a:p>
          <a:p>
            <a:pPr algn="justLow"/>
            <a:r>
              <a:rPr lang="ar-IQ" b="1" dirty="0" smtClean="0">
                <a:solidFill>
                  <a:schemeClr val="tx1"/>
                </a:solidFill>
                <a:effectLst>
                  <a:outerShdw blurRad="38100" dist="38100" dir="2700000" algn="tl">
                    <a:srgbClr val="000000">
                      <a:alpha val="43137"/>
                    </a:srgbClr>
                  </a:outerShdw>
                </a:effectLst>
              </a:rPr>
              <a:t>يتوقف </a:t>
            </a:r>
            <a:r>
              <a:rPr lang="ar-IQ" b="1" dirty="0">
                <a:solidFill>
                  <a:schemeClr val="tx1"/>
                </a:solidFill>
                <a:effectLst>
                  <a:outerShdw blurRad="38100" dist="38100" dir="2700000" algn="tl">
                    <a:srgbClr val="000000">
                      <a:alpha val="43137"/>
                    </a:srgbClr>
                  </a:outerShdw>
                </a:effectLst>
              </a:rPr>
              <a:t>إنتاج هرمون الإستروجين، وهو هرمون الأنوثة والمسئول عن إنتاج الكولاجين الذي يحافظ على البشرة، وهذا الهرمون يمثل أهمية قصوى للمرأة</a:t>
            </a:r>
            <a:endParaRPr lang="en-IN" b="1" dirty="0">
              <a:solidFill>
                <a:schemeClr val="tx1"/>
              </a:solidFill>
              <a:effectLst>
                <a:outerShdw blurRad="38100" dist="38100" dir="2700000" algn="tl">
                  <a:srgbClr val="000000">
                    <a:alpha val="43137"/>
                  </a:srgbClr>
                </a:outerShdw>
              </a:effectLst>
            </a:endParaRPr>
          </a:p>
        </p:txBody>
      </p:sp>
      <p:grpSp>
        <p:nvGrpSpPr>
          <p:cNvPr id="22" name="Group 21"/>
          <p:cNvGrpSpPr/>
          <p:nvPr/>
        </p:nvGrpSpPr>
        <p:grpSpPr>
          <a:xfrm>
            <a:off x="148200" y="303300"/>
            <a:ext cx="2133600" cy="2133600"/>
            <a:chOff x="148200" y="990600"/>
            <a:chExt cx="2133600" cy="2133600"/>
          </a:xfrm>
        </p:grpSpPr>
        <p:sp>
          <p:nvSpPr>
            <p:cNvPr id="19" name="Oval 18"/>
            <p:cNvSpPr/>
            <p:nvPr/>
          </p:nvSpPr>
          <p:spPr>
            <a:xfrm>
              <a:off x="148200" y="990600"/>
              <a:ext cx="2133600" cy="21336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0" name="Oval 19"/>
            <p:cNvSpPr/>
            <p:nvPr/>
          </p:nvSpPr>
          <p:spPr>
            <a:xfrm>
              <a:off x="261000" y="1103400"/>
              <a:ext cx="1908000" cy="1908000"/>
            </a:xfrm>
            <a:prstGeom prst="ellipse">
              <a:avLst/>
            </a:prstGeom>
            <a:solidFill>
              <a:schemeClr val="bg1">
                <a:alpha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1" name="Oval 20"/>
            <p:cNvSpPr/>
            <p:nvPr/>
          </p:nvSpPr>
          <p:spPr>
            <a:xfrm>
              <a:off x="585000" y="1427400"/>
              <a:ext cx="1260000" cy="1260000"/>
            </a:xfrm>
            <a:prstGeom prst="ellipse">
              <a:avLst/>
            </a:prstGeom>
            <a:solidFill>
              <a:schemeClr val="bg1">
                <a:alpha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grpSp>
        <p:nvGrpSpPr>
          <p:cNvPr id="23" name="Group 22"/>
          <p:cNvGrpSpPr/>
          <p:nvPr/>
        </p:nvGrpSpPr>
        <p:grpSpPr>
          <a:xfrm>
            <a:off x="2588700" y="303300"/>
            <a:ext cx="2133600" cy="2133600"/>
            <a:chOff x="148200" y="990600"/>
            <a:chExt cx="2133600" cy="2133600"/>
          </a:xfrm>
        </p:grpSpPr>
        <p:sp>
          <p:nvSpPr>
            <p:cNvPr id="24" name="Oval 23"/>
            <p:cNvSpPr/>
            <p:nvPr/>
          </p:nvSpPr>
          <p:spPr>
            <a:xfrm>
              <a:off x="148200" y="990600"/>
              <a:ext cx="2133600" cy="21336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5" name="Oval 24"/>
            <p:cNvSpPr/>
            <p:nvPr/>
          </p:nvSpPr>
          <p:spPr>
            <a:xfrm>
              <a:off x="261000" y="1103400"/>
              <a:ext cx="1908000" cy="1908000"/>
            </a:xfrm>
            <a:prstGeom prst="ellipse">
              <a:avLst/>
            </a:prstGeom>
            <a:solidFill>
              <a:schemeClr val="bg1">
                <a:alpha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6" name="Oval 25"/>
            <p:cNvSpPr/>
            <p:nvPr/>
          </p:nvSpPr>
          <p:spPr>
            <a:xfrm>
              <a:off x="585000" y="1427400"/>
              <a:ext cx="1260000" cy="1260000"/>
            </a:xfrm>
            <a:prstGeom prst="ellipse">
              <a:avLst/>
            </a:prstGeom>
            <a:solidFill>
              <a:schemeClr val="bg1">
                <a:alpha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grpSp>
        <p:nvGrpSpPr>
          <p:cNvPr id="27" name="Group 26"/>
          <p:cNvGrpSpPr/>
          <p:nvPr/>
        </p:nvGrpSpPr>
        <p:grpSpPr>
          <a:xfrm>
            <a:off x="5029200" y="303300"/>
            <a:ext cx="2133600" cy="2133600"/>
            <a:chOff x="148200" y="990600"/>
            <a:chExt cx="2133600" cy="2133600"/>
          </a:xfrm>
        </p:grpSpPr>
        <p:sp>
          <p:nvSpPr>
            <p:cNvPr id="28" name="Oval 27"/>
            <p:cNvSpPr/>
            <p:nvPr/>
          </p:nvSpPr>
          <p:spPr>
            <a:xfrm>
              <a:off x="148200" y="990600"/>
              <a:ext cx="2133600" cy="21336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29" name="Oval 28"/>
            <p:cNvSpPr/>
            <p:nvPr/>
          </p:nvSpPr>
          <p:spPr>
            <a:xfrm>
              <a:off x="261000" y="1103400"/>
              <a:ext cx="1908000" cy="1908000"/>
            </a:xfrm>
            <a:prstGeom prst="ellipse">
              <a:avLst/>
            </a:prstGeom>
            <a:solidFill>
              <a:schemeClr val="bg1">
                <a:alpha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0" name="Oval 29"/>
            <p:cNvSpPr/>
            <p:nvPr/>
          </p:nvSpPr>
          <p:spPr>
            <a:xfrm>
              <a:off x="585000" y="1427400"/>
              <a:ext cx="1260000" cy="1260000"/>
            </a:xfrm>
            <a:prstGeom prst="ellipse">
              <a:avLst/>
            </a:prstGeom>
            <a:solidFill>
              <a:schemeClr val="bg1">
                <a:alpha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grpSp>
        <p:nvGrpSpPr>
          <p:cNvPr id="31" name="Group 30"/>
          <p:cNvGrpSpPr/>
          <p:nvPr/>
        </p:nvGrpSpPr>
        <p:grpSpPr>
          <a:xfrm>
            <a:off x="7469700" y="303300"/>
            <a:ext cx="2133600" cy="2133600"/>
            <a:chOff x="148200" y="990600"/>
            <a:chExt cx="2133600" cy="2133600"/>
          </a:xfrm>
        </p:grpSpPr>
        <p:sp>
          <p:nvSpPr>
            <p:cNvPr id="32" name="Oval 31"/>
            <p:cNvSpPr/>
            <p:nvPr/>
          </p:nvSpPr>
          <p:spPr>
            <a:xfrm>
              <a:off x="148200" y="990600"/>
              <a:ext cx="2133600" cy="21336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3" name="Oval 32"/>
            <p:cNvSpPr/>
            <p:nvPr/>
          </p:nvSpPr>
          <p:spPr>
            <a:xfrm>
              <a:off x="261000" y="1103400"/>
              <a:ext cx="1908000" cy="1908000"/>
            </a:xfrm>
            <a:prstGeom prst="ellipse">
              <a:avLst/>
            </a:prstGeom>
            <a:solidFill>
              <a:schemeClr val="bg1">
                <a:alpha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4" name="Oval 33"/>
            <p:cNvSpPr/>
            <p:nvPr/>
          </p:nvSpPr>
          <p:spPr>
            <a:xfrm>
              <a:off x="585000" y="1427400"/>
              <a:ext cx="1260000" cy="1260000"/>
            </a:xfrm>
            <a:prstGeom prst="ellipse">
              <a:avLst/>
            </a:prstGeom>
            <a:solidFill>
              <a:schemeClr val="bg1">
                <a:alpha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grpSp>
        <p:nvGrpSpPr>
          <p:cNvPr id="35" name="Group 34"/>
          <p:cNvGrpSpPr/>
          <p:nvPr/>
        </p:nvGrpSpPr>
        <p:grpSpPr>
          <a:xfrm>
            <a:off x="9908251" y="303300"/>
            <a:ext cx="2133600" cy="2133600"/>
            <a:chOff x="148200" y="990600"/>
            <a:chExt cx="2133600" cy="2133600"/>
          </a:xfrm>
        </p:grpSpPr>
        <p:sp>
          <p:nvSpPr>
            <p:cNvPr id="36" name="Oval 35"/>
            <p:cNvSpPr/>
            <p:nvPr/>
          </p:nvSpPr>
          <p:spPr>
            <a:xfrm>
              <a:off x="148200" y="990600"/>
              <a:ext cx="2133600" cy="2133600"/>
            </a:xfrm>
            <a:prstGeom prst="ellipse">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7" name="Oval 36"/>
            <p:cNvSpPr/>
            <p:nvPr/>
          </p:nvSpPr>
          <p:spPr>
            <a:xfrm>
              <a:off x="261000" y="1103400"/>
              <a:ext cx="1908000" cy="1908000"/>
            </a:xfrm>
            <a:prstGeom prst="ellipse">
              <a:avLst/>
            </a:prstGeom>
            <a:solidFill>
              <a:schemeClr val="bg1">
                <a:alpha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38" name="Oval 37"/>
            <p:cNvSpPr/>
            <p:nvPr/>
          </p:nvSpPr>
          <p:spPr>
            <a:xfrm>
              <a:off x="585000" y="1427400"/>
              <a:ext cx="1260000" cy="1260000"/>
            </a:xfrm>
            <a:prstGeom prst="ellipse">
              <a:avLst/>
            </a:prstGeom>
            <a:solidFill>
              <a:schemeClr val="bg1">
                <a:alpha val="8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pic>
        <p:nvPicPr>
          <p:cNvPr id="40" name="Graphic 39" descr="Downward trend"/>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139036" y="948600"/>
            <a:ext cx="792000" cy="792000"/>
          </a:xfrm>
          <a:prstGeom prst="rect">
            <a:avLst/>
          </a:prstGeom>
        </p:spPr>
      </p:pic>
      <p:pic>
        <p:nvPicPr>
          <p:cNvPr id="42" name="Graphic 41" descr="Gauge"/>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259012" y="948600"/>
            <a:ext cx="792000" cy="792000"/>
          </a:xfrm>
          <a:prstGeom prst="rect">
            <a:avLst/>
          </a:prstGeom>
        </p:spPr>
      </p:pic>
      <p:pic>
        <p:nvPicPr>
          <p:cNvPr id="44" name="Graphic 43" descr="Lightbulb"/>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699024" y="948600"/>
            <a:ext cx="792000" cy="792000"/>
          </a:xfrm>
          <a:prstGeom prst="rect">
            <a:avLst/>
          </a:prstGeom>
        </p:spPr>
      </p:pic>
      <p:pic>
        <p:nvPicPr>
          <p:cNvPr id="46" name="Graphic 45" descr="Magnifying glass"/>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19000" y="974100"/>
            <a:ext cx="792000" cy="792000"/>
          </a:xfrm>
          <a:prstGeom prst="rect">
            <a:avLst/>
          </a:prstGeom>
        </p:spPr>
      </p:pic>
      <p:grpSp>
        <p:nvGrpSpPr>
          <p:cNvPr id="53" name="Group 52"/>
          <p:cNvGrpSpPr/>
          <p:nvPr/>
        </p:nvGrpSpPr>
        <p:grpSpPr>
          <a:xfrm>
            <a:off x="0" y="2645400"/>
            <a:ext cx="2430000" cy="793324"/>
            <a:chOff x="0" y="2645400"/>
            <a:chExt cx="2430000" cy="793324"/>
          </a:xfrm>
        </p:grpSpPr>
        <p:sp>
          <p:nvSpPr>
            <p:cNvPr id="51" name="TextBox 50"/>
            <p:cNvSpPr txBox="1"/>
            <p:nvPr/>
          </p:nvSpPr>
          <p:spPr>
            <a:xfrm>
              <a:off x="261000" y="2645400"/>
              <a:ext cx="1908000" cy="523220"/>
            </a:xfrm>
            <a:prstGeom prst="rect">
              <a:avLst/>
            </a:prstGeom>
            <a:noFill/>
          </p:spPr>
          <p:txBody>
            <a:bodyPr wrap="square" rtlCol="0">
              <a:spAutoFit/>
            </a:bodyPr>
            <a:lstStyle/>
            <a:p>
              <a:pPr algn="ctr"/>
              <a:endParaRPr lang="en-IN" sz="2800" spc="3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2" name="TextBox 51"/>
            <p:cNvSpPr txBox="1"/>
            <p:nvPr/>
          </p:nvSpPr>
          <p:spPr>
            <a:xfrm>
              <a:off x="0" y="3100170"/>
              <a:ext cx="2430000" cy="338554"/>
            </a:xfrm>
            <a:prstGeom prst="rect">
              <a:avLst/>
            </a:prstGeom>
            <a:noFill/>
          </p:spPr>
          <p:txBody>
            <a:bodyPr wrap="square" rtlCol="0">
              <a:spAutoFit/>
            </a:bodyPr>
            <a:lstStyle/>
            <a:p>
              <a:pPr algn="ctr"/>
              <a:endParaRPr lang="en-IN" sz="1600" spc="300" dirty="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grpSp>
        <p:nvGrpSpPr>
          <p:cNvPr id="54" name="Group 53"/>
          <p:cNvGrpSpPr/>
          <p:nvPr/>
        </p:nvGrpSpPr>
        <p:grpSpPr>
          <a:xfrm>
            <a:off x="2430000" y="2645400"/>
            <a:ext cx="2430000" cy="793324"/>
            <a:chOff x="0" y="2645400"/>
            <a:chExt cx="2430000" cy="793324"/>
          </a:xfrm>
        </p:grpSpPr>
        <p:sp>
          <p:nvSpPr>
            <p:cNvPr id="55" name="TextBox 54"/>
            <p:cNvSpPr txBox="1"/>
            <p:nvPr/>
          </p:nvSpPr>
          <p:spPr>
            <a:xfrm>
              <a:off x="261000" y="2645400"/>
              <a:ext cx="1908000" cy="523220"/>
            </a:xfrm>
            <a:prstGeom prst="rect">
              <a:avLst/>
            </a:prstGeom>
            <a:noFill/>
          </p:spPr>
          <p:txBody>
            <a:bodyPr wrap="square" rtlCol="0">
              <a:spAutoFit/>
            </a:bodyPr>
            <a:lstStyle/>
            <a:p>
              <a:pPr algn="ctr"/>
              <a:endParaRPr lang="en-IN" sz="2800" spc="3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6" name="TextBox 55"/>
            <p:cNvSpPr txBox="1"/>
            <p:nvPr/>
          </p:nvSpPr>
          <p:spPr>
            <a:xfrm>
              <a:off x="0" y="3100170"/>
              <a:ext cx="2430000" cy="338554"/>
            </a:xfrm>
            <a:prstGeom prst="rect">
              <a:avLst/>
            </a:prstGeom>
            <a:noFill/>
          </p:spPr>
          <p:txBody>
            <a:bodyPr wrap="square" rtlCol="0">
              <a:spAutoFit/>
            </a:bodyPr>
            <a:lstStyle/>
            <a:p>
              <a:pPr algn="ctr"/>
              <a:endParaRPr lang="en-IN" sz="1600" spc="300" dirty="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grpSp>
        <p:nvGrpSpPr>
          <p:cNvPr id="57" name="Group 56"/>
          <p:cNvGrpSpPr/>
          <p:nvPr/>
        </p:nvGrpSpPr>
        <p:grpSpPr>
          <a:xfrm>
            <a:off x="4869751" y="2599092"/>
            <a:ext cx="2430000" cy="839632"/>
            <a:chOff x="0" y="2599092"/>
            <a:chExt cx="2430000" cy="839632"/>
          </a:xfrm>
        </p:grpSpPr>
        <p:sp>
          <p:nvSpPr>
            <p:cNvPr id="58" name="TextBox 57"/>
            <p:cNvSpPr txBox="1"/>
            <p:nvPr/>
          </p:nvSpPr>
          <p:spPr>
            <a:xfrm>
              <a:off x="385050" y="2599092"/>
              <a:ext cx="1908000" cy="523220"/>
            </a:xfrm>
            <a:prstGeom prst="rect">
              <a:avLst/>
            </a:prstGeom>
            <a:noFill/>
          </p:spPr>
          <p:txBody>
            <a:bodyPr wrap="square" rtlCol="0">
              <a:spAutoFit/>
            </a:bodyPr>
            <a:lstStyle/>
            <a:p>
              <a:pPr algn="ctr"/>
              <a:endParaRPr lang="en-IN" sz="2800" spc="3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59" name="TextBox 58"/>
            <p:cNvSpPr txBox="1"/>
            <p:nvPr/>
          </p:nvSpPr>
          <p:spPr>
            <a:xfrm>
              <a:off x="0" y="3100170"/>
              <a:ext cx="2430000" cy="338554"/>
            </a:xfrm>
            <a:prstGeom prst="rect">
              <a:avLst/>
            </a:prstGeom>
            <a:noFill/>
          </p:spPr>
          <p:txBody>
            <a:bodyPr wrap="square" rtlCol="0">
              <a:spAutoFit/>
            </a:bodyPr>
            <a:lstStyle/>
            <a:p>
              <a:pPr algn="ctr"/>
              <a:endParaRPr lang="en-IN" sz="1600" spc="300" dirty="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grpSp>
        <p:nvGrpSpPr>
          <p:cNvPr id="60" name="Group 59"/>
          <p:cNvGrpSpPr/>
          <p:nvPr/>
        </p:nvGrpSpPr>
        <p:grpSpPr>
          <a:xfrm>
            <a:off x="7326751" y="2645400"/>
            <a:ext cx="2430000" cy="793324"/>
            <a:chOff x="0" y="2645400"/>
            <a:chExt cx="2430000" cy="793324"/>
          </a:xfrm>
        </p:grpSpPr>
        <p:sp>
          <p:nvSpPr>
            <p:cNvPr id="61" name="TextBox 60"/>
            <p:cNvSpPr txBox="1"/>
            <p:nvPr/>
          </p:nvSpPr>
          <p:spPr>
            <a:xfrm>
              <a:off x="261000" y="2645400"/>
              <a:ext cx="1908000" cy="523220"/>
            </a:xfrm>
            <a:prstGeom prst="rect">
              <a:avLst/>
            </a:prstGeom>
            <a:noFill/>
          </p:spPr>
          <p:txBody>
            <a:bodyPr wrap="square" rtlCol="0">
              <a:spAutoFit/>
            </a:bodyPr>
            <a:lstStyle/>
            <a:p>
              <a:pPr algn="ctr"/>
              <a:endParaRPr lang="en-IN" sz="2800" spc="3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2" name="TextBox 61"/>
            <p:cNvSpPr txBox="1"/>
            <p:nvPr/>
          </p:nvSpPr>
          <p:spPr>
            <a:xfrm>
              <a:off x="0" y="3100170"/>
              <a:ext cx="2430000" cy="338554"/>
            </a:xfrm>
            <a:prstGeom prst="rect">
              <a:avLst/>
            </a:prstGeom>
            <a:noFill/>
          </p:spPr>
          <p:txBody>
            <a:bodyPr wrap="square" rtlCol="0">
              <a:spAutoFit/>
            </a:bodyPr>
            <a:lstStyle/>
            <a:p>
              <a:pPr algn="ctr"/>
              <a:endParaRPr lang="en-IN" sz="1600" spc="300" dirty="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grpSp>
        <p:nvGrpSpPr>
          <p:cNvPr id="63" name="Group 62"/>
          <p:cNvGrpSpPr/>
          <p:nvPr/>
        </p:nvGrpSpPr>
        <p:grpSpPr>
          <a:xfrm>
            <a:off x="10023000" y="4046752"/>
            <a:ext cx="2430000" cy="783600"/>
            <a:chOff x="0" y="2645400"/>
            <a:chExt cx="2430000" cy="783600"/>
          </a:xfrm>
        </p:grpSpPr>
        <p:sp>
          <p:nvSpPr>
            <p:cNvPr id="64" name="TextBox 63"/>
            <p:cNvSpPr txBox="1"/>
            <p:nvPr/>
          </p:nvSpPr>
          <p:spPr>
            <a:xfrm>
              <a:off x="261000" y="2645400"/>
              <a:ext cx="1908000" cy="523220"/>
            </a:xfrm>
            <a:prstGeom prst="rect">
              <a:avLst/>
            </a:prstGeom>
            <a:noFill/>
          </p:spPr>
          <p:txBody>
            <a:bodyPr wrap="square" rtlCol="0">
              <a:spAutoFit/>
            </a:bodyPr>
            <a:lstStyle/>
            <a:p>
              <a:pPr algn="ctr"/>
              <a:endParaRPr lang="en-IN" sz="2800" spc="3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65" name="TextBox 64"/>
            <p:cNvSpPr txBox="1"/>
            <p:nvPr/>
          </p:nvSpPr>
          <p:spPr>
            <a:xfrm>
              <a:off x="0" y="3090446"/>
              <a:ext cx="2430000" cy="338554"/>
            </a:xfrm>
            <a:prstGeom prst="rect">
              <a:avLst/>
            </a:prstGeom>
            <a:noFill/>
          </p:spPr>
          <p:txBody>
            <a:bodyPr wrap="square" rtlCol="0">
              <a:spAutoFit/>
            </a:bodyPr>
            <a:lstStyle/>
            <a:p>
              <a:pPr algn="ctr"/>
              <a:endParaRPr lang="en-IN" sz="1600" spc="300" dirty="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cxnSp>
        <p:nvCxnSpPr>
          <p:cNvPr id="67" name="Straight Connector 66"/>
          <p:cNvCxnSpPr/>
          <p:nvPr/>
        </p:nvCxnSpPr>
        <p:spPr>
          <a:xfrm>
            <a:off x="261001" y="3886200"/>
            <a:ext cx="18817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727750" y="3867150"/>
            <a:ext cx="18817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155126" y="3867150"/>
            <a:ext cx="18817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595626" y="3867150"/>
            <a:ext cx="18817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0036126" y="3848100"/>
            <a:ext cx="18817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2451000" y="4438552"/>
            <a:ext cx="2430000" cy="307777"/>
          </a:xfrm>
          <a:prstGeom prst="rect">
            <a:avLst/>
          </a:prstGeom>
        </p:spPr>
        <p:txBody>
          <a:bodyPr wrap="square">
            <a:spAutoFit/>
          </a:bodyPr>
          <a:lstStyle/>
          <a:p>
            <a:pPr algn="ctr"/>
            <a:endParaRPr lang="en-IN" sz="1400" spc="300" dirty="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74" name="Rectangle 73"/>
          <p:cNvSpPr/>
          <p:nvPr/>
        </p:nvSpPr>
        <p:spPr>
          <a:xfrm>
            <a:off x="4909800" y="4438552"/>
            <a:ext cx="2430000" cy="307777"/>
          </a:xfrm>
          <a:prstGeom prst="rect">
            <a:avLst/>
          </a:prstGeom>
        </p:spPr>
        <p:txBody>
          <a:bodyPr wrap="square">
            <a:spAutoFit/>
          </a:bodyPr>
          <a:lstStyle/>
          <a:p>
            <a:pPr algn="ctr"/>
            <a:endParaRPr lang="en-IN" sz="1400" spc="300" dirty="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75" name="Rectangle 74"/>
          <p:cNvSpPr/>
          <p:nvPr/>
        </p:nvSpPr>
        <p:spPr>
          <a:xfrm>
            <a:off x="7311000" y="4438552"/>
            <a:ext cx="2430000" cy="307777"/>
          </a:xfrm>
          <a:prstGeom prst="rect">
            <a:avLst/>
          </a:prstGeom>
        </p:spPr>
        <p:txBody>
          <a:bodyPr wrap="square">
            <a:spAutoFit/>
          </a:bodyPr>
          <a:lstStyle/>
          <a:p>
            <a:pPr algn="ctr"/>
            <a:r>
              <a:rPr lang="en-IN" sz="1400" spc="300" dirty="0" smtClean="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endParaRPr lang="en-IN" sz="1400" spc="300" dirty="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76" name="Rectangle 75"/>
          <p:cNvSpPr/>
          <p:nvPr/>
        </p:nvSpPr>
        <p:spPr>
          <a:xfrm>
            <a:off x="9751500" y="4438552"/>
            <a:ext cx="2430000" cy="307777"/>
          </a:xfrm>
          <a:prstGeom prst="rect">
            <a:avLst/>
          </a:prstGeom>
        </p:spPr>
        <p:txBody>
          <a:bodyPr wrap="square">
            <a:spAutoFit/>
          </a:bodyPr>
          <a:lstStyle/>
          <a:p>
            <a:pPr algn="ctr"/>
            <a:r>
              <a:rPr lang="en-IN" sz="1400" spc="300" dirty="0" smtClean="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endParaRPr lang="en-IN" sz="1400" spc="300" dirty="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sp>
        <p:nvSpPr>
          <p:cNvPr id="77" name="Isosceles Triangle 76"/>
          <p:cNvSpPr/>
          <p:nvPr/>
        </p:nvSpPr>
        <p:spPr>
          <a:xfrm flipH="1" flipV="1">
            <a:off x="12652850" y="0"/>
            <a:ext cx="45719" cy="6915418"/>
          </a:xfrm>
          <a:prstGeom prst="triangle">
            <a:avLst>
              <a:gd name="adj" fmla="val 100000"/>
            </a:avLst>
          </a:prstGeom>
          <a:gradFill>
            <a:gsLst>
              <a:gs pos="0">
                <a:schemeClr val="bg1">
                  <a:alpha val="0"/>
                </a:schemeClr>
              </a:gs>
              <a:gs pos="74000">
                <a:schemeClr val="bg1">
                  <a:alpha val="30000"/>
                </a:schemeClr>
              </a:gs>
              <a:gs pos="83000">
                <a:schemeClr val="bg1">
                  <a:alpha val="28000"/>
                </a:schemeClr>
              </a:gs>
              <a:gs pos="100000">
                <a:schemeClr val="bg1">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81000" y="1067666"/>
            <a:ext cx="792000" cy="60486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192649"/>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428624"/>
            <a:ext cx="11317514" cy="6175375"/>
          </a:xfrm>
          <a:prstGeom prst="rect">
            <a:avLst/>
          </a:prstGeom>
        </p:spPr>
      </p:pic>
    </p:spTree>
    <p:extLst>
      <p:ext uri="{BB962C8B-B14F-4D97-AF65-F5344CB8AC3E}">
        <p14:creationId xmlns:p14="http://schemas.microsoft.com/office/powerpoint/2010/main" val="3457224825"/>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sp>
        <p:nvSpPr>
          <p:cNvPr id="5" name="Rectangle 4"/>
          <p:cNvSpPr/>
          <p:nvPr/>
        </p:nvSpPr>
        <p:spPr>
          <a:xfrm>
            <a:off x="-119911" y="-134911"/>
            <a:ext cx="12431842" cy="6992911"/>
          </a:xfrm>
          <a:prstGeom prst="rect">
            <a:avLst/>
          </a:prstGeom>
          <a:solidFill>
            <a:srgbClr val="237FCB">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6" name="Oval 5"/>
          <p:cNvSpPr/>
          <p:nvPr/>
        </p:nvSpPr>
        <p:spPr>
          <a:xfrm>
            <a:off x="4776866" y="2109866"/>
            <a:ext cx="2638269" cy="2638269"/>
          </a:xfrm>
          <a:prstGeom prst="ellipse">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nvGrpSpPr>
          <p:cNvPr id="25" name="Group 24"/>
          <p:cNvGrpSpPr/>
          <p:nvPr/>
        </p:nvGrpSpPr>
        <p:grpSpPr>
          <a:xfrm>
            <a:off x="1200461" y="1514007"/>
            <a:ext cx="3252866" cy="640032"/>
            <a:chOff x="1678898" y="1514007"/>
            <a:chExt cx="3252866" cy="640032"/>
          </a:xfrm>
        </p:grpSpPr>
        <p:sp>
          <p:nvSpPr>
            <p:cNvPr id="9" name="TextBox 8"/>
            <p:cNvSpPr txBox="1"/>
            <p:nvPr/>
          </p:nvSpPr>
          <p:spPr>
            <a:xfrm>
              <a:off x="1678898" y="1514007"/>
              <a:ext cx="2593299" cy="338554"/>
            </a:xfrm>
            <a:prstGeom prst="rect">
              <a:avLst/>
            </a:prstGeom>
            <a:noFill/>
          </p:spPr>
          <p:txBody>
            <a:bodyPr wrap="square" rtlCol="0">
              <a:spAutoFit/>
            </a:bodyPr>
            <a:lstStyle/>
            <a:p>
              <a:endParaRPr lang="en-IN" sz="1600" spc="3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0" name="TextBox 9"/>
            <p:cNvSpPr txBox="1"/>
            <p:nvPr/>
          </p:nvSpPr>
          <p:spPr>
            <a:xfrm>
              <a:off x="1678898" y="1846262"/>
              <a:ext cx="3252866" cy="307777"/>
            </a:xfrm>
            <a:prstGeom prst="rect">
              <a:avLst/>
            </a:prstGeom>
            <a:noFill/>
          </p:spPr>
          <p:txBody>
            <a:bodyPr wrap="square" rtlCol="0">
              <a:spAutoFit/>
            </a:bodyPr>
            <a:lstStyle/>
            <a:p>
              <a:endParaRPr lang="en-IN" sz="1400" spc="300" dirty="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grpSp>
        <p:nvGrpSpPr>
          <p:cNvPr id="26" name="Group 25"/>
          <p:cNvGrpSpPr/>
          <p:nvPr/>
        </p:nvGrpSpPr>
        <p:grpSpPr>
          <a:xfrm>
            <a:off x="540894" y="3147736"/>
            <a:ext cx="3252866" cy="640032"/>
            <a:chOff x="1019331" y="3075217"/>
            <a:chExt cx="3252866" cy="640032"/>
          </a:xfrm>
        </p:grpSpPr>
        <p:sp>
          <p:nvSpPr>
            <p:cNvPr id="11" name="TextBox 10"/>
            <p:cNvSpPr txBox="1"/>
            <p:nvPr/>
          </p:nvSpPr>
          <p:spPr>
            <a:xfrm>
              <a:off x="1019331" y="3075217"/>
              <a:ext cx="2593299" cy="338554"/>
            </a:xfrm>
            <a:prstGeom prst="rect">
              <a:avLst/>
            </a:prstGeom>
            <a:noFill/>
          </p:spPr>
          <p:txBody>
            <a:bodyPr wrap="square" rtlCol="0">
              <a:spAutoFit/>
            </a:bodyPr>
            <a:lstStyle/>
            <a:p>
              <a:endParaRPr lang="en-IN" sz="1600" spc="3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2" name="TextBox 11"/>
            <p:cNvSpPr txBox="1"/>
            <p:nvPr/>
          </p:nvSpPr>
          <p:spPr>
            <a:xfrm>
              <a:off x="1019331" y="3407472"/>
              <a:ext cx="3252866" cy="307777"/>
            </a:xfrm>
            <a:prstGeom prst="rect">
              <a:avLst/>
            </a:prstGeom>
            <a:noFill/>
          </p:spPr>
          <p:txBody>
            <a:bodyPr wrap="square" rtlCol="0">
              <a:spAutoFit/>
            </a:bodyPr>
            <a:lstStyle/>
            <a:p>
              <a:endParaRPr lang="en-IN" sz="1400" spc="300" dirty="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grpSp>
        <p:nvGrpSpPr>
          <p:cNvPr id="15" name="Group 14"/>
          <p:cNvGrpSpPr/>
          <p:nvPr/>
        </p:nvGrpSpPr>
        <p:grpSpPr>
          <a:xfrm>
            <a:off x="1222947" y="4781465"/>
            <a:ext cx="3252866" cy="640032"/>
            <a:chOff x="1701384" y="4781465"/>
            <a:chExt cx="3252866" cy="640032"/>
          </a:xfrm>
        </p:grpSpPr>
        <p:sp>
          <p:nvSpPr>
            <p:cNvPr id="13" name="TextBox 12"/>
            <p:cNvSpPr txBox="1"/>
            <p:nvPr/>
          </p:nvSpPr>
          <p:spPr>
            <a:xfrm>
              <a:off x="1701384" y="4781465"/>
              <a:ext cx="2593299" cy="338554"/>
            </a:xfrm>
            <a:prstGeom prst="rect">
              <a:avLst/>
            </a:prstGeom>
            <a:noFill/>
          </p:spPr>
          <p:txBody>
            <a:bodyPr wrap="square" rtlCol="0">
              <a:spAutoFit/>
            </a:bodyPr>
            <a:lstStyle/>
            <a:p>
              <a:endParaRPr lang="en-IN" sz="1600" spc="3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4" name="TextBox 13"/>
            <p:cNvSpPr txBox="1"/>
            <p:nvPr/>
          </p:nvSpPr>
          <p:spPr>
            <a:xfrm>
              <a:off x="1701384" y="5113720"/>
              <a:ext cx="3252866" cy="307777"/>
            </a:xfrm>
            <a:prstGeom prst="rect">
              <a:avLst/>
            </a:prstGeom>
            <a:noFill/>
          </p:spPr>
          <p:txBody>
            <a:bodyPr wrap="square" rtlCol="0">
              <a:spAutoFit/>
            </a:bodyPr>
            <a:lstStyle/>
            <a:p>
              <a:endParaRPr lang="en-IN" sz="1400" spc="300" dirty="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grpSp>
        <p:nvGrpSpPr>
          <p:cNvPr id="16" name="Group 15"/>
          <p:cNvGrpSpPr/>
          <p:nvPr/>
        </p:nvGrpSpPr>
        <p:grpSpPr>
          <a:xfrm>
            <a:off x="7786140" y="1514007"/>
            <a:ext cx="3252866" cy="640032"/>
            <a:chOff x="1701384" y="4781465"/>
            <a:chExt cx="3252866" cy="640032"/>
          </a:xfrm>
        </p:grpSpPr>
        <p:sp>
          <p:nvSpPr>
            <p:cNvPr id="17" name="TextBox 16"/>
            <p:cNvSpPr txBox="1"/>
            <p:nvPr/>
          </p:nvSpPr>
          <p:spPr>
            <a:xfrm>
              <a:off x="1701384" y="4781465"/>
              <a:ext cx="2593299" cy="338554"/>
            </a:xfrm>
            <a:prstGeom prst="rect">
              <a:avLst/>
            </a:prstGeom>
            <a:noFill/>
          </p:spPr>
          <p:txBody>
            <a:bodyPr wrap="square" rtlCol="0">
              <a:spAutoFit/>
            </a:bodyPr>
            <a:lstStyle/>
            <a:p>
              <a:endParaRPr lang="en-IN" sz="1600" spc="3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8" name="TextBox 17"/>
            <p:cNvSpPr txBox="1"/>
            <p:nvPr/>
          </p:nvSpPr>
          <p:spPr>
            <a:xfrm>
              <a:off x="1701384" y="5113720"/>
              <a:ext cx="3252866" cy="307777"/>
            </a:xfrm>
            <a:prstGeom prst="rect">
              <a:avLst/>
            </a:prstGeom>
            <a:noFill/>
          </p:spPr>
          <p:txBody>
            <a:bodyPr wrap="square" rtlCol="0">
              <a:spAutoFit/>
            </a:bodyPr>
            <a:lstStyle/>
            <a:p>
              <a:endParaRPr lang="en-IN" sz="1400" spc="300" dirty="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grpSp>
        <p:nvGrpSpPr>
          <p:cNvPr id="19" name="Group 18"/>
          <p:cNvGrpSpPr/>
          <p:nvPr/>
        </p:nvGrpSpPr>
        <p:grpSpPr>
          <a:xfrm>
            <a:off x="8368258" y="3147736"/>
            <a:ext cx="3252866" cy="640032"/>
            <a:chOff x="1701384" y="4781465"/>
            <a:chExt cx="3252866" cy="640032"/>
          </a:xfrm>
        </p:grpSpPr>
        <p:sp>
          <p:nvSpPr>
            <p:cNvPr id="20" name="TextBox 19"/>
            <p:cNvSpPr txBox="1"/>
            <p:nvPr/>
          </p:nvSpPr>
          <p:spPr>
            <a:xfrm>
              <a:off x="1701384" y="4781465"/>
              <a:ext cx="2593299" cy="338554"/>
            </a:xfrm>
            <a:prstGeom prst="rect">
              <a:avLst/>
            </a:prstGeom>
            <a:noFill/>
          </p:spPr>
          <p:txBody>
            <a:bodyPr wrap="square" rtlCol="0">
              <a:spAutoFit/>
            </a:bodyPr>
            <a:lstStyle/>
            <a:p>
              <a:endParaRPr lang="en-IN" sz="1600" spc="3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1" name="TextBox 20"/>
            <p:cNvSpPr txBox="1"/>
            <p:nvPr/>
          </p:nvSpPr>
          <p:spPr>
            <a:xfrm>
              <a:off x="1701384" y="5113720"/>
              <a:ext cx="3252866" cy="307777"/>
            </a:xfrm>
            <a:prstGeom prst="rect">
              <a:avLst/>
            </a:prstGeom>
            <a:noFill/>
          </p:spPr>
          <p:txBody>
            <a:bodyPr wrap="square" rtlCol="0">
              <a:spAutoFit/>
            </a:bodyPr>
            <a:lstStyle/>
            <a:p>
              <a:endParaRPr lang="en-IN" sz="1400" spc="300" dirty="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grpSp>
        <p:nvGrpSpPr>
          <p:cNvPr id="22" name="Group 21"/>
          <p:cNvGrpSpPr/>
          <p:nvPr/>
        </p:nvGrpSpPr>
        <p:grpSpPr>
          <a:xfrm>
            <a:off x="7721184" y="4781465"/>
            <a:ext cx="3252866" cy="640032"/>
            <a:chOff x="1701384" y="4781465"/>
            <a:chExt cx="3252866" cy="640032"/>
          </a:xfrm>
        </p:grpSpPr>
        <p:sp>
          <p:nvSpPr>
            <p:cNvPr id="23" name="TextBox 22"/>
            <p:cNvSpPr txBox="1"/>
            <p:nvPr/>
          </p:nvSpPr>
          <p:spPr>
            <a:xfrm>
              <a:off x="1701384" y="4781465"/>
              <a:ext cx="3252866" cy="338554"/>
            </a:xfrm>
            <a:prstGeom prst="rect">
              <a:avLst/>
            </a:prstGeom>
            <a:noFill/>
          </p:spPr>
          <p:txBody>
            <a:bodyPr wrap="square" rtlCol="0">
              <a:spAutoFit/>
            </a:bodyPr>
            <a:lstStyle/>
            <a:p>
              <a:endParaRPr lang="en-IN" sz="1600" spc="3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4" name="TextBox 23"/>
            <p:cNvSpPr txBox="1"/>
            <p:nvPr/>
          </p:nvSpPr>
          <p:spPr>
            <a:xfrm>
              <a:off x="1701384" y="5113720"/>
              <a:ext cx="3252866" cy="307777"/>
            </a:xfrm>
            <a:prstGeom prst="rect">
              <a:avLst/>
            </a:prstGeom>
            <a:noFill/>
          </p:spPr>
          <p:txBody>
            <a:bodyPr wrap="square" rtlCol="0">
              <a:spAutoFit/>
            </a:bodyPr>
            <a:lstStyle/>
            <a:p>
              <a:endParaRPr lang="en-IN" sz="1400" spc="300" dirty="0">
                <a:solidFill>
                  <a:prstClr val="white"/>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grpSp>
      <p:cxnSp>
        <p:nvCxnSpPr>
          <p:cNvPr id="29" name="Connector: Elbow 28"/>
          <p:cNvCxnSpPr>
            <a:stCxn id="6" idx="1"/>
            <a:endCxn id="10" idx="3"/>
          </p:cNvCxnSpPr>
          <p:nvPr/>
        </p:nvCxnSpPr>
        <p:spPr>
          <a:xfrm rot="16200000" flipV="1">
            <a:off x="4560240" y="1893239"/>
            <a:ext cx="496081" cy="709905"/>
          </a:xfrm>
          <a:prstGeom prst="bentConnector2">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0" name="Connector: Elbow 29"/>
          <p:cNvCxnSpPr>
            <a:cxnSpLocks/>
            <a:stCxn id="6" idx="3"/>
            <a:endCxn id="14" idx="3"/>
          </p:cNvCxnSpPr>
          <p:nvPr/>
        </p:nvCxnSpPr>
        <p:spPr>
          <a:xfrm rot="5400000">
            <a:off x="4366603" y="4470980"/>
            <a:ext cx="905840" cy="687419"/>
          </a:xfrm>
          <a:prstGeom prst="bentConnector2">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3" name="Connector: Elbow 32"/>
          <p:cNvCxnSpPr>
            <a:cxnSpLocks/>
            <a:stCxn id="6" idx="2"/>
            <a:endCxn id="12" idx="3"/>
          </p:cNvCxnSpPr>
          <p:nvPr/>
        </p:nvCxnSpPr>
        <p:spPr>
          <a:xfrm rot="10800000" flipV="1">
            <a:off x="3793760" y="3429000"/>
            <a:ext cx="983106" cy="204879"/>
          </a:xfrm>
          <a:prstGeom prst="bentConnector3">
            <a:avLst>
              <a:gd name="adj1" fmla="val 50000"/>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6" name="Connector: Elbow 35"/>
          <p:cNvCxnSpPr>
            <a:cxnSpLocks/>
            <a:stCxn id="6" idx="6"/>
            <a:endCxn id="21" idx="1"/>
          </p:cNvCxnSpPr>
          <p:nvPr/>
        </p:nvCxnSpPr>
        <p:spPr>
          <a:xfrm>
            <a:off x="7415135" y="3429001"/>
            <a:ext cx="953123" cy="204879"/>
          </a:xfrm>
          <a:prstGeom prst="bentConnector3">
            <a:avLst>
              <a:gd name="adj1" fmla="val 50000"/>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0" name="Connector: Elbow 39"/>
          <p:cNvCxnSpPr>
            <a:cxnSpLocks/>
            <a:stCxn id="6" idx="7"/>
            <a:endCxn id="18" idx="1"/>
          </p:cNvCxnSpPr>
          <p:nvPr/>
        </p:nvCxnSpPr>
        <p:spPr>
          <a:xfrm rot="5400000" flipH="1" flipV="1">
            <a:off x="7159414" y="1869507"/>
            <a:ext cx="496081" cy="757371"/>
          </a:xfrm>
          <a:prstGeom prst="bentConnector2">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3" name="Connector: Elbow 42"/>
          <p:cNvCxnSpPr>
            <a:cxnSpLocks/>
            <a:stCxn id="6" idx="5"/>
            <a:endCxn id="24" idx="1"/>
          </p:cNvCxnSpPr>
          <p:nvPr/>
        </p:nvCxnSpPr>
        <p:spPr>
          <a:xfrm rot="16200000" flipH="1">
            <a:off x="6922056" y="4468481"/>
            <a:ext cx="905840" cy="692415"/>
          </a:xfrm>
          <a:prstGeom prst="bentConnector2">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04730" y="46616"/>
            <a:ext cx="4527030" cy="769441"/>
          </a:xfrm>
          <a:prstGeom prst="rect">
            <a:avLst/>
          </a:prstGeom>
          <a:noFill/>
        </p:spPr>
        <p:txBody>
          <a:bodyPr wrap="square" rtlCol="0">
            <a:spAutoFit/>
          </a:bodyPr>
          <a:lstStyle/>
          <a:p>
            <a:endParaRPr lang="en-IN" sz="4400" dirty="0">
              <a:solidFill>
                <a:prstClr val="white"/>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cxnSp>
        <p:nvCxnSpPr>
          <p:cNvPr id="48" name="Straight Connector 47"/>
          <p:cNvCxnSpPr/>
          <p:nvPr/>
        </p:nvCxnSpPr>
        <p:spPr>
          <a:xfrm>
            <a:off x="420350" y="861027"/>
            <a:ext cx="113513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صورة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6865" y="2130320"/>
            <a:ext cx="2638269" cy="2640264"/>
          </a:xfrm>
          <a:prstGeom prst="rect">
            <a:avLst/>
          </a:prstGeom>
        </p:spPr>
      </p:pic>
      <p:sp>
        <p:nvSpPr>
          <p:cNvPr id="2" name="مستطيل 1"/>
          <p:cNvSpPr/>
          <p:nvPr/>
        </p:nvSpPr>
        <p:spPr>
          <a:xfrm>
            <a:off x="7988507" y="975398"/>
            <a:ext cx="3352800" cy="1754326"/>
          </a:xfrm>
          <a:prstGeom prst="rect">
            <a:avLst/>
          </a:prstGeom>
        </p:spPr>
        <p:txBody>
          <a:bodyPr wrap="square">
            <a:spAutoFit/>
          </a:bodyPr>
          <a:lstStyle/>
          <a:p>
            <a:pPr algn="r"/>
            <a:r>
              <a:rPr lang="ar-IQ" b="1" dirty="0">
                <a:solidFill>
                  <a:schemeClr val="bg1"/>
                </a:solidFill>
                <a:effectLst>
                  <a:outerShdw blurRad="38100" dist="38100" dir="2700000" algn="tl">
                    <a:srgbClr val="000000">
                      <a:alpha val="43137"/>
                    </a:srgbClr>
                  </a:outerShdw>
                </a:effectLst>
              </a:rPr>
              <a:t>تمارين كبار السن المناسبة للمرأة فوق الستين تعتبر تمرينات الأيروبيكس من الرياضات المحببة للنساء عموما ولسن الستين خاصة، خصوصا مع استخدام الموسيقى التي تدخل البهجة والسعادة على القلوب، </a:t>
            </a:r>
          </a:p>
        </p:txBody>
      </p:sp>
      <p:sp>
        <p:nvSpPr>
          <p:cNvPr id="7" name="مستطيل 6"/>
          <p:cNvSpPr/>
          <p:nvPr/>
        </p:nvSpPr>
        <p:spPr>
          <a:xfrm>
            <a:off x="8640164" y="3049104"/>
            <a:ext cx="2980960" cy="1477328"/>
          </a:xfrm>
          <a:prstGeom prst="rect">
            <a:avLst/>
          </a:prstGeom>
        </p:spPr>
        <p:txBody>
          <a:bodyPr wrap="square">
            <a:spAutoFit/>
          </a:bodyPr>
          <a:lstStyle/>
          <a:p>
            <a:pPr algn="r"/>
            <a:r>
              <a:rPr lang="ar-IQ" b="1" dirty="0">
                <a:solidFill>
                  <a:schemeClr val="bg1"/>
                </a:solidFill>
                <a:effectLst>
                  <a:outerShdw blurRad="38100" dist="38100" dir="2700000" algn="tl">
                    <a:srgbClr val="000000">
                      <a:alpha val="43137"/>
                    </a:srgbClr>
                  </a:outerShdw>
                </a:effectLst>
              </a:rPr>
              <a:t>المشي والجري الخفيف من الرياضات المفضلة للجميع، فهي لا تحتاج إلى قدرات خاصة، بل يمكن أن يمارسها الجميع كل بقدر استطاعته. لعب التنس </a:t>
            </a:r>
            <a:endParaRPr lang="en-US" b="1" dirty="0" smtClean="0">
              <a:solidFill>
                <a:schemeClr val="bg1"/>
              </a:solidFill>
              <a:effectLst>
                <a:outerShdw blurRad="38100" dist="38100" dir="2700000" algn="tl">
                  <a:srgbClr val="000000">
                    <a:alpha val="43137"/>
                  </a:srgbClr>
                </a:outerShdw>
              </a:effectLst>
            </a:endParaRPr>
          </a:p>
          <a:p>
            <a:pPr algn="r"/>
            <a:r>
              <a:rPr lang="ar-IQ" b="1" dirty="0" smtClean="0">
                <a:solidFill>
                  <a:schemeClr val="bg1"/>
                </a:solidFill>
                <a:effectLst>
                  <a:outerShdw blurRad="38100" dist="38100" dir="2700000" algn="tl">
                    <a:srgbClr val="000000">
                      <a:alpha val="43137"/>
                    </a:srgbClr>
                  </a:outerShdw>
                </a:effectLst>
              </a:rPr>
              <a:t>والسباحة </a:t>
            </a:r>
            <a:endParaRPr lang="ar-IQ" b="1" dirty="0">
              <a:solidFill>
                <a:schemeClr val="bg1"/>
              </a:solidFill>
              <a:effectLst>
                <a:outerShdw blurRad="38100" dist="38100" dir="2700000" algn="tl">
                  <a:srgbClr val="000000">
                    <a:alpha val="43137"/>
                  </a:srgbClr>
                </a:outerShdw>
              </a:effectLst>
            </a:endParaRPr>
          </a:p>
        </p:txBody>
      </p:sp>
      <p:sp>
        <p:nvSpPr>
          <p:cNvPr id="8" name="مربع نص 7"/>
          <p:cNvSpPr txBox="1"/>
          <p:nvPr/>
        </p:nvSpPr>
        <p:spPr>
          <a:xfrm>
            <a:off x="893502" y="1107598"/>
            <a:ext cx="3207216" cy="1477328"/>
          </a:xfrm>
          <a:prstGeom prst="rect">
            <a:avLst/>
          </a:prstGeom>
          <a:noFill/>
        </p:spPr>
        <p:txBody>
          <a:bodyPr wrap="square" rtlCol="1">
            <a:spAutoFit/>
          </a:bodyPr>
          <a:lstStyle/>
          <a:p>
            <a:pPr algn="r"/>
            <a:r>
              <a:rPr lang="ar-IQ" b="1" dirty="0">
                <a:solidFill>
                  <a:schemeClr val="bg1"/>
                </a:solidFill>
                <a:effectLst>
                  <a:outerShdw blurRad="38100" dist="38100" dir="2700000" algn="tl">
                    <a:srgbClr val="000000">
                      <a:alpha val="43137"/>
                    </a:srgbClr>
                  </a:outerShdw>
                </a:effectLst>
              </a:rPr>
              <a:t>تحديد بعض المكملات الغذائية الغنية بأوميجا ثلاثة، ومجموعة فيتامينات لتعويض ما يفقده الجسم في هذه المرحلة، ويفضل أن يتزامن ذلك مع الغذاء الصحي الجيد،</a:t>
            </a:r>
          </a:p>
        </p:txBody>
      </p:sp>
      <p:sp>
        <p:nvSpPr>
          <p:cNvPr id="27" name="مستطيل 26"/>
          <p:cNvSpPr/>
          <p:nvPr/>
        </p:nvSpPr>
        <p:spPr>
          <a:xfrm>
            <a:off x="8158807" y="4748135"/>
            <a:ext cx="3671767" cy="1477328"/>
          </a:xfrm>
          <a:prstGeom prst="rect">
            <a:avLst/>
          </a:prstGeom>
        </p:spPr>
        <p:txBody>
          <a:bodyPr wrap="square">
            <a:spAutoFit/>
          </a:bodyPr>
          <a:lstStyle/>
          <a:p>
            <a:pPr algn="r"/>
            <a:r>
              <a:rPr lang="ar-IQ" b="1" dirty="0">
                <a:solidFill>
                  <a:schemeClr val="bg1"/>
                </a:solidFill>
                <a:effectLst>
                  <a:outerShdw blurRad="38100" dist="38100" dir="2700000" algn="tl">
                    <a:srgbClr val="000000">
                      <a:alpha val="43137"/>
                    </a:srgbClr>
                  </a:outerShdw>
                </a:effectLst>
              </a:rPr>
              <a:t>وأيضا تمرينات اليوجا التي تساعد على حرق الدهون التي يتعرض لها الرجال فوق الستين، أيضا من المهم ممارسة بعض تمرينات اللياقة البدنية والمرونة والمشي ربع ساعة يوميا على الأقل</a:t>
            </a:r>
          </a:p>
        </p:txBody>
      </p:sp>
      <p:sp>
        <p:nvSpPr>
          <p:cNvPr id="28" name="مستطيل 27"/>
          <p:cNvSpPr/>
          <p:nvPr/>
        </p:nvSpPr>
        <p:spPr>
          <a:xfrm>
            <a:off x="179045" y="3172214"/>
            <a:ext cx="3921673" cy="1200329"/>
          </a:xfrm>
          <a:prstGeom prst="rect">
            <a:avLst/>
          </a:prstGeom>
        </p:spPr>
        <p:txBody>
          <a:bodyPr wrap="square">
            <a:spAutoFit/>
          </a:bodyPr>
          <a:lstStyle/>
          <a:p>
            <a:pPr algn="r"/>
            <a:r>
              <a:rPr lang="ar-IQ" b="1" dirty="0">
                <a:solidFill>
                  <a:schemeClr val="bg1"/>
                </a:solidFill>
                <a:effectLst>
                  <a:outerShdw blurRad="38100" dist="38100" dir="2700000" algn="tl">
                    <a:srgbClr val="000000">
                      <a:alpha val="43137"/>
                    </a:srgbClr>
                  </a:outerShdw>
                </a:effectLst>
              </a:rPr>
              <a:t>مع الحرص على زيارة الطبيب مرة كل عام على الأقل لإعادة التحاليل وتعديل الجرعة حسب الحالة. بذلك تكون قد تجنبت بدرجة كبيرة الإصابة بأمراض الشيخوخة الشائعة</a:t>
            </a:r>
          </a:p>
        </p:txBody>
      </p:sp>
      <p:sp>
        <p:nvSpPr>
          <p:cNvPr id="31" name="مستطيل 30"/>
          <p:cNvSpPr/>
          <p:nvPr/>
        </p:nvSpPr>
        <p:spPr>
          <a:xfrm>
            <a:off x="1064755" y="4822357"/>
            <a:ext cx="2909682" cy="1477328"/>
          </a:xfrm>
          <a:prstGeom prst="rect">
            <a:avLst/>
          </a:prstGeom>
        </p:spPr>
        <p:txBody>
          <a:bodyPr wrap="square">
            <a:spAutoFit/>
          </a:bodyPr>
          <a:lstStyle/>
          <a:p>
            <a:pPr algn="r"/>
            <a:r>
              <a:rPr lang="ar-IQ" b="1" dirty="0">
                <a:solidFill>
                  <a:schemeClr val="bg1"/>
                </a:solidFill>
                <a:effectLst>
                  <a:outerShdw blurRad="38100" dist="38100" dir="2700000" algn="tl">
                    <a:srgbClr val="000000">
                      <a:alpha val="43137"/>
                    </a:srgbClr>
                  </a:outerShdw>
                </a:effectLst>
              </a:rPr>
              <a:t>تجاوزوا الخامسة والستين- ينصحون بممارسة نشاط جسدي معتدل لمدة ثلاثين إلى ستين دقيقة يوميا، بواقع ثلاثة أيام على الأقل في الأسبوع.</a:t>
            </a:r>
          </a:p>
          <a:p>
            <a:pPr algn="r"/>
            <a:endParaRPr lang="ar-IQ"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1740694"/>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43" y="275771"/>
            <a:ext cx="8374744" cy="6371772"/>
          </a:xfrm>
          <a:prstGeom prst="rect">
            <a:avLst/>
          </a:prstGeom>
          <a:ln>
            <a:noFill/>
          </a:ln>
          <a:effectLst>
            <a:softEdge rad="112500"/>
          </a:effectLst>
        </p:spPr>
      </p:pic>
      <p:sp>
        <p:nvSpPr>
          <p:cNvPr id="4" name="مربع نص 3"/>
          <p:cNvSpPr txBox="1"/>
          <p:nvPr/>
        </p:nvSpPr>
        <p:spPr>
          <a:xfrm>
            <a:off x="8984341" y="1608943"/>
            <a:ext cx="2670629" cy="3139321"/>
          </a:xfrm>
          <a:prstGeom prst="rect">
            <a:avLst/>
          </a:prstGeom>
          <a:noFill/>
        </p:spPr>
        <p:txBody>
          <a:bodyPr wrap="square" rtlCol="1">
            <a:spAutoFit/>
          </a:bodyPr>
          <a:lstStyle/>
          <a:p>
            <a:pPr algn="ctr"/>
            <a:r>
              <a:rPr lang="ar-IQ" sz="6600" b="1" dirty="0" smtClean="0">
                <a:effectLst>
                  <a:outerShdw blurRad="38100" dist="38100" dir="2700000" algn="tl">
                    <a:srgbClr val="000000">
                      <a:alpha val="43137"/>
                    </a:srgbClr>
                  </a:outerShdw>
                </a:effectLst>
              </a:rPr>
              <a:t>شكرا</a:t>
            </a:r>
          </a:p>
          <a:p>
            <a:pPr algn="ctr"/>
            <a:r>
              <a:rPr lang="ar-IQ" sz="6600" b="1" dirty="0" smtClean="0">
                <a:effectLst>
                  <a:outerShdw blurRad="38100" dist="38100" dir="2700000" algn="tl">
                    <a:srgbClr val="000000">
                      <a:alpha val="43137"/>
                    </a:srgbClr>
                  </a:outerShdw>
                </a:effectLst>
              </a:rPr>
              <a:t>لحسن الاستماع </a:t>
            </a:r>
            <a:endParaRPr lang="ar-IQ"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3646031"/>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6672388"/>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a:extLst>
              <a:ext uri="{FF2B5EF4-FFF2-40B4-BE49-F238E27FC236}">
                <a16:creationId xmlns="" xmlns:a16="http://schemas.microsoft.com/office/drawing/2014/main" id="{63A878E6-C963-493C-B93F-86E4C38BCDC3}"/>
              </a:ext>
            </a:extLst>
          </p:cNvPr>
          <p:cNvSpPr/>
          <p:nvPr/>
        </p:nvSpPr>
        <p:spPr>
          <a:xfrm>
            <a:off x="0" y="0"/>
            <a:ext cx="12192000" cy="6858000"/>
          </a:xfrm>
          <a:prstGeom prst="rect">
            <a:avLst/>
          </a:prstGeom>
          <a:gradFill flip="none" rotWithShape="1">
            <a:gsLst>
              <a:gs pos="100000">
                <a:schemeClr val="tx2">
                  <a:lumMod val="40000"/>
                  <a:lumOff val="60000"/>
                </a:schemeClr>
              </a:gs>
              <a:gs pos="0">
                <a:schemeClr val="bg1">
                  <a:lumMod val="95000"/>
                  <a:alpha val="94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82" name="Group 81">
            <a:extLst>
              <a:ext uri="{FF2B5EF4-FFF2-40B4-BE49-F238E27FC236}">
                <a16:creationId xmlns="" xmlns:a16="http://schemas.microsoft.com/office/drawing/2014/main" id="{CEA5A878-163B-4A7F-A765-C789D4C44116}"/>
              </a:ext>
            </a:extLst>
          </p:cNvPr>
          <p:cNvGrpSpPr/>
          <p:nvPr/>
        </p:nvGrpSpPr>
        <p:grpSpPr>
          <a:xfrm rot="1349979">
            <a:off x="231066" y="285384"/>
            <a:ext cx="5521732" cy="5500915"/>
            <a:chOff x="3338452" y="761964"/>
            <a:chExt cx="3863473" cy="3785956"/>
          </a:xfrm>
          <a:effectLst>
            <a:reflection blurRad="6350" stA="52000" endA="300" endPos="21000" dir="5400000" sy="-100000" algn="bl" rotWithShape="0"/>
          </a:effectLst>
        </p:grpSpPr>
        <p:sp>
          <p:nvSpPr>
            <p:cNvPr id="80" name="Freeform: Shape 79">
              <a:extLst>
                <a:ext uri="{FF2B5EF4-FFF2-40B4-BE49-F238E27FC236}">
                  <a16:creationId xmlns="" xmlns:a16="http://schemas.microsoft.com/office/drawing/2014/main" id="{91B211AA-0FDA-4C59-8EC0-6E8C448F4D42}"/>
                </a:ext>
              </a:extLst>
            </p:cNvPr>
            <p:cNvSpPr/>
            <p:nvPr/>
          </p:nvSpPr>
          <p:spPr>
            <a:xfrm rot="5400000">
              <a:off x="4550129" y="761964"/>
              <a:ext cx="1633714" cy="1633714"/>
            </a:xfrm>
            <a:custGeom>
              <a:avLst/>
              <a:gdLst>
                <a:gd name="connsiteX0" fmla="*/ 87092 w 3349379"/>
                <a:gd name="connsiteY0" fmla="*/ 87092 h 3349379"/>
                <a:gd name="connsiteX1" fmla="*/ 297352 w 3349379"/>
                <a:gd name="connsiteY1" fmla="*/ 0 h 3349379"/>
                <a:gd name="connsiteX2" fmla="*/ 3349379 w 3349379"/>
                <a:gd name="connsiteY2" fmla="*/ 0 h 3349379"/>
                <a:gd name="connsiteX3" fmla="*/ 0 w 3349379"/>
                <a:gd name="connsiteY3" fmla="*/ 3349379 h 3349379"/>
                <a:gd name="connsiteX4" fmla="*/ 0 w 3349379"/>
                <a:gd name="connsiteY4" fmla="*/ 297352 h 3349379"/>
                <a:gd name="connsiteX5" fmla="*/ 87092 w 3349379"/>
                <a:gd name="connsiteY5" fmla="*/ 87092 h 33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379" h="3349379">
                  <a:moveTo>
                    <a:pt x="87092" y="87092"/>
                  </a:moveTo>
                  <a:cubicBezTo>
                    <a:pt x="140903" y="33282"/>
                    <a:pt x="215241" y="0"/>
                    <a:pt x="297352" y="0"/>
                  </a:cubicBezTo>
                  <a:lnTo>
                    <a:pt x="3349379" y="0"/>
                  </a:lnTo>
                  <a:lnTo>
                    <a:pt x="0" y="3349379"/>
                  </a:lnTo>
                  <a:lnTo>
                    <a:pt x="0" y="297352"/>
                  </a:lnTo>
                  <a:cubicBezTo>
                    <a:pt x="0" y="215241"/>
                    <a:pt x="33282" y="140903"/>
                    <a:pt x="87092" y="87092"/>
                  </a:cubicBezTo>
                  <a:close/>
                </a:path>
              </a:pathLst>
            </a:custGeom>
            <a:gradFill flip="none" rotWithShape="1">
              <a:gsLst>
                <a:gs pos="100000">
                  <a:srgbClr val="65737E"/>
                </a:gs>
                <a:gs pos="0">
                  <a:srgbClr val="4B555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solidFill>
                  <a:prstClr val="white"/>
                </a:solidFill>
              </a:endParaRPr>
            </a:p>
          </p:txBody>
        </p:sp>
        <p:sp>
          <p:nvSpPr>
            <p:cNvPr id="81" name="Freeform: Shape 80">
              <a:extLst>
                <a:ext uri="{FF2B5EF4-FFF2-40B4-BE49-F238E27FC236}">
                  <a16:creationId xmlns="" xmlns:a16="http://schemas.microsoft.com/office/drawing/2014/main" id="{C82B0D17-3675-4B80-832E-F4A762D30728}"/>
                </a:ext>
              </a:extLst>
            </p:cNvPr>
            <p:cNvSpPr/>
            <p:nvPr/>
          </p:nvSpPr>
          <p:spPr>
            <a:xfrm rot="8100000">
              <a:off x="5287108" y="1080406"/>
              <a:ext cx="1633714" cy="1633714"/>
            </a:xfrm>
            <a:custGeom>
              <a:avLst/>
              <a:gdLst>
                <a:gd name="connsiteX0" fmla="*/ 87092 w 3349379"/>
                <a:gd name="connsiteY0" fmla="*/ 87092 h 3349379"/>
                <a:gd name="connsiteX1" fmla="*/ 297352 w 3349379"/>
                <a:gd name="connsiteY1" fmla="*/ 0 h 3349379"/>
                <a:gd name="connsiteX2" fmla="*/ 3349379 w 3349379"/>
                <a:gd name="connsiteY2" fmla="*/ 0 h 3349379"/>
                <a:gd name="connsiteX3" fmla="*/ 0 w 3349379"/>
                <a:gd name="connsiteY3" fmla="*/ 3349379 h 3349379"/>
                <a:gd name="connsiteX4" fmla="*/ 0 w 3349379"/>
                <a:gd name="connsiteY4" fmla="*/ 297352 h 3349379"/>
                <a:gd name="connsiteX5" fmla="*/ 87092 w 3349379"/>
                <a:gd name="connsiteY5" fmla="*/ 87092 h 33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379" h="3349379">
                  <a:moveTo>
                    <a:pt x="87092" y="87092"/>
                  </a:moveTo>
                  <a:cubicBezTo>
                    <a:pt x="140903" y="33282"/>
                    <a:pt x="215241" y="0"/>
                    <a:pt x="297352" y="0"/>
                  </a:cubicBezTo>
                  <a:lnTo>
                    <a:pt x="3349379" y="0"/>
                  </a:lnTo>
                  <a:lnTo>
                    <a:pt x="0" y="3349379"/>
                  </a:lnTo>
                  <a:lnTo>
                    <a:pt x="0" y="297352"/>
                  </a:lnTo>
                  <a:cubicBezTo>
                    <a:pt x="0" y="215241"/>
                    <a:pt x="33282" y="140903"/>
                    <a:pt x="87092" y="87092"/>
                  </a:cubicBezTo>
                  <a:close/>
                </a:path>
              </a:pathLst>
            </a:custGeom>
            <a:gradFill flip="none" rotWithShape="1">
              <a:gsLst>
                <a:gs pos="100000">
                  <a:srgbClr val="C594C5"/>
                </a:gs>
                <a:gs pos="0">
                  <a:srgbClr val="95519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77" name="Freeform: Shape 76">
              <a:extLst>
                <a:ext uri="{FF2B5EF4-FFF2-40B4-BE49-F238E27FC236}">
                  <a16:creationId xmlns="" xmlns:a16="http://schemas.microsoft.com/office/drawing/2014/main" id="{1F208915-0D71-4849-99A4-3F305A1BA8F8}"/>
                </a:ext>
              </a:extLst>
            </p:cNvPr>
            <p:cNvSpPr/>
            <p:nvPr/>
          </p:nvSpPr>
          <p:spPr>
            <a:xfrm rot="10800000">
              <a:off x="5568211" y="1888311"/>
              <a:ext cx="1633714" cy="1633714"/>
            </a:xfrm>
            <a:custGeom>
              <a:avLst/>
              <a:gdLst>
                <a:gd name="connsiteX0" fmla="*/ 87092 w 3349379"/>
                <a:gd name="connsiteY0" fmla="*/ 87092 h 3349379"/>
                <a:gd name="connsiteX1" fmla="*/ 297352 w 3349379"/>
                <a:gd name="connsiteY1" fmla="*/ 0 h 3349379"/>
                <a:gd name="connsiteX2" fmla="*/ 3349379 w 3349379"/>
                <a:gd name="connsiteY2" fmla="*/ 0 h 3349379"/>
                <a:gd name="connsiteX3" fmla="*/ 0 w 3349379"/>
                <a:gd name="connsiteY3" fmla="*/ 3349379 h 3349379"/>
                <a:gd name="connsiteX4" fmla="*/ 0 w 3349379"/>
                <a:gd name="connsiteY4" fmla="*/ 297352 h 3349379"/>
                <a:gd name="connsiteX5" fmla="*/ 87092 w 3349379"/>
                <a:gd name="connsiteY5" fmla="*/ 87092 h 33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379" h="3349379">
                  <a:moveTo>
                    <a:pt x="87092" y="87092"/>
                  </a:moveTo>
                  <a:cubicBezTo>
                    <a:pt x="140903" y="33282"/>
                    <a:pt x="215241" y="0"/>
                    <a:pt x="297352" y="0"/>
                  </a:cubicBezTo>
                  <a:lnTo>
                    <a:pt x="3349379" y="0"/>
                  </a:lnTo>
                  <a:lnTo>
                    <a:pt x="0" y="3349379"/>
                  </a:lnTo>
                  <a:lnTo>
                    <a:pt x="0" y="297352"/>
                  </a:lnTo>
                  <a:cubicBezTo>
                    <a:pt x="0" y="215241"/>
                    <a:pt x="33282" y="140903"/>
                    <a:pt x="87092" y="87092"/>
                  </a:cubicBezTo>
                  <a:close/>
                </a:path>
              </a:pathLst>
            </a:custGeom>
            <a:gradFill flip="none" rotWithShape="1">
              <a:gsLst>
                <a:gs pos="100000">
                  <a:srgbClr val="6699CC"/>
                </a:gs>
                <a:gs pos="0">
                  <a:srgbClr val="33669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solidFill>
                  <a:prstClr val="white"/>
                </a:solidFill>
              </a:endParaRPr>
            </a:p>
          </p:txBody>
        </p:sp>
        <p:sp>
          <p:nvSpPr>
            <p:cNvPr id="78" name="Freeform: Shape 77">
              <a:extLst>
                <a:ext uri="{FF2B5EF4-FFF2-40B4-BE49-F238E27FC236}">
                  <a16:creationId xmlns="" xmlns:a16="http://schemas.microsoft.com/office/drawing/2014/main" id="{EBEF61DF-A9FD-4BF3-8FD5-6B5838030EDC}"/>
                </a:ext>
              </a:extLst>
            </p:cNvPr>
            <p:cNvSpPr/>
            <p:nvPr/>
          </p:nvSpPr>
          <p:spPr>
            <a:xfrm rot="13500000">
              <a:off x="5222034" y="2635137"/>
              <a:ext cx="1633714" cy="1633714"/>
            </a:xfrm>
            <a:custGeom>
              <a:avLst/>
              <a:gdLst>
                <a:gd name="connsiteX0" fmla="*/ 87092 w 3349379"/>
                <a:gd name="connsiteY0" fmla="*/ 87092 h 3349379"/>
                <a:gd name="connsiteX1" fmla="*/ 297352 w 3349379"/>
                <a:gd name="connsiteY1" fmla="*/ 0 h 3349379"/>
                <a:gd name="connsiteX2" fmla="*/ 3349379 w 3349379"/>
                <a:gd name="connsiteY2" fmla="*/ 0 h 3349379"/>
                <a:gd name="connsiteX3" fmla="*/ 0 w 3349379"/>
                <a:gd name="connsiteY3" fmla="*/ 3349379 h 3349379"/>
                <a:gd name="connsiteX4" fmla="*/ 0 w 3349379"/>
                <a:gd name="connsiteY4" fmla="*/ 297352 h 3349379"/>
                <a:gd name="connsiteX5" fmla="*/ 87092 w 3349379"/>
                <a:gd name="connsiteY5" fmla="*/ 87092 h 33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379" h="3349379">
                  <a:moveTo>
                    <a:pt x="87092" y="87092"/>
                  </a:moveTo>
                  <a:cubicBezTo>
                    <a:pt x="140903" y="33282"/>
                    <a:pt x="215241" y="0"/>
                    <a:pt x="297352" y="0"/>
                  </a:cubicBezTo>
                  <a:lnTo>
                    <a:pt x="3349379" y="0"/>
                  </a:lnTo>
                  <a:lnTo>
                    <a:pt x="0" y="3349379"/>
                  </a:lnTo>
                  <a:lnTo>
                    <a:pt x="0" y="297352"/>
                  </a:lnTo>
                  <a:cubicBezTo>
                    <a:pt x="0" y="215241"/>
                    <a:pt x="33282" y="140903"/>
                    <a:pt x="87092" y="87092"/>
                  </a:cubicBezTo>
                  <a:close/>
                </a:path>
              </a:pathLst>
            </a:custGeom>
            <a:gradFill flip="none" rotWithShape="1">
              <a:gsLst>
                <a:gs pos="100000">
                  <a:srgbClr val="7FC5C3"/>
                </a:gs>
                <a:gs pos="0">
                  <a:srgbClr val="3A7E7C"/>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sp>
          <p:nvSpPr>
            <p:cNvPr id="67" name="Freeform: Shape 66">
              <a:extLst>
                <a:ext uri="{FF2B5EF4-FFF2-40B4-BE49-F238E27FC236}">
                  <a16:creationId xmlns="" xmlns:a16="http://schemas.microsoft.com/office/drawing/2014/main" id="{77CE6F84-658E-4033-8881-D5333863381D}"/>
                </a:ext>
              </a:extLst>
            </p:cNvPr>
            <p:cNvSpPr/>
            <p:nvPr/>
          </p:nvSpPr>
          <p:spPr>
            <a:xfrm rot="16200000">
              <a:off x="4393482" y="2914206"/>
              <a:ext cx="1633714" cy="1633714"/>
            </a:xfrm>
            <a:custGeom>
              <a:avLst/>
              <a:gdLst>
                <a:gd name="connsiteX0" fmla="*/ 87092 w 3349379"/>
                <a:gd name="connsiteY0" fmla="*/ 87092 h 3349379"/>
                <a:gd name="connsiteX1" fmla="*/ 297352 w 3349379"/>
                <a:gd name="connsiteY1" fmla="*/ 0 h 3349379"/>
                <a:gd name="connsiteX2" fmla="*/ 3349379 w 3349379"/>
                <a:gd name="connsiteY2" fmla="*/ 0 h 3349379"/>
                <a:gd name="connsiteX3" fmla="*/ 0 w 3349379"/>
                <a:gd name="connsiteY3" fmla="*/ 3349379 h 3349379"/>
                <a:gd name="connsiteX4" fmla="*/ 0 w 3349379"/>
                <a:gd name="connsiteY4" fmla="*/ 297352 h 3349379"/>
                <a:gd name="connsiteX5" fmla="*/ 87092 w 3349379"/>
                <a:gd name="connsiteY5" fmla="*/ 87092 h 33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379" h="3349379">
                  <a:moveTo>
                    <a:pt x="87092" y="87092"/>
                  </a:moveTo>
                  <a:cubicBezTo>
                    <a:pt x="140903" y="33282"/>
                    <a:pt x="215241" y="0"/>
                    <a:pt x="297352" y="0"/>
                  </a:cubicBezTo>
                  <a:lnTo>
                    <a:pt x="3349379" y="0"/>
                  </a:lnTo>
                  <a:lnTo>
                    <a:pt x="0" y="3349379"/>
                  </a:lnTo>
                  <a:lnTo>
                    <a:pt x="0" y="297352"/>
                  </a:lnTo>
                  <a:cubicBezTo>
                    <a:pt x="0" y="215241"/>
                    <a:pt x="33282" y="140903"/>
                    <a:pt x="87092" y="87092"/>
                  </a:cubicBezTo>
                  <a:close/>
                </a:path>
              </a:pathLst>
            </a:custGeom>
            <a:gradFill flip="none" rotWithShape="1">
              <a:gsLst>
                <a:gs pos="100000">
                  <a:srgbClr val="99C794"/>
                </a:gs>
                <a:gs pos="0">
                  <a:srgbClr val="4F8D4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solidFill>
                  <a:prstClr val="white"/>
                </a:solidFill>
              </a:endParaRPr>
            </a:p>
          </p:txBody>
        </p:sp>
        <p:sp>
          <p:nvSpPr>
            <p:cNvPr id="68" name="Freeform: Shape 67">
              <a:extLst>
                <a:ext uri="{FF2B5EF4-FFF2-40B4-BE49-F238E27FC236}">
                  <a16:creationId xmlns="" xmlns:a16="http://schemas.microsoft.com/office/drawing/2014/main" id="{92251C5A-B171-4884-8228-25B8E6FD3C7B}"/>
                </a:ext>
              </a:extLst>
            </p:cNvPr>
            <p:cNvSpPr/>
            <p:nvPr/>
          </p:nvSpPr>
          <p:spPr>
            <a:xfrm rot="18900000">
              <a:off x="3646656" y="2568028"/>
              <a:ext cx="1633714" cy="1633714"/>
            </a:xfrm>
            <a:custGeom>
              <a:avLst/>
              <a:gdLst>
                <a:gd name="connsiteX0" fmla="*/ 87092 w 3349379"/>
                <a:gd name="connsiteY0" fmla="*/ 87092 h 3349379"/>
                <a:gd name="connsiteX1" fmla="*/ 297352 w 3349379"/>
                <a:gd name="connsiteY1" fmla="*/ 0 h 3349379"/>
                <a:gd name="connsiteX2" fmla="*/ 3349379 w 3349379"/>
                <a:gd name="connsiteY2" fmla="*/ 0 h 3349379"/>
                <a:gd name="connsiteX3" fmla="*/ 0 w 3349379"/>
                <a:gd name="connsiteY3" fmla="*/ 3349379 h 3349379"/>
                <a:gd name="connsiteX4" fmla="*/ 0 w 3349379"/>
                <a:gd name="connsiteY4" fmla="*/ 297352 h 3349379"/>
                <a:gd name="connsiteX5" fmla="*/ 87092 w 3349379"/>
                <a:gd name="connsiteY5" fmla="*/ 87092 h 33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379" h="3349379">
                  <a:moveTo>
                    <a:pt x="87092" y="87092"/>
                  </a:moveTo>
                  <a:cubicBezTo>
                    <a:pt x="140903" y="33282"/>
                    <a:pt x="215241" y="0"/>
                    <a:pt x="297352" y="0"/>
                  </a:cubicBezTo>
                  <a:lnTo>
                    <a:pt x="3349379" y="0"/>
                  </a:lnTo>
                  <a:lnTo>
                    <a:pt x="0" y="3349379"/>
                  </a:lnTo>
                  <a:lnTo>
                    <a:pt x="0" y="297352"/>
                  </a:lnTo>
                  <a:cubicBezTo>
                    <a:pt x="0" y="215241"/>
                    <a:pt x="33282" y="140903"/>
                    <a:pt x="87092" y="87092"/>
                  </a:cubicBezTo>
                  <a:close/>
                </a:path>
              </a:pathLst>
            </a:custGeom>
            <a:gradFill flip="none" rotWithShape="1">
              <a:gsLst>
                <a:gs pos="100000">
                  <a:srgbClr val="FBD280"/>
                </a:gs>
                <a:gs pos="0">
                  <a:srgbClr val="D08D0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grpSp>
          <p:nvGrpSpPr>
            <p:cNvPr id="65" name="Group 64">
              <a:extLst>
                <a:ext uri="{FF2B5EF4-FFF2-40B4-BE49-F238E27FC236}">
                  <a16:creationId xmlns="" xmlns:a16="http://schemas.microsoft.com/office/drawing/2014/main" id="{C0DD5334-24E2-4AA0-9E8F-C854ED9401E5}"/>
                </a:ext>
              </a:extLst>
            </p:cNvPr>
            <p:cNvGrpSpPr/>
            <p:nvPr/>
          </p:nvGrpSpPr>
          <p:grpSpPr>
            <a:xfrm>
              <a:off x="3338452" y="1036429"/>
              <a:ext cx="1984062" cy="2364498"/>
              <a:chOff x="3573899" y="1565818"/>
              <a:chExt cx="4067648" cy="4847606"/>
            </a:xfrm>
          </p:grpSpPr>
          <p:sp>
            <p:nvSpPr>
              <p:cNvPr id="64" name="Freeform: Shape 63">
                <a:extLst>
                  <a:ext uri="{FF2B5EF4-FFF2-40B4-BE49-F238E27FC236}">
                    <a16:creationId xmlns="" xmlns:a16="http://schemas.microsoft.com/office/drawing/2014/main" id="{0E8BDB4F-AE97-4DCE-9567-74C866B20368}"/>
                  </a:ext>
                </a:extLst>
              </p:cNvPr>
              <p:cNvSpPr/>
              <p:nvPr/>
            </p:nvSpPr>
            <p:spPr>
              <a:xfrm>
                <a:off x="3573899" y="3064044"/>
                <a:ext cx="3349379" cy="3349380"/>
              </a:xfrm>
              <a:custGeom>
                <a:avLst/>
                <a:gdLst>
                  <a:gd name="connsiteX0" fmla="*/ 87092 w 3349379"/>
                  <a:gd name="connsiteY0" fmla="*/ 87092 h 3349379"/>
                  <a:gd name="connsiteX1" fmla="*/ 297352 w 3349379"/>
                  <a:gd name="connsiteY1" fmla="*/ 0 h 3349379"/>
                  <a:gd name="connsiteX2" fmla="*/ 3349379 w 3349379"/>
                  <a:gd name="connsiteY2" fmla="*/ 0 h 3349379"/>
                  <a:gd name="connsiteX3" fmla="*/ 0 w 3349379"/>
                  <a:gd name="connsiteY3" fmla="*/ 3349379 h 3349379"/>
                  <a:gd name="connsiteX4" fmla="*/ 0 w 3349379"/>
                  <a:gd name="connsiteY4" fmla="*/ 297352 h 3349379"/>
                  <a:gd name="connsiteX5" fmla="*/ 87092 w 3349379"/>
                  <a:gd name="connsiteY5" fmla="*/ 87092 h 33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379" h="3349379">
                    <a:moveTo>
                      <a:pt x="87092" y="87092"/>
                    </a:moveTo>
                    <a:cubicBezTo>
                      <a:pt x="140903" y="33282"/>
                      <a:pt x="215241" y="0"/>
                      <a:pt x="297352" y="0"/>
                    </a:cubicBezTo>
                    <a:lnTo>
                      <a:pt x="3349379" y="0"/>
                    </a:lnTo>
                    <a:lnTo>
                      <a:pt x="0" y="3349379"/>
                    </a:lnTo>
                    <a:lnTo>
                      <a:pt x="0" y="297352"/>
                    </a:lnTo>
                    <a:cubicBezTo>
                      <a:pt x="0" y="215241"/>
                      <a:pt x="33282" y="140903"/>
                      <a:pt x="87092" y="87092"/>
                    </a:cubicBezTo>
                    <a:close/>
                  </a:path>
                </a:pathLst>
              </a:custGeom>
              <a:gradFill flip="none" rotWithShape="1">
                <a:gsLst>
                  <a:gs pos="100000">
                    <a:srgbClr val="FBAE83"/>
                  </a:gs>
                  <a:gs pos="0">
                    <a:srgbClr val="BA460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solidFill>
                    <a:prstClr val="white"/>
                  </a:solidFill>
                </a:endParaRPr>
              </a:p>
            </p:txBody>
          </p:sp>
          <p:sp>
            <p:nvSpPr>
              <p:cNvPr id="63" name="Freeform: Shape 62">
                <a:extLst>
                  <a:ext uri="{FF2B5EF4-FFF2-40B4-BE49-F238E27FC236}">
                    <a16:creationId xmlns="" xmlns:a16="http://schemas.microsoft.com/office/drawing/2014/main" id="{C50D464A-440C-4756-84F0-AE98E71983B6}"/>
                  </a:ext>
                </a:extLst>
              </p:cNvPr>
              <p:cNvSpPr/>
              <p:nvPr/>
            </p:nvSpPr>
            <p:spPr>
              <a:xfrm rot="2700000">
                <a:off x="4292168" y="1565818"/>
                <a:ext cx="3349380" cy="3349379"/>
              </a:xfrm>
              <a:custGeom>
                <a:avLst/>
                <a:gdLst>
                  <a:gd name="connsiteX0" fmla="*/ 87092 w 3349379"/>
                  <a:gd name="connsiteY0" fmla="*/ 87092 h 3349379"/>
                  <a:gd name="connsiteX1" fmla="*/ 297352 w 3349379"/>
                  <a:gd name="connsiteY1" fmla="*/ 0 h 3349379"/>
                  <a:gd name="connsiteX2" fmla="*/ 3349379 w 3349379"/>
                  <a:gd name="connsiteY2" fmla="*/ 0 h 3349379"/>
                  <a:gd name="connsiteX3" fmla="*/ 0 w 3349379"/>
                  <a:gd name="connsiteY3" fmla="*/ 3349379 h 3349379"/>
                  <a:gd name="connsiteX4" fmla="*/ 0 w 3349379"/>
                  <a:gd name="connsiteY4" fmla="*/ 297352 h 3349379"/>
                  <a:gd name="connsiteX5" fmla="*/ 87092 w 3349379"/>
                  <a:gd name="connsiteY5" fmla="*/ 87092 h 33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379" h="3349379">
                    <a:moveTo>
                      <a:pt x="87092" y="87092"/>
                    </a:moveTo>
                    <a:cubicBezTo>
                      <a:pt x="140903" y="33282"/>
                      <a:pt x="215241" y="0"/>
                      <a:pt x="297352" y="0"/>
                    </a:cubicBezTo>
                    <a:lnTo>
                      <a:pt x="3349379" y="0"/>
                    </a:lnTo>
                    <a:lnTo>
                      <a:pt x="0" y="3349379"/>
                    </a:lnTo>
                    <a:lnTo>
                      <a:pt x="0" y="297352"/>
                    </a:lnTo>
                    <a:cubicBezTo>
                      <a:pt x="0" y="215241"/>
                      <a:pt x="33282" y="140903"/>
                      <a:pt x="87092" y="87092"/>
                    </a:cubicBezTo>
                    <a:close/>
                  </a:path>
                </a:pathLst>
              </a:custGeom>
              <a:gradFill flip="none" rotWithShape="1">
                <a:gsLst>
                  <a:gs pos="100000">
                    <a:srgbClr val="EC5F67"/>
                  </a:gs>
                  <a:gs pos="0">
                    <a:srgbClr val="961218"/>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prstClr val="white"/>
                  </a:solidFill>
                </a:endParaRPr>
              </a:p>
            </p:txBody>
          </p:sp>
        </p:grpSp>
      </p:grpSp>
      <p:sp>
        <p:nvSpPr>
          <p:cNvPr id="2" name="مستطيل 1"/>
          <p:cNvSpPr/>
          <p:nvPr/>
        </p:nvSpPr>
        <p:spPr>
          <a:xfrm>
            <a:off x="5747657" y="931460"/>
            <a:ext cx="6096000" cy="4154984"/>
          </a:xfrm>
          <a:prstGeom prst="rect">
            <a:avLst/>
          </a:prstGeom>
        </p:spPr>
        <p:txBody>
          <a:bodyPr>
            <a:spAutoFit/>
          </a:bodyPr>
          <a:lstStyle/>
          <a:p>
            <a:pPr algn="r"/>
            <a:r>
              <a:rPr lang="ar-IQ" b="1" dirty="0">
                <a:solidFill>
                  <a:srgbClr val="C00000"/>
                </a:solidFill>
                <a:effectLst>
                  <a:outerShdw blurRad="38100" dist="38100" dir="2700000" algn="tl">
                    <a:srgbClr val="000000">
                      <a:alpha val="43137"/>
                    </a:srgbClr>
                  </a:outerShdw>
                </a:effectLst>
              </a:rPr>
              <a:t>كبير السن </a:t>
            </a:r>
            <a:r>
              <a:rPr lang="ar-IQ" b="1" dirty="0" smtClean="0">
                <a:solidFill>
                  <a:srgbClr val="C00000"/>
                </a:solidFill>
                <a:effectLst>
                  <a:outerShdw blurRad="38100" dist="38100" dir="2700000" algn="tl">
                    <a:srgbClr val="000000">
                      <a:alpha val="43137"/>
                    </a:srgbClr>
                  </a:outerShdw>
                </a:effectLst>
              </a:rPr>
              <a:t>هو </a:t>
            </a:r>
            <a:r>
              <a:rPr lang="ar-IQ" b="1" dirty="0">
                <a:solidFill>
                  <a:srgbClr val="C00000"/>
                </a:solidFill>
                <a:effectLst>
                  <a:outerShdw blurRad="38100" dist="38100" dir="2700000" algn="tl">
                    <a:srgbClr val="000000">
                      <a:alpha val="43137"/>
                    </a:srgbClr>
                  </a:outerShdw>
                </a:effectLst>
              </a:rPr>
              <a:t>الشخص الذي تتجه قوته </a:t>
            </a:r>
            <a:r>
              <a:rPr lang="ar-IQ" b="1" dirty="0" smtClean="0">
                <a:solidFill>
                  <a:srgbClr val="C00000"/>
                </a:solidFill>
                <a:effectLst>
                  <a:outerShdw blurRad="38100" dist="38100" dir="2700000" algn="tl">
                    <a:srgbClr val="000000">
                      <a:alpha val="43137"/>
                    </a:srgbClr>
                  </a:outerShdw>
                </a:effectLst>
              </a:rPr>
              <a:t>لالنخفاض مع </a:t>
            </a:r>
            <a:r>
              <a:rPr lang="ar-IQ" b="1" dirty="0">
                <a:solidFill>
                  <a:srgbClr val="C00000"/>
                </a:solidFill>
                <a:effectLst>
                  <a:outerShdw blurRad="38100" dist="38100" dir="2700000" algn="tl">
                    <a:srgbClr val="000000">
                      <a:alpha val="43137"/>
                    </a:srgbClr>
                  </a:outerShdw>
                </a:effectLst>
              </a:rPr>
              <a:t>تعرضه لإلصابة </a:t>
            </a:r>
            <a:r>
              <a:rPr lang="ar-IQ" b="1" dirty="0" smtClean="0">
                <a:solidFill>
                  <a:srgbClr val="C00000"/>
                </a:solidFill>
                <a:effectLst>
                  <a:outerShdw blurRad="38100" dist="38100" dir="2700000" algn="tl">
                    <a:srgbClr val="000000">
                      <a:alpha val="43137"/>
                    </a:srgbClr>
                  </a:outerShdw>
                </a:effectLst>
              </a:rPr>
              <a:t>بكثرة </a:t>
            </a:r>
            <a:r>
              <a:rPr lang="en-US" b="1" dirty="0" smtClean="0">
                <a:solidFill>
                  <a:srgbClr val="C00000"/>
                </a:solidFill>
                <a:effectLst>
                  <a:outerShdw blurRad="38100" dist="38100" dir="2700000" algn="tl">
                    <a:srgbClr val="000000">
                      <a:alpha val="43137"/>
                    </a:srgbClr>
                  </a:outerShdw>
                </a:effectLst>
              </a:rPr>
              <a:t> </a:t>
            </a:r>
            <a:r>
              <a:rPr lang="ar-IQ" b="1" dirty="0" smtClean="0">
                <a:solidFill>
                  <a:srgbClr val="C00000"/>
                </a:solidFill>
                <a:effectLst>
                  <a:outerShdw blurRad="38100" dist="38100" dir="2700000" algn="tl">
                    <a:srgbClr val="000000">
                      <a:alpha val="43137"/>
                    </a:srgbClr>
                  </a:outerShdw>
                </a:effectLst>
              </a:rPr>
              <a:t>األمراض وشعوره بالتعب ونقص القدرة </a:t>
            </a:r>
            <a:r>
              <a:rPr lang="ar-IQ" b="1" dirty="0">
                <a:solidFill>
                  <a:srgbClr val="C00000"/>
                </a:solidFill>
                <a:effectLst>
                  <a:outerShdw blurRad="38100" dist="38100" dir="2700000" algn="tl">
                    <a:srgbClr val="000000">
                      <a:alpha val="43137"/>
                    </a:srgbClr>
                  </a:outerShdw>
                </a:effectLst>
              </a:rPr>
              <a:t>على الانتاج وتحديدا من بلغوا الستين من العمر، مشاعر مختلفة يغلب عليها اليأس والإحباط، ويتنامى لديهم الشعور بفقدان الأهمية، خصوصا العاملين الذين خرجوا من الخدمة، فذلك يمنحهم الشعور بانتهاء دورهم في الحياة، وأنه لم يعد لهم فائدة، وقد غاب عنهم الحكمة التي تقول بأن الحياة تبدأ بعد الستين، والواقع أن لهذه المقولة وجاهتها، فمرحلة ما بعد الستين تعني الانتهاء من معظم الالتزامات والمسئوليات التي كانت تكبلهم سواء في العمل أو متابعة الأبناء</a:t>
            </a:r>
            <a:r>
              <a:rPr lang="ar-IQ" b="1" dirty="0" smtClean="0">
                <a:solidFill>
                  <a:srgbClr val="C00000"/>
                </a:solidFill>
                <a:effectLst>
                  <a:outerShdw blurRad="38100" dist="38100" dir="2700000" algn="tl">
                    <a:srgbClr val="000000">
                      <a:alpha val="43137"/>
                    </a:srgbClr>
                  </a:outerShdw>
                </a:effectLst>
              </a:rPr>
              <a:t>،</a:t>
            </a:r>
          </a:p>
          <a:p>
            <a:pPr algn="r"/>
            <a:endParaRPr lang="ar-IQ" b="1" dirty="0">
              <a:solidFill>
                <a:srgbClr val="C00000"/>
              </a:solidFill>
              <a:effectLst>
                <a:outerShdw blurRad="38100" dist="38100" dir="2700000" algn="tl">
                  <a:srgbClr val="000000">
                    <a:alpha val="43137"/>
                  </a:srgbClr>
                </a:outerShdw>
              </a:effectLst>
            </a:endParaRPr>
          </a:p>
          <a:p>
            <a:pPr algn="r"/>
            <a:endParaRPr lang="en-US" b="1" dirty="0" smtClean="0">
              <a:solidFill>
                <a:srgbClr val="C00000"/>
              </a:solidFill>
              <a:effectLst>
                <a:outerShdw blurRad="38100" dist="38100" dir="2700000" algn="tl">
                  <a:srgbClr val="000000">
                    <a:alpha val="43137"/>
                  </a:srgbClr>
                </a:outerShdw>
              </a:effectLst>
            </a:endParaRPr>
          </a:p>
          <a:p>
            <a:pPr algn="r"/>
            <a:r>
              <a:rPr lang="ar-IQ" b="1" dirty="0" smtClean="0">
                <a:effectLst>
                  <a:outerShdw blurRad="38100" dist="38100" dir="2700000" algn="tl">
                    <a:srgbClr val="000000">
                      <a:alpha val="43137"/>
                    </a:srgbClr>
                  </a:outerShdw>
                </a:effectLst>
              </a:rPr>
              <a:t>وهنا ياتي دورنا في اطلاق </a:t>
            </a:r>
          </a:p>
          <a:p>
            <a:pPr algn="r"/>
            <a:endParaRPr lang="ar-IQ" b="1" dirty="0" smtClean="0">
              <a:solidFill>
                <a:schemeClr val="bg1"/>
              </a:solidFill>
              <a:effectLst>
                <a:outerShdw blurRad="38100" dist="38100" dir="2700000" algn="tl">
                  <a:srgbClr val="000000">
                    <a:alpha val="43137"/>
                  </a:srgbClr>
                </a:outerShdw>
              </a:effectLst>
            </a:endParaRPr>
          </a:p>
          <a:p>
            <a:pPr algn="r"/>
            <a:r>
              <a:rPr lang="ar-IQ" sz="2400" b="1" dirty="0" smtClean="0">
                <a:solidFill>
                  <a:srgbClr val="FFFF00"/>
                </a:solidFill>
                <a:effectLst>
                  <a:outerShdw blurRad="38100" dist="38100" dir="2700000" algn="tl">
                    <a:srgbClr val="000000">
                      <a:alpha val="43137"/>
                    </a:srgbClr>
                  </a:outerShdw>
                </a:effectLst>
              </a:rPr>
              <a:t>انتم معشر </a:t>
            </a:r>
            <a:r>
              <a:rPr lang="ar-IQ" sz="2400" b="1" dirty="0">
                <a:solidFill>
                  <a:srgbClr val="FFFF00"/>
                </a:solidFill>
                <a:effectLst>
                  <a:outerShdw blurRad="38100" dist="38100" dir="2700000" algn="tl">
                    <a:srgbClr val="000000">
                      <a:alpha val="43137"/>
                    </a:srgbClr>
                  </a:outerShdw>
                </a:effectLst>
              </a:rPr>
              <a:t>المسنين </a:t>
            </a:r>
            <a:r>
              <a:rPr lang="ar-IQ" sz="2400" b="1" dirty="0" smtClean="0">
                <a:solidFill>
                  <a:srgbClr val="FFFF00"/>
                </a:solidFill>
                <a:effectLst>
                  <a:outerShdw blurRad="38100" dist="38100" dir="2700000" algn="tl">
                    <a:srgbClr val="000000">
                      <a:alpha val="43137"/>
                    </a:srgbClr>
                  </a:outerShdw>
                </a:effectLst>
              </a:rPr>
              <a:t>لستم عديمي </a:t>
            </a:r>
            <a:r>
              <a:rPr lang="ar-IQ" sz="2400" b="1" dirty="0">
                <a:solidFill>
                  <a:srgbClr val="FFFF00"/>
                </a:solidFill>
                <a:effectLst>
                  <a:outerShdw blurRad="38100" dist="38100" dir="2700000" algn="tl">
                    <a:srgbClr val="000000">
                      <a:alpha val="43137"/>
                    </a:srgbClr>
                  </a:outerShdw>
                </a:effectLst>
              </a:rPr>
              <a:t>الفائدة، وإنما يمكن إعادة </a:t>
            </a:r>
            <a:r>
              <a:rPr lang="ar-IQ" sz="2400" b="1" dirty="0" smtClean="0">
                <a:solidFill>
                  <a:srgbClr val="FFFF00"/>
                </a:solidFill>
                <a:effectLst>
                  <a:outerShdw blurRad="38100" dist="38100" dir="2700000" algn="tl">
                    <a:srgbClr val="000000">
                      <a:alpha val="43137"/>
                    </a:srgbClr>
                  </a:outerShdw>
                </a:effectLst>
              </a:rPr>
              <a:t>تدويركم وإنتاج شيءجديد منكم .</a:t>
            </a:r>
            <a:endParaRPr lang="ar-IQ" sz="24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05548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20598">
            <a:off x="372069" y="1250324"/>
            <a:ext cx="4876779" cy="49058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صورة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97762">
            <a:off x="5933536" y="1259370"/>
            <a:ext cx="5701282" cy="47140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08087956"/>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a:extLst>
              <a:ext uri="{FF2B5EF4-FFF2-40B4-BE49-F238E27FC236}">
                <a16:creationId xmlns="" xmlns:a16="http://schemas.microsoft.com/office/drawing/2014/main" id="{DBF60088-7A78-434C-9C04-662341135664}"/>
              </a:ext>
            </a:extLst>
          </p:cNvPr>
          <p:cNvGrpSpPr/>
          <p:nvPr/>
        </p:nvGrpSpPr>
        <p:grpSpPr>
          <a:xfrm>
            <a:off x="841830" y="275771"/>
            <a:ext cx="10755084" cy="6328229"/>
            <a:chOff x="975387" y="523398"/>
            <a:chExt cx="9400946" cy="5536648"/>
          </a:xfrm>
        </p:grpSpPr>
        <p:sp>
          <p:nvSpPr>
            <p:cNvPr id="36" name="Rectangle: Rounded Corners 35">
              <a:extLst>
                <a:ext uri="{FF2B5EF4-FFF2-40B4-BE49-F238E27FC236}">
                  <a16:creationId xmlns="" xmlns:a16="http://schemas.microsoft.com/office/drawing/2014/main" id="{C5871737-94E1-44F1-AD02-0A118243FE5E}"/>
                </a:ext>
              </a:extLst>
            </p:cNvPr>
            <p:cNvSpPr/>
            <p:nvPr/>
          </p:nvSpPr>
          <p:spPr>
            <a:xfrm>
              <a:off x="975388" y="4748436"/>
              <a:ext cx="4680000" cy="1239058"/>
            </a:xfrm>
            <a:prstGeom prst="roundRect">
              <a:avLst>
                <a:gd name="adj" fmla="val 50000"/>
              </a:avLst>
            </a:prstGeom>
            <a:gradFill flip="none" rotWithShape="1">
              <a:gsLst>
                <a:gs pos="0">
                  <a:srgbClr val="009DA6"/>
                </a:gs>
                <a:gs pos="100000">
                  <a:srgbClr val="03AFC7"/>
                </a:gs>
              </a:gsLst>
              <a:lin ang="10800000" scaled="1"/>
              <a:tileRect/>
            </a:gradFill>
            <a:ln>
              <a:noFill/>
            </a:ln>
            <a:effectLst>
              <a:outerShdw blurRad="381000" dist="38100" dir="16200000" rotWithShape="0">
                <a:prstClr val="black">
                  <a:alpha val="40000"/>
                </a:prstClr>
              </a:outerShdw>
              <a:reflection blurRad="6350" stA="68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35" name="Rectangle: Rounded Corners 34">
              <a:extLst>
                <a:ext uri="{FF2B5EF4-FFF2-40B4-BE49-F238E27FC236}">
                  <a16:creationId xmlns="" xmlns:a16="http://schemas.microsoft.com/office/drawing/2014/main" id="{B3C84F00-5AD8-4A75-A7E6-8835450A352D}"/>
                </a:ext>
              </a:extLst>
            </p:cNvPr>
            <p:cNvSpPr/>
            <p:nvPr/>
          </p:nvSpPr>
          <p:spPr>
            <a:xfrm>
              <a:off x="5696333" y="595950"/>
              <a:ext cx="4680000" cy="1239058"/>
            </a:xfrm>
            <a:prstGeom prst="roundRect">
              <a:avLst>
                <a:gd name="adj" fmla="val 50000"/>
              </a:avLst>
            </a:prstGeom>
            <a:gradFill flip="none" rotWithShape="1">
              <a:gsLst>
                <a:gs pos="0">
                  <a:srgbClr val="F37020"/>
                </a:gs>
                <a:gs pos="100000">
                  <a:srgbClr val="FAA21A"/>
                </a:gs>
              </a:gsLst>
              <a:lin ang="0" scaled="1"/>
              <a:tileRect/>
            </a:gradFill>
            <a:ln>
              <a:noFill/>
            </a:ln>
            <a:effectLst>
              <a:outerShdw blurRad="381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34" name="Rectangle: Rounded Corners 33">
              <a:extLst>
                <a:ext uri="{FF2B5EF4-FFF2-40B4-BE49-F238E27FC236}">
                  <a16:creationId xmlns="" xmlns:a16="http://schemas.microsoft.com/office/drawing/2014/main" id="{7D2B582C-5D74-4724-96DC-212E58D29649}"/>
                </a:ext>
              </a:extLst>
            </p:cNvPr>
            <p:cNvSpPr/>
            <p:nvPr/>
          </p:nvSpPr>
          <p:spPr>
            <a:xfrm>
              <a:off x="5696333" y="3364275"/>
              <a:ext cx="4680000" cy="1239058"/>
            </a:xfrm>
            <a:prstGeom prst="roundRect">
              <a:avLst>
                <a:gd name="adj" fmla="val 50000"/>
              </a:avLst>
            </a:prstGeom>
            <a:gradFill flip="none" rotWithShape="1">
              <a:gsLst>
                <a:gs pos="0">
                  <a:srgbClr val="4A3D82"/>
                </a:gs>
                <a:gs pos="100000">
                  <a:srgbClr val="796AA5"/>
                </a:gs>
              </a:gsLst>
              <a:lin ang="0" scaled="1"/>
              <a:tileRect/>
            </a:gradFill>
            <a:ln>
              <a:noFill/>
            </a:ln>
            <a:effectLst>
              <a:outerShdw blurRad="381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32" name="Rectangle: Rounded Corners 31">
              <a:extLst>
                <a:ext uri="{FF2B5EF4-FFF2-40B4-BE49-F238E27FC236}">
                  <a16:creationId xmlns="" xmlns:a16="http://schemas.microsoft.com/office/drawing/2014/main" id="{5F8C48CB-5012-41F8-B5A5-458DF354C1A6}"/>
                </a:ext>
              </a:extLst>
            </p:cNvPr>
            <p:cNvSpPr/>
            <p:nvPr/>
          </p:nvSpPr>
          <p:spPr>
            <a:xfrm>
              <a:off x="975388" y="1980111"/>
              <a:ext cx="4680000" cy="1239058"/>
            </a:xfrm>
            <a:prstGeom prst="roundRect">
              <a:avLst>
                <a:gd name="adj" fmla="val 50000"/>
              </a:avLst>
            </a:prstGeom>
            <a:gradFill flip="none" rotWithShape="1">
              <a:gsLst>
                <a:gs pos="0">
                  <a:srgbClr val="A32D81"/>
                </a:gs>
                <a:gs pos="100000">
                  <a:srgbClr val="D44E98"/>
                </a:gs>
              </a:gsLst>
              <a:lin ang="8100000" scaled="1"/>
              <a:tileRect/>
            </a:gradFill>
            <a:ln>
              <a:noFill/>
            </a:ln>
            <a:effectLst>
              <a:outerShdw blurRad="381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Rounded Corners 21">
              <a:extLst>
                <a:ext uri="{FF2B5EF4-FFF2-40B4-BE49-F238E27FC236}">
                  <a16:creationId xmlns="" xmlns:a16="http://schemas.microsoft.com/office/drawing/2014/main" id="{BEBD2EFB-ACBD-4DBA-8DE4-1BA8E396AAD6}"/>
                </a:ext>
              </a:extLst>
            </p:cNvPr>
            <p:cNvSpPr/>
            <p:nvPr/>
          </p:nvSpPr>
          <p:spPr>
            <a:xfrm>
              <a:off x="4961744" y="523398"/>
              <a:ext cx="1384162" cy="1384162"/>
            </a:xfrm>
            <a:prstGeom prst="roundRect">
              <a:avLst>
                <a:gd name="adj" fmla="val 3556"/>
              </a:avLst>
            </a:prstGeom>
            <a:gradFill flip="none" rotWithShape="1">
              <a:gsLst>
                <a:gs pos="0">
                  <a:srgbClr val="F37020"/>
                </a:gs>
                <a:gs pos="100000">
                  <a:srgbClr val="FAA21A"/>
                </a:gs>
              </a:gsLst>
              <a:lin ang="0" scaled="1"/>
              <a:tileRect/>
            </a:gradFill>
            <a:ln>
              <a:noFill/>
            </a:ln>
            <a:effectLst>
              <a:outerShdw blurRad="381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Rounded Corners 22">
              <a:extLst>
                <a:ext uri="{FF2B5EF4-FFF2-40B4-BE49-F238E27FC236}">
                  <a16:creationId xmlns="" xmlns:a16="http://schemas.microsoft.com/office/drawing/2014/main" id="{ABB000B8-EF6E-4FCA-ACAD-725D0E1F4C7D}"/>
                </a:ext>
              </a:extLst>
            </p:cNvPr>
            <p:cNvSpPr/>
            <p:nvPr/>
          </p:nvSpPr>
          <p:spPr>
            <a:xfrm>
              <a:off x="4961744" y="1907560"/>
              <a:ext cx="1384162" cy="1384162"/>
            </a:xfrm>
            <a:prstGeom prst="roundRect">
              <a:avLst>
                <a:gd name="adj" fmla="val 3556"/>
              </a:avLst>
            </a:prstGeom>
            <a:gradFill flip="none" rotWithShape="1">
              <a:gsLst>
                <a:gs pos="0">
                  <a:srgbClr val="A32D81"/>
                </a:gs>
                <a:gs pos="100000">
                  <a:srgbClr val="D44E98"/>
                </a:gs>
              </a:gsLst>
              <a:lin ang="8100000" scaled="1"/>
              <a:tileRect/>
            </a:gradFill>
            <a:ln>
              <a:noFill/>
            </a:ln>
            <a:effectLst>
              <a:outerShdw blurRad="381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Rounded Corners 23">
              <a:extLst>
                <a:ext uri="{FF2B5EF4-FFF2-40B4-BE49-F238E27FC236}">
                  <a16:creationId xmlns="" xmlns:a16="http://schemas.microsoft.com/office/drawing/2014/main" id="{A1E6D8A7-3683-467A-A02A-EB6D6A5E5658}"/>
                </a:ext>
              </a:extLst>
            </p:cNvPr>
            <p:cNvSpPr/>
            <p:nvPr/>
          </p:nvSpPr>
          <p:spPr>
            <a:xfrm>
              <a:off x="4961744" y="3291723"/>
              <a:ext cx="1384162" cy="1384162"/>
            </a:xfrm>
            <a:prstGeom prst="roundRect">
              <a:avLst>
                <a:gd name="adj" fmla="val 3556"/>
              </a:avLst>
            </a:prstGeom>
            <a:gradFill flip="none" rotWithShape="1">
              <a:gsLst>
                <a:gs pos="0">
                  <a:srgbClr val="4A3D82"/>
                </a:gs>
                <a:gs pos="100000">
                  <a:srgbClr val="796AA5"/>
                </a:gs>
              </a:gsLst>
              <a:lin ang="0" scaled="1"/>
              <a:tileRect/>
            </a:gradFill>
            <a:ln>
              <a:noFill/>
            </a:ln>
            <a:effectLst>
              <a:outerShdw blurRad="381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Rounded Corners 24">
              <a:extLst>
                <a:ext uri="{FF2B5EF4-FFF2-40B4-BE49-F238E27FC236}">
                  <a16:creationId xmlns="" xmlns:a16="http://schemas.microsoft.com/office/drawing/2014/main" id="{4463A674-5972-4F41-ABD3-6D821588413F}"/>
                </a:ext>
              </a:extLst>
            </p:cNvPr>
            <p:cNvSpPr/>
            <p:nvPr/>
          </p:nvSpPr>
          <p:spPr>
            <a:xfrm>
              <a:off x="4961744" y="4675884"/>
              <a:ext cx="1384162" cy="1384162"/>
            </a:xfrm>
            <a:prstGeom prst="roundRect">
              <a:avLst>
                <a:gd name="adj" fmla="val 3556"/>
              </a:avLst>
            </a:prstGeom>
            <a:gradFill flip="none" rotWithShape="1">
              <a:gsLst>
                <a:gs pos="0">
                  <a:srgbClr val="009DA6"/>
                </a:gs>
                <a:gs pos="100000">
                  <a:srgbClr val="03AFC7"/>
                </a:gs>
              </a:gsLst>
              <a:lin ang="10800000" scaled="1"/>
              <a:tileRect/>
            </a:gradFill>
            <a:ln>
              <a:noFill/>
            </a:ln>
            <a:effectLst>
              <a:outerShdw blurRad="381000" dist="38100" dir="16200000" rotWithShape="0">
                <a:prstClr val="black">
                  <a:alpha val="40000"/>
                </a:prstClr>
              </a:outerShdw>
              <a:reflection blurRad="6350" stA="68000" endPos="4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Freeform: Shape 38">
              <a:extLst>
                <a:ext uri="{FF2B5EF4-FFF2-40B4-BE49-F238E27FC236}">
                  <a16:creationId xmlns="" xmlns:a16="http://schemas.microsoft.com/office/drawing/2014/main" id="{C7ACFCBA-F090-42B5-9C02-AE955F6AA733}"/>
                </a:ext>
              </a:extLst>
            </p:cNvPr>
            <p:cNvSpPr/>
            <p:nvPr/>
          </p:nvSpPr>
          <p:spPr>
            <a:xfrm>
              <a:off x="975388" y="1980111"/>
              <a:ext cx="573647" cy="1229808"/>
            </a:xfrm>
            <a:custGeom>
              <a:avLst/>
              <a:gdLst>
                <a:gd name="connsiteX0" fmla="*/ 573647 w 573647"/>
                <a:gd name="connsiteY0" fmla="*/ 0 h 1229808"/>
                <a:gd name="connsiteX1" fmla="*/ 573647 w 573647"/>
                <a:gd name="connsiteY1" fmla="*/ 1229808 h 1229808"/>
                <a:gd name="connsiteX2" fmla="*/ 494673 w 573647"/>
                <a:gd name="connsiteY2" fmla="*/ 1221847 h 1229808"/>
                <a:gd name="connsiteX3" fmla="*/ 0 w 573647"/>
                <a:gd name="connsiteY3" fmla="*/ 614904 h 1229808"/>
                <a:gd name="connsiteX4" fmla="*/ 494673 w 573647"/>
                <a:gd name="connsiteY4" fmla="*/ 7962 h 122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647" h="1229808">
                  <a:moveTo>
                    <a:pt x="573647" y="0"/>
                  </a:moveTo>
                  <a:lnTo>
                    <a:pt x="573647" y="1229808"/>
                  </a:lnTo>
                  <a:lnTo>
                    <a:pt x="494673" y="1221847"/>
                  </a:lnTo>
                  <a:cubicBezTo>
                    <a:pt x="212364" y="1164078"/>
                    <a:pt x="0" y="914291"/>
                    <a:pt x="0" y="614904"/>
                  </a:cubicBezTo>
                  <a:cubicBezTo>
                    <a:pt x="0" y="315518"/>
                    <a:pt x="212364" y="65731"/>
                    <a:pt x="494673" y="7962"/>
                  </a:cubicBezTo>
                  <a:close/>
                </a:path>
              </a:pathLst>
            </a:custGeom>
            <a:gradFill>
              <a:gsLst>
                <a:gs pos="0">
                  <a:srgbClr val="A32D81"/>
                </a:gs>
                <a:gs pos="100000">
                  <a:srgbClr val="B62C78"/>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Freeform: Shape 39">
              <a:extLst>
                <a:ext uri="{FF2B5EF4-FFF2-40B4-BE49-F238E27FC236}">
                  <a16:creationId xmlns="" xmlns:a16="http://schemas.microsoft.com/office/drawing/2014/main" id="{11BAD34D-B092-48EB-A88B-4A0C0C4EA419}"/>
                </a:ext>
              </a:extLst>
            </p:cNvPr>
            <p:cNvSpPr/>
            <p:nvPr/>
          </p:nvSpPr>
          <p:spPr>
            <a:xfrm>
              <a:off x="975387" y="4748436"/>
              <a:ext cx="573647" cy="1229808"/>
            </a:xfrm>
            <a:custGeom>
              <a:avLst/>
              <a:gdLst>
                <a:gd name="connsiteX0" fmla="*/ 573647 w 573647"/>
                <a:gd name="connsiteY0" fmla="*/ 0 h 1229808"/>
                <a:gd name="connsiteX1" fmla="*/ 573647 w 573647"/>
                <a:gd name="connsiteY1" fmla="*/ 1229808 h 1229808"/>
                <a:gd name="connsiteX2" fmla="*/ 494673 w 573647"/>
                <a:gd name="connsiteY2" fmla="*/ 1221847 h 1229808"/>
                <a:gd name="connsiteX3" fmla="*/ 0 w 573647"/>
                <a:gd name="connsiteY3" fmla="*/ 614904 h 1229808"/>
                <a:gd name="connsiteX4" fmla="*/ 494673 w 573647"/>
                <a:gd name="connsiteY4" fmla="*/ 7962 h 122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647" h="1229808">
                  <a:moveTo>
                    <a:pt x="573647" y="0"/>
                  </a:moveTo>
                  <a:lnTo>
                    <a:pt x="573647" y="1229808"/>
                  </a:lnTo>
                  <a:lnTo>
                    <a:pt x="494673" y="1221847"/>
                  </a:lnTo>
                  <a:cubicBezTo>
                    <a:pt x="212364" y="1164078"/>
                    <a:pt x="0" y="914291"/>
                    <a:pt x="0" y="614904"/>
                  </a:cubicBezTo>
                  <a:cubicBezTo>
                    <a:pt x="0" y="315518"/>
                    <a:pt x="212364" y="65731"/>
                    <a:pt x="494673" y="7962"/>
                  </a:cubicBezTo>
                  <a:close/>
                </a:path>
              </a:pathLst>
            </a:custGeom>
            <a:gradFill flip="none" rotWithShape="1">
              <a:gsLst>
                <a:gs pos="0">
                  <a:srgbClr val="009DA6"/>
                </a:gs>
                <a:gs pos="100000">
                  <a:srgbClr val="038C9F"/>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41" name="Freeform: Shape 40">
              <a:extLst>
                <a:ext uri="{FF2B5EF4-FFF2-40B4-BE49-F238E27FC236}">
                  <a16:creationId xmlns="" xmlns:a16="http://schemas.microsoft.com/office/drawing/2014/main" id="{78DFC713-9CB0-4416-9BEF-9F9846676305}"/>
                </a:ext>
              </a:extLst>
            </p:cNvPr>
            <p:cNvSpPr/>
            <p:nvPr/>
          </p:nvSpPr>
          <p:spPr>
            <a:xfrm flipH="1">
              <a:off x="9802685" y="595950"/>
              <a:ext cx="573647" cy="1229808"/>
            </a:xfrm>
            <a:custGeom>
              <a:avLst/>
              <a:gdLst>
                <a:gd name="connsiteX0" fmla="*/ 573647 w 573647"/>
                <a:gd name="connsiteY0" fmla="*/ 0 h 1229808"/>
                <a:gd name="connsiteX1" fmla="*/ 573647 w 573647"/>
                <a:gd name="connsiteY1" fmla="*/ 1229808 h 1229808"/>
                <a:gd name="connsiteX2" fmla="*/ 494673 w 573647"/>
                <a:gd name="connsiteY2" fmla="*/ 1221847 h 1229808"/>
                <a:gd name="connsiteX3" fmla="*/ 0 w 573647"/>
                <a:gd name="connsiteY3" fmla="*/ 614904 h 1229808"/>
                <a:gd name="connsiteX4" fmla="*/ 494673 w 573647"/>
                <a:gd name="connsiteY4" fmla="*/ 7962 h 122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647" h="1229808">
                  <a:moveTo>
                    <a:pt x="573647" y="0"/>
                  </a:moveTo>
                  <a:lnTo>
                    <a:pt x="573647" y="1229808"/>
                  </a:lnTo>
                  <a:lnTo>
                    <a:pt x="494673" y="1221847"/>
                  </a:lnTo>
                  <a:cubicBezTo>
                    <a:pt x="212364" y="1164078"/>
                    <a:pt x="0" y="914291"/>
                    <a:pt x="0" y="614904"/>
                  </a:cubicBezTo>
                  <a:cubicBezTo>
                    <a:pt x="0" y="315518"/>
                    <a:pt x="212364" y="65731"/>
                    <a:pt x="494673" y="7962"/>
                  </a:cubicBezTo>
                  <a:close/>
                </a:path>
              </a:pathLst>
            </a:custGeom>
            <a:gradFill flip="none" rotWithShape="1">
              <a:gsLst>
                <a:gs pos="0">
                  <a:srgbClr val="CD740C"/>
                </a:gs>
                <a:gs pos="100000">
                  <a:srgbClr val="BF7405"/>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sp>
          <p:nvSpPr>
            <p:cNvPr id="42" name="Freeform: Shape 41">
              <a:extLst>
                <a:ext uri="{FF2B5EF4-FFF2-40B4-BE49-F238E27FC236}">
                  <a16:creationId xmlns="" xmlns:a16="http://schemas.microsoft.com/office/drawing/2014/main" id="{B17CE4C0-6725-4C49-9A47-AFFC6367A050}"/>
                </a:ext>
              </a:extLst>
            </p:cNvPr>
            <p:cNvSpPr/>
            <p:nvPr/>
          </p:nvSpPr>
          <p:spPr>
            <a:xfrm flipH="1">
              <a:off x="9802685" y="3373525"/>
              <a:ext cx="573647" cy="1229808"/>
            </a:xfrm>
            <a:custGeom>
              <a:avLst/>
              <a:gdLst>
                <a:gd name="connsiteX0" fmla="*/ 573647 w 573647"/>
                <a:gd name="connsiteY0" fmla="*/ 0 h 1229808"/>
                <a:gd name="connsiteX1" fmla="*/ 573647 w 573647"/>
                <a:gd name="connsiteY1" fmla="*/ 1229808 h 1229808"/>
                <a:gd name="connsiteX2" fmla="*/ 494673 w 573647"/>
                <a:gd name="connsiteY2" fmla="*/ 1221847 h 1229808"/>
                <a:gd name="connsiteX3" fmla="*/ 0 w 573647"/>
                <a:gd name="connsiteY3" fmla="*/ 614904 h 1229808"/>
                <a:gd name="connsiteX4" fmla="*/ 494673 w 573647"/>
                <a:gd name="connsiteY4" fmla="*/ 7962 h 122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3647" h="1229808">
                  <a:moveTo>
                    <a:pt x="573647" y="0"/>
                  </a:moveTo>
                  <a:lnTo>
                    <a:pt x="573647" y="1229808"/>
                  </a:lnTo>
                  <a:lnTo>
                    <a:pt x="494673" y="1221847"/>
                  </a:lnTo>
                  <a:cubicBezTo>
                    <a:pt x="212364" y="1164078"/>
                    <a:pt x="0" y="914291"/>
                    <a:pt x="0" y="614904"/>
                  </a:cubicBezTo>
                  <a:cubicBezTo>
                    <a:pt x="0" y="315518"/>
                    <a:pt x="212364" y="65731"/>
                    <a:pt x="494673" y="7962"/>
                  </a:cubicBezTo>
                  <a:close/>
                </a:path>
              </a:pathLst>
            </a:custGeom>
            <a:gradFill flip="none" rotWithShape="1">
              <a:gsLst>
                <a:gs pos="0">
                  <a:srgbClr val="4A3D82"/>
                </a:gs>
                <a:gs pos="100000">
                  <a:srgbClr val="4A3D82"/>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a:p>
          </p:txBody>
        </p:sp>
        <p:pic>
          <p:nvPicPr>
            <p:cNvPr id="44" name="Graphic 43" descr="Download from cloud">
              <a:extLst>
                <a:ext uri="{FF2B5EF4-FFF2-40B4-BE49-F238E27FC236}">
                  <a16:creationId xmlns="" xmlns:a16="http://schemas.microsoft.com/office/drawing/2014/main" id="{FE20C4D9-82F6-4EFA-871C-EFD150DEA10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5398199" y="958854"/>
              <a:ext cx="504000" cy="504000"/>
            </a:xfrm>
            <a:prstGeom prst="rect">
              <a:avLst/>
            </a:prstGeom>
            <a:effectLst>
              <a:glow rad="12700">
                <a:schemeClr val="bg1">
                  <a:alpha val="30000"/>
                </a:schemeClr>
              </a:glow>
            </a:effectLst>
          </p:spPr>
        </p:pic>
        <p:pic>
          <p:nvPicPr>
            <p:cNvPr id="46" name="Graphic 45" descr="Download">
              <a:extLst>
                <a:ext uri="{FF2B5EF4-FFF2-40B4-BE49-F238E27FC236}">
                  <a16:creationId xmlns="" xmlns:a16="http://schemas.microsoft.com/office/drawing/2014/main" id="{3BCF477D-F3F8-411D-8F3D-44F638BB04A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398199" y="2343015"/>
              <a:ext cx="504000" cy="504000"/>
            </a:xfrm>
            <a:prstGeom prst="rect">
              <a:avLst/>
            </a:prstGeom>
            <a:effectLst>
              <a:glow rad="12700">
                <a:schemeClr val="bg1">
                  <a:alpha val="30000"/>
                </a:schemeClr>
              </a:glow>
            </a:effectLst>
          </p:spPr>
        </p:pic>
        <p:pic>
          <p:nvPicPr>
            <p:cNvPr id="48" name="Graphic 47" descr="Network">
              <a:extLst>
                <a:ext uri="{FF2B5EF4-FFF2-40B4-BE49-F238E27FC236}">
                  <a16:creationId xmlns="" xmlns:a16="http://schemas.microsoft.com/office/drawing/2014/main" id="{8D5DC7F2-A78F-48B5-ADE6-2A884B0D623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444333" y="3705206"/>
              <a:ext cx="504000" cy="504000"/>
            </a:xfrm>
            <a:prstGeom prst="rect">
              <a:avLst/>
            </a:prstGeom>
            <a:effectLst>
              <a:glow rad="12700">
                <a:schemeClr val="bg1">
                  <a:alpha val="30000"/>
                </a:schemeClr>
              </a:glow>
            </a:effectLst>
          </p:spPr>
        </p:pic>
        <p:pic>
          <p:nvPicPr>
            <p:cNvPr id="50" name="Graphic 49" descr="Share">
              <a:extLst>
                <a:ext uri="{FF2B5EF4-FFF2-40B4-BE49-F238E27FC236}">
                  <a16:creationId xmlns="" xmlns:a16="http://schemas.microsoft.com/office/drawing/2014/main" id="{73A10565-B4FD-4820-8640-BE2026618DB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5401825" y="5115965"/>
              <a:ext cx="504000" cy="504000"/>
            </a:xfrm>
            <a:prstGeom prst="rect">
              <a:avLst/>
            </a:prstGeom>
            <a:effectLst>
              <a:glow rad="12700">
                <a:schemeClr val="bg1">
                  <a:alpha val="30000"/>
                </a:schemeClr>
              </a:glow>
            </a:effectLst>
          </p:spPr>
        </p:pic>
        <p:sp>
          <p:nvSpPr>
            <p:cNvPr id="51" name="TextBox 50">
              <a:extLst>
                <a:ext uri="{FF2B5EF4-FFF2-40B4-BE49-F238E27FC236}">
                  <a16:creationId xmlns="" xmlns:a16="http://schemas.microsoft.com/office/drawing/2014/main" id="{E78FF761-DBDD-4CA3-A88F-26C2DB81864F}"/>
                </a:ext>
              </a:extLst>
            </p:cNvPr>
            <p:cNvSpPr txBox="1"/>
            <p:nvPr/>
          </p:nvSpPr>
          <p:spPr>
            <a:xfrm>
              <a:off x="1621030" y="2186837"/>
              <a:ext cx="2695073" cy="307777"/>
            </a:xfrm>
            <a:prstGeom prst="rect">
              <a:avLst/>
            </a:prstGeom>
            <a:noFill/>
          </p:spPr>
          <p:txBody>
            <a:bodyPr wrap="square" rtlCol="0">
              <a:spAutoFit/>
            </a:bodyPr>
            <a:lstStyle/>
            <a:p>
              <a:endParaRPr lang="en-IN" sz="1400" dirty="0">
                <a:solidFill>
                  <a:schemeClr val="bg1">
                    <a:lumMod val="95000"/>
                  </a:schemeClr>
                </a:solidFill>
                <a:latin typeface="Nexa Light" panose="02000000000000000000" pitchFamily="50" charset="0"/>
              </a:endParaRPr>
            </a:p>
          </p:txBody>
        </p:sp>
        <p:sp>
          <p:nvSpPr>
            <p:cNvPr id="52" name="TextBox 51">
              <a:extLst>
                <a:ext uri="{FF2B5EF4-FFF2-40B4-BE49-F238E27FC236}">
                  <a16:creationId xmlns="" xmlns:a16="http://schemas.microsoft.com/office/drawing/2014/main" id="{2223A7B7-39CF-40CB-AAB8-8F9DA0E9198A}"/>
                </a:ext>
              </a:extLst>
            </p:cNvPr>
            <p:cNvSpPr txBox="1"/>
            <p:nvPr/>
          </p:nvSpPr>
          <p:spPr>
            <a:xfrm>
              <a:off x="1621030" y="2550259"/>
              <a:ext cx="3131529" cy="276999"/>
            </a:xfrm>
            <a:prstGeom prst="rect">
              <a:avLst/>
            </a:prstGeom>
            <a:noFill/>
          </p:spPr>
          <p:txBody>
            <a:bodyPr wrap="square" rtlCol="0">
              <a:spAutoFit/>
            </a:bodyPr>
            <a:lstStyle/>
            <a:p>
              <a:pPr algn="just"/>
              <a:endParaRPr lang="en-IN" sz="1200" dirty="0">
                <a:solidFill>
                  <a:schemeClr val="bg1">
                    <a:lumMod val="95000"/>
                  </a:schemeClr>
                </a:solidFill>
                <a:latin typeface="Nexa Light" panose="02000000000000000000" pitchFamily="50" charset="0"/>
              </a:endParaRPr>
            </a:p>
          </p:txBody>
        </p:sp>
        <p:sp>
          <p:nvSpPr>
            <p:cNvPr id="53" name="TextBox 52">
              <a:extLst>
                <a:ext uri="{FF2B5EF4-FFF2-40B4-BE49-F238E27FC236}">
                  <a16:creationId xmlns="" xmlns:a16="http://schemas.microsoft.com/office/drawing/2014/main" id="{33B162D9-2CFE-4A26-A764-674DD2402C44}"/>
                </a:ext>
              </a:extLst>
            </p:cNvPr>
            <p:cNvSpPr txBox="1"/>
            <p:nvPr/>
          </p:nvSpPr>
          <p:spPr>
            <a:xfrm>
              <a:off x="6508531" y="804965"/>
              <a:ext cx="2695073" cy="307777"/>
            </a:xfrm>
            <a:prstGeom prst="rect">
              <a:avLst/>
            </a:prstGeom>
            <a:noFill/>
          </p:spPr>
          <p:txBody>
            <a:bodyPr wrap="square" rtlCol="0">
              <a:spAutoFit/>
            </a:bodyPr>
            <a:lstStyle/>
            <a:p>
              <a:endParaRPr lang="en-IN" sz="1400" dirty="0">
                <a:solidFill>
                  <a:schemeClr val="bg1">
                    <a:lumMod val="95000"/>
                  </a:schemeClr>
                </a:solidFill>
                <a:latin typeface="Nexa Light" panose="02000000000000000000" pitchFamily="50" charset="0"/>
              </a:endParaRPr>
            </a:p>
          </p:txBody>
        </p:sp>
        <p:sp>
          <p:nvSpPr>
            <p:cNvPr id="54" name="TextBox 53">
              <a:extLst>
                <a:ext uri="{FF2B5EF4-FFF2-40B4-BE49-F238E27FC236}">
                  <a16:creationId xmlns="" xmlns:a16="http://schemas.microsoft.com/office/drawing/2014/main" id="{BE2F808B-C20D-4E65-B1B4-83C46BA44407}"/>
                </a:ext>
              </a:extLst>
            </p:cNvPr>
            <p:cNvSpPr txBox="1"/>
            <p:nvPr/>
          </p:nvSpPr>
          <p:spPr>
            <a:xfrm>
              <a:off x="6508531" y="1168387"/>
              <a:ext cx="3131529" cy="276999"/>
            </a:xfrm>
            <a:prstGeom prst="rect">
              <a:avLst/>
            </a:prstGeom>
            <a:noFill/>
          </p:spPr>
          <p:txBody>
            <a:bodyPr wrap="square" rtlCol="0">
              <a:spAutoFit/>
            </a:bodyPr>
            <a:lstStyle/>
            <a:p>
              <a:pPr algn="just"/>
              <a:endParaRPr lang="en-IN" sz="1200" dirty="0">
                <a:solidFill>
                  <a:schemeClr val="bg1">
                    <a:lumMod val="95000"/>
                  </a:schemeClr>
                </a:solidFill>
                <a:latin typeface="Nexa Light" panose="02000000000000000000" pitchFamily="50" charset="0"/>
              </a:endParaRPr>
            </a:p>
          </p:txBody>
        </p:sp>
        <p:sp>
          <p:nvSpPr>
            <p:cNvPr id="55" name="TextBox 54">
              <a:extLst>
                <a:ext uri="{FF2B5EF4-FFF2-40B4-BE49-F238E27FC236}">
                  <a16:creationId xmlns="" xmlns:a16="http://schemas.microsoft.com/office/drawing/2014/main" id="{765DC91F-DE25-4316-B043-FA45EF8F90CE}"/>
                </a:ext>
              </a:extLst>
            </p:cNvPr>
            <p:cNvSpPr txBox="1"/>
            <p:nvPr/>
          </p:nvSpPr>
          <p:spPr>
            <a:xfrm>
              <a:off x="6498415" y="3551317"/>
              <a:ext cx="2695073" cy="307777"/>
            </a:xfrm>
            <a:prstGeom prst="rect">
              <a:avLst/>
            </a:prstGeom>
            <a:noFill/>
          </p:spPr>
          <p:txBody>
            <a:bodyPr wrap="square" rtlCol="0">
              <a:spAutoFit/>
            </a:bodyPr>
            <a:lstStyle/>
            <a:p>
              <a:endParaRPr lang="en-IN" sz="1400" dirty="0">
                <a:solidFill>
                  <a:schemeClr val="bg1">
                    <a:lumMod val="95000"/>
                  </a:schemeClr>
                </a:solidFill>
                <a:latin typeface="Nexa Light" panose="02000000000000000000" pitchFamily="50" charset="0"/>
              </a:endParaRPr>
            </a:p>
          </p:txBody>
        </p:sp>
        <p:sp>
          <p:nvSpPr>
            <p:cNvPr id="56" name="TextBox 55">
              <a:extLst>
                <a:ext uri="{FF2B5EF4-FFF2-40B4-BE49-F238E27FC236}">
                  <a16:creationId xmlns="" xmlns:a16="http://schemas.microsoft.com/office/drawing/2014/main" id="{3A591D2F-5CB9-4993-9764-AC69363DF52E}"/>
                </a:ext>
              </a:extLst>
            </p:cNvPr>
            <p:cNvSpPr txBox="1"/>
            <p:nvPr/>
          </p:nvSpPr>
          <p:spPr>
            <a:xfrm>
              <a:off x="6498415" y="3914739"/>
              <a:ext cx="3131529" cy="276999"/>
            </a:xfrm>
            <a:prstGeom prst="rect">
              <a:avLst/>
            </a:prstGeom>
            <a:noFill/>
          </p:spPr>
          <p:txBody>
            <a:bodyPr wrap="square" rtlCol="0">
              <a:spAutoFit/>
            </a:bodyPr>
            <a:lstStyle/>
            <a:p>
              <a:pPr algn="just"/>
              <a:endParaRPr lang="en-IN" sz="1200" dirty="0">
                <a:solidFill>
                  <a:schemeClr val="bg1">
                    <a:lumMod val="95000"/>
                  </a:schemeClr>
                </a:solidFill>
                <a:latin typeface="Nexa Light" panose="02000000000000000000" pitchFamily="50" charset="0"/>
              </a:endParaRPr>
            </a:p>
          </p:txBody>
        </p:sp>
        <p:sp>
          <p:nvSpPr>
            <p:cNvPr id="57" name="TextBox 56">
              <a:extLst>
                <a:ext uri="{FF2B5EF4-FFF2-40B4-BE49-F238E27FC236}">
                  <a16:creationId xmlns="" xmlns:a16="http://schemas.microsoft.com/office/drawing/2014/main" id="{CFA9F7A1-AC20-4D1D-97E2-DFA076E07F41}"/>
                </a:ext>
              </a:extLst>
            </p:cNvPr>
            <p:cNvSpPr txBox="1"/>
            <p:nvPr/>
          </p:nvSpPr>
          <p:spPr>
            <a:xfrm>
              <a:off x="1621030" y="4962076"/>
              <a:ext cx="2695073" cy="307777"/>
            </a:xfrm>
            <a:prstGeom prst="rect">
              <a:avLst/>
            </a:prstGeom>
            <a:noFill/>
          </p:spPr>
          <p:txBody>
            <a:bodyPr wrap="square" rtlCol="0">
              <a:spAutoFit/>
            </a:bodyPr>
            <a:lstStyle/>
            <a:p>
              <a:endParaRPr lang="en-IN" sz="1400" dirty="0">
                <a:solidFill>
                  <a:schemeClr val="bg1">
                    <a:lumMod val="95000"/>
                  </a:schemeClr>
                </a:solidFill>
                <a:latin typeface="Nexa Light" panose="02000000000000000000" pitchFamily="50" charset="0"/>
              </a:endParaRPr>
            </a:p>
          </p:txBody>
        </p:sp>
        <p:sp>
          <p:nvSpPr>
            <p:cNvPr id="58" name="TextBox 57">
              <a:extLst>
                <a:ext uri="{FF2B5EF4-FFF2-40B4-BE49-F238E27FC236}">
                  <a16:creationId xmlns="" xmlns:a16="http://schemas.microsoft.com/office/drawing/2014/main" id="{A53BE2A2-AB01-458E-8509-F2CF31828A62}"/>
                </a:ext>
              </a:extLst>
            </p:cNvPr>
            <p:cNvSpPr txBox="1"/>
            <p:nvPr/>
          </p:nvSpPr>
          <p:spPr>
            <a:xfrm>
              <a:off x="1621030" y="5325498"/>
              <a:ext cx="3131529" cy="276999"/>
            </a:xfrm>
            <a:prstGeom prst="rect">
              <a:avLst/>
            </a:prstGeom>
            <a:noFill/>
          </p:spPr>
          <p:txBody>
            <a:bodyPr wrap="square" rtlCol="0">
              <a:spAutoFit/>
            </a:bodyPr>
            <a:lstStyle/>
            <a:p>
              <a:pPr algn="just"/>
              <a:endParaRPr lang="en-IN" sz="1200" dirty="0">
                <a:solidFill>
                  <a:schemeClr val="bg1">
                    <a:lumMod val="95000"/>
                  </a:schemeClr>
                </a:solidFill>
                <a:latin typeface="Nexa Light" panose="02000000000000000000" pitchFamily="50" charset="0"/>
              </a:endParaRPr>
            </a:p>
          </p:txBody>
        </p:sp>
      </p:grpSp>
      <p:sp>
        <p:nvSpPr>
          <p:cNvPr id="2" name="مستطيل 1"/>
          <p:cNvSpPr/>
          <p:nvPr/>
        </p:nvSpPr>
        <p:spPr>
          <a:xfrm>
            <a:off x="6985934" y="340727"/>
            <a:ext cx="4610980" cy="1477328"/>
          </a:xfrm>
          <a:prstGeom prst="rect">
            <a:avLst/>
          </a:prstGeom>
        </p:spPr>
        <p:txBody>
          <a:bodyPr wrap="square">
            <a:spAutoFit/>
          </a:bodyPr>
          <a:lstStyle/>
          <a:p>
            <a:pPr algn="just"/>
            <a:r>
              <a:rPr lang="ar-IQ" b="1" dirty="0" smtClean="0">
                <a:solidFill>
                  <a:schemeClr val="bg1"/>
                </a:solidFill>
                <a:effectLst>
                  <a:outerShdw blurRad="38100" dist="38100" dir="2700000" algn="tl">
                    <a:srgbClr val="000000">
                      <a:alpha val="43137"/>
                    </a:srgbClr>
                  </a:outerShdw>
                </a:effectLst>
              </a:rPr>
              <a:t>      إن التقدم في العمر يؤدي إلى تراجع تدريجي بالقدرات الأساسية للجسم مثل كتلة وقوة </a:t>
            </a:r>
            <a:r>
              <a:rPr lang="ar-IQ" b="1" dirty="0">
                <a:solidFill>
                  <a:schemeClr val="bg1"/>
                </a:solidFill>
                <a:effectLst>
                  <a:outerShdw blurRad="38100" dist="38100" dir="2700000" algn="tl">
                    <a:srgbClr val="000000">
                      <a:alpha val="43137"/>
                    </a:srgbClr>
                  </a:outerShdw>
                </a:effectLst>
              </a:rPr>
              <a:t>العضلات وجدير بالذكر أن العضلات تحافظ </a:t>
            </a:r>
            <a:r>
              <a:rPr lang="ar-IQ" b="1" dirty="0" smtClean="0">
                <a:solidFill>
                  <a:schemeClr val="bg1"/>
                </a:solidFill>
                <a:effectLst>
                  <a:outerShdw blurRad="38100" dist="38100" dir="2700000" algn="tl">
                    <a:srgbClr val="000000">
                      <a:alpha val="43137"/>
                    </a:srgbClr>
                  </a:outerShdw>
                </a:effectLst>
              </a:rPr>
              <a:t>وتساعد </a:t>
            </a:r>
            <a:r>
              <a:rPr lang="ar-IQ" b="1" dirty="0">
                <a:solidFill>
                  <a:schemeClr val="bg1"/>
                </a:solidFill>
                <a:effectLst>
                  <a:outerShdw blurRad="38100" dist="38100" dir="2700000" algn="tl">
                    <a:srgbClr val="000000">
                      <a:alpha val="43137"/>
                    </a:srgbClr>
                  </a:outerShdw>
                </a:effectLst>
              </a:rPr>
              <a:t>على دعم العظام وجعلها قوية، ولذا فعند فقد العضلات يفقد الإنسان قوته وحركته ويصبح غير قادر على أداء وظائف حياته الأساسية. </a:t>
            </a:r>
          </a:p>
        </p:txBody>
      </p:sp>
      <p:sp>
        <p:nvSpPr>
          <p:cNvPr id="3" name="مستطيل 2"/>
          <p:cNvSpPr/>
          <p:nvPr/>
        </p:nvSpPr>
        <p:spPr>
          <a:xfrm>
            <a:off x="1073035" y="2044005"/>
            <a:ext cx="4602051" cy="1200329"/>
          </a:xfrm>
          <a:prstGeom prst="rect">
            <a:avLst/>
          </a:prstGeom>
        </p:spPr>
        <p:txBody>
          <a:bodyPr wrap="square">
            <a:spAutoFit/>
          </a:bodyPr>
          <a:lstStyle/>
          <a:p>
            <a:r>
              <a:rPr lang="ar-IQ" b="1" dirty="0" smtClean="0">
                <a:solidFill>
                  <a:schemeClr val="bg1"/>
                </a:solidFill>
                <a:effectLst>
                  <a:outerShdw blurRad="38100" dist="38100" dir="2700000" algn="tl">
                    <a:srgbClr val="000000">
                      <a:alpha val="43137"/>
                    </a:srgbClr>
                  </a:outerShdw>
                </a:effectLst>
              </a:rPr>
              <a:t>  هناك </a:t>
            </a:r>
            <a:r>
              <a:rPr lang="ar-IQ" b="1" dirty="0">
                <a:solidFill>
                  <a:schemeClr val="bg1"/>
                </a:solidFill>
                <a:effectLst>
                  <a:outerShdw blurRad="38100" dist="38100" dir="2700000" algn="tl">
                    <a:srgbClr val="000000">
                      <a:alpha val="43137"/>
                    </a:srgbClr>
                  </a:outerShdw>
                </a:effectLst>
              </a:rPr>
              <a:t>علاقة بين النشاط البدني والمتغيرات النفسية لدى كبار السن. النشاط البدني يؤدي إلى زيادة تدفق الدم في الجسم، وبالتالي يزيد النبض وينشط الهرمونات التي تعمل على تحسين المزاج</a:t>
            </a:r>
          </a:p>
        </p:txBody>
      </p:sp>
      <p:sp>
        <p:nvSpPr>
          <p:cNvPr id="4" name="مستطيل 3"/>
          <p:cNvSpPr/>
          <p:nvPr/>
        </p:nvSpPr>
        <p:spPr>
          <a:xfrm>
            <a:off x="6792686" y="3690311"/>
            <a:ext cx="4804228" cy="923330"/>
          </a:xfrm>
          <a:prstGeom prst="rect">
            <a:avLst/>
          </a:prstGeom>
        </p:spPr>
        <p:txBody>
          <a:bodyPr wrap="square">
            <a:spAutoFit/>
          </a:bodyPr>
          <a:lstStyle/>
          <a:p>
            <a:pPr algn="r"/>
            <a:r>
              <a:rPr lang="ar-IQ" b="1" dirty="0">
                <a:solidFill>
                  <a:schemeClr val="bg1"/>
                </a:solidFill>
                <a:effectLst>
                  <a:outerShdw blurRad="38100" dist="38100" dir="2700000" algn="tl">
                    <a:srgbClr val="000000">
                      <a:alpha val="43137"/>
                    </a:srgbClr>
                  </a:outerShdw>
                </a:effectLst>
              </a:rPr>
              <a:t>ا</a:t>
            </a:r>
            <a:r>
              <a:rPr lang="ar-IQ" b="1" dirty="0" smtClean="0">
                <a:solidFill>
                  <a:schemeClr val="bg1"/>
                </a:solidFill>
                <a:effectLst>
                  <a:outerShdw blurRad="38100" dist="38100" dir="2700000" algn="tl">
                    <a:srgbClr val="000000">
                      <a:alpha val="43137"/>
                    </a:srgbClr>
                  </a:outerShdw>
                </a:effectLst>
              </a:rPr>
              <a:t>ن </a:t>
            </a:r>
            <a:r>
              <a:rPr lang="ar-IQ" b="1" dirty="0">
                <a:solidFill>
                  <a:schemeClr val="bg1"/>
                </a:solidFill>
                <a:effectLst>
                  <a:outerShdw blurRad="38100" dist="38100" dir="2700000" algn="tl">
                    <a:srgbClr val="000000">
                      <a:alpha val="43137"/>
                    </a:srgbClr>
                  </a:outerShdw>
                </a:effectLst>
              </a:rPr>
              <a:t>قدراتهم القلبية والتنفسية تتراجع مع مرور العمر بواقع 8 إلى 10% في العقد الواحد، وترتفع هذه النسبة بين الرجال (14% خلال عشر سنوات) أكثر من النساء (7%).</a:t>
            </a:r>
          </a:p>
        </p:txBody>
      </p:sp>
      <p:sp>
        <p:nvSpPr>
          <p:cNvPr id="5" name="مستطيل 4"/>
          <p:cNvSpPr/>
          <p:nvPr/>
        </p:nvSpPr>
        <p:spPr>
          <a:xfrm>
            <a:off x="1010915" y="5160754"/>
            <a:ext cx="4391478" cy="1477328"/>
          </a:xfrm>
          <a:prstGeom prst="rect">
            <a:avLst/>
          </a:prstGeom>
        </p:spPr>
        <p:txBody>
          <a:bodyPr wrap="square">
            <a:spAutoFit/>
          </a:bodyPr>
          <a:lstStyle/>
          <a:p>
            <a:pPr algn="r"/>
            <a:r>
              <a:rPr lang="ar-IQ" b="1" dirty="0">
                <a:solidFill>
                  <a:schemeClr val="bg1"/>
                </a:solidFill>
                <a:effectLst>
                  <a:outerShdw blurRad="38100" dist="38100" dir="2700000" algn="tl">
                    <a:srgbClr val="000000">
                      <a:alpha val="43137"/>
                    </a:srgbClr>
                  </a:outerShdw>
                </a:effectLst>
              </a:rPr>
              <a:t>الفقدان التدريجي لكتلة العضلات المرتبط بالشيخوخة باسم التسمم العضلي المرتبط بالعمر، ويصيب حوالي 46% من الذين تزيد أعمارهم عن 80 عاما.</a:t>
            </a:r>
          </a:p>
          <a:p>
            <a:pPr algn="r"/>
            <a:r>
              <a:rPr lang="ar-IQ" b="1" dirty="0">
                <a:solidFill>
                  <a:schemeClr val="bg1"/>
                </a:solidFill>
                <a:effectLst>
                  <a:outerShdw blurRad="38100" dist="38100" dir="2700000" algn="tl">
                    <a:srgbClr val="000000">
                      <a:alpha val="43137"/>
                    </a:srgbClr>
                  </a:outerShdw>
                </a:effectLst>
              </a:rPr>
              <a:t>وعندما يقترن هذا الفقدان بمرض هشاشة العظام، فإنه يزيد من ضعف كبار السن</a:t>
            </a:r>
          </a:p>
        </p:txBody>
      </p:sp>
    </p:spTree>
    <p:extLst>
      <p:ext uri="{BB962C8B-B14F-4D97-AF65-F5344CB8AC3E}">
        <p14:creationId xmlns:p14="http://schemas.microsoft.com/office/powerpoint/2010/main" val="202605885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circle(in)">
                                      <p:cBhvr>
                                        <p:cTn id="7"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485211716"/>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46"/>
          <p:cNvSpPr>
            <a:spLocks/>
          </p:cNvSpPr>
          <p:nvPr/>
        </p:nvSpPr>
        <p:spPr bwMode="auto">
          <a:xfrm>
            <a:off x="3643313" y="3509963"/>
            <a:ext cx="1519238" cy="1214438"/>
          </a:xfrm>
          <a:custGeom>
            <a:avLst/>
            <a:gdLst>
              <a:gd name="T0" fmla="*/ 322 w 343"/>
              <a:gd name="T1" fmla="*/ 202 h 274"/>
              <a:gd name="T2" fmla="*/ 334 w 343"/>
              <a:gd name="T3" fmla="*/ 140 h 274"/>
              <a:gd name="T4" fmla="*/ 291 w 343"/>
              <a:gd name="T5" fmla="*/ 35 h 274"/>
              <a:gd name="T6" fmla="*/ 238 w 343"/>
              <a:gd name="T7" fmla="*/ 0 h 274"/>
              <a:gd name="T8" fmla="*/ 136 w 343"/>
              <a:gd name="T9" fmla="*/ 0 h 274"/>
              <a:gd name="T10" fmla="*/ 0 w 343"/>
              <a:gd name="T11" fmla="*/ 217 h 274"/>
              <a:gd name="T12" fmla="*/ 0 w 343"/>
              <a:gd name="T13" fmla="*/ 217 h 274"/>
              <a:gd name="T14" fmla="*/ 249 w 343"/>
              <a:gd name="T15" fmla="*/ 274 h 274"/>
              <a:gd name="T16" fmla="*/ 322 w 343"/>
              <a:gd name="T17" fmla="*/ 202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274">
                <a:moveTo>
                  <a:pt x="322" y="202"/>
                </a:moveTo>
                <a:cubicBezTo>
                  <a:pt x="338" y="186"/>
                  <a:pt x="343" y="161"/>
                  <a:pt x="334" y="140"/>
                </a:cubicBezTo>
                <a:cubicBezTo>
                  <a:pt x="291" y="35"/>
                  <a:pt x="291" y="35"/>
                  <a:pt x="291" y="35"/>
                </a:cubicBezTo>
                <a:cubicBezTo>
                  <a:pt x="282" y="14"/>
                  <a:pt x="261" y="0"/>
                  <a:pt x="238" y="0"/>
                </a:cubicBezTo>
                <a:cubicBezTo>
                  <a:pt x="136" y="0"/>
                  <a:pt x="136" y="0"/>
                  <a:pt x="136" y="0"/>
                </a:cubicBezTo>
                <a:cubicBezTo>
                  <a:pt x="0" y="217"/>
                  <a:pt x="0" y="217"/>
                  <a:pt x="0" y="217"/>
                </a:cubicBezTo>
                <a:cubicBezTo>
                  <a:pt x="0" y="217"/>
                  <a:pt x="0" y="217"/>
                  <a:pt x="0" y="217"/>
                </a:cubicBezTo>
                <a:cubicBezTo>
                  <a:pt x="249" y="274"/>
                  <a:pt x="249" y="274"/>
                  <a:pt x="249" y="274"/>
                </a:cubicBezTo>
                <a:lnTo>
                  <a:pt x="322" y="202"/>
                </a:lnTo>
                <a:close/>
              </a:path>
            </a:pathLst>
          </a:custGeom>
          <a:solidFill>
            <a:srgbClr val="34B2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7" name="Freeform 47"/>
          <p:cNvSpPr>
            <a:spLocks/>
          </p:cNvSpPr>
          <p:nvPr/>
        </p:nvSpPr>
        <p:spPr bwMode="auto">
          <a:xfrm>
            <a:off x="3321050" y="3509963"/>
            <a:ext cx="925513" cy="962025"/>
          </a:xfrm>
          <a:custGeom>
            <a:avLst/>
            <a:gdLst>
              <a:gd name="T0" fmla="*/ 68 w 209"/>
              <a:gd name="T1" fmla="*/ 0 h 217"/>
              <a:gd name="T2" fmla="*/ 15 w 209"/>
              <a:gd name="T3" fmla="*/ 77 h 217"/>
              <a:gd name="T4" fmla="*/ 16 w 209"/>
              <a:gd name="T5" fmla="*/ 78 h 217"/>
              <a:gd name="T6" fmla="*/ 73 w 209"/>
              <a:gd name="T7" fmla="*/ 217 h 217"/>
              <a:gd name="T8" fmla="*/ 209 w 209"/>
              <a:gd name="T9" fmla="*/ 0 h 217"/>
              <a:gd name="T10" fmla="*/ 68 w 209"/>
              <a:gd name="T11" fmla="*/ 0 h 217"/>
            </a:gdLst>
            <a:ahLst/>
            <a:cxnLst>
              <a:cxn ang="0">
                <a:pos x="T0" y="T1"/>
              </a:cxn>
              <a:cxn ang="0">
                <a:pos x="T2" y="T3"/>
              </a:cxn>
              <a:cxn ang="0">
                <a:pos x="T4" y="T5"/>
              </a:cxn>
              <a:cxn ang="0">
                <a:pos x="T6" y="T7"/>
              </a:cxn>
              <a:cxn ang="0">
                <a:pos x="T8" y="T9"/>
              </a:cxn>
              <a:cxn ang="0">
                <a:pos x="T10" y="T11"/>
              </a:cxn>
            </a:cxnLst>
            <a:rect l="0" t="0" r="r" b="b"/>
            <a:pathLst>
              <a:path w="209" h="217">
                <a:moveTo>
                  <a:pt x="68" y="0"/>
                </a:moveTo>
                <a:cubicBezTo>
                  <a:pt x="28" y="0"/>
                  <a:pt x="0" y="40"/>
                  <a:pt x="15" y="77"/>
                </a:cubicBezTo>
                <a:cubicBezTo>
                  <a:pt x="16" y="78"/>
                  <a:pt x="16" y="78"/>
                  <a:pt x="16" y="78"/>
                </a:cubicBezTo>
                <a:cubicBezTo>
                  <a:pt x="73" y="217"/>
                  <a:pt x="73" y="217"/>
                  <a:pt x="73" y="217"/>
                </a:cubicBezTo>
                <a:cubicBezTo>
                  <a:pt x="209" y="0"/>
                  <a:pt x="209" y="0"/>
                  <a:pt x="209" y="0"/>
                </a:cubicBezTo>
                <a:lnTo>
                  <a:pt x="68" y="0"/>
                </a:lnTo>
                <a:close/>
              </a:path>
            </a:pathLst>
          </a:custGeom>
          <a:solidFill>
            <a:srgbClr val="22A2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8" name="Freeform 48"/>
          <p:cNvSpPr>
            <a:spLocks/>
          </p:cNvSpPr>
          <p:nvPr/>
        </p:nvSpPr>
        <p:spPr bwMode="auto">
          <a:xfrm>
            <a:off x="3643313" y="4471988"/>
            <a:ext cx="1103313" cy="819150"/>
          </a:xfrm>
          <a:custGeom>
            <a:avLst/>
            <a:gdLst>
              <a:gd name="T0" fmla="*/ 0 w 249"/>
              <a:gd name="T1" fmla="*/ 0 h 185"/>
              <a:gd name="T2" fmla="*/ 58 w 249"/>
              <a:gd name="T3" fmla="*/ 139 h 185"/>
              <a:gd name="T4" fmla="*/ 58 w 249"/>
              <a:gd name="T5" fmla="*/ 139 h 185"/>
              <a:gd name="T6" fmla="*/ 150 w 249"/>
              <a:gd name="T7" fmla="*/ 157 h 185"/>
              <a:gd name="T8" fmla="*/ 249 w 249"/>
              <a:gd name="T9" fmla="*/ 57 h 185"/>
              <a:gd name="T10" fmla="*/ 0 w 249"/>
              <a:gd name="T11" fmla="*/ 0 h 185"/>
            </a:gdLst>
            <a:ahLst/>
            <a:cxnLst>
              <a:cxn ang="0">
                <a:pos x="T0" y="T1"/>
              </a:cxn>
              <a:cxn ang="0">
                <a:pos x="T2" y="T3"/>
              </a:cxn>
              <a:cxn ang="0">
                <a:pos x="T4" y="T5"/>
              </a:cxn>
              <a:cxn ang="0">
                <a:pos x="T6" y="T7"/>
              </a:cxn>
              <a:cxn ang="0">
                <a:pos x="T8" y="T9"/>
              </a:cxn>
              <a:cxn ang="0">
                <a:pos x="T10" y="T11"/>
              </a:cxn>
            </a:cxnLst>
            <a:rect l="0" t="0" r="r" b="b"/>
            <a:pathLst>
              <a:path w="249" h="185">
                <a:moveTo>
                  <a:pt x="0" y="0"/>
                </a:moveTo>
                <a:cubicBezTo>
                  <a:pt x="58" y="139"/>
                  <a:pt x="58" y="139"/>
                  <a:pt x="58" y="139"/>
                </a:cubicBezTo>
                <a:cubicBezTo>
                  <a:pt x="58" y="139"/>
                  <a:pt x="58" y="139"/>
                  <a:pt x="58" y="139"/>
                </a:cubicBezTo>
                <a:cubicBezTo>
                  <a:pt x="73" y="176"/>
                  <a:pt x="122" y="185"/>
                  <a:pt x="150" y="157"/>
                </a:cubicBezTo>
                <a:cubicBezTo>
                  <a:pt x="249" y="57"/>
                  <a:pt x="249" y="57"/>
                  <a:pt x="249" y="57"/>
                </a:cubicBezTo>
                <a:lnTo>
                  <a:pt x="0" y="0"/>
                </a:lnTo>
                <a:close/>
              </a:path>
            </a:pathLst>
          </a:custGeom>
          <a:solidFill>
            <a:srgbClr val="68CB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9" name="Freeform 49"/>
          <p:cNvSpPr>
            <a:spLocks/>
          </p:cNvSpPr>
          <p:nvPr/>
        </p:nvSpPr>
        <p:spPr bwMode="auto">
          <a:xfrm>
            <a:off x="8551863" y="2433638"/>
            <a:ext cx="4763" cy="4763"/>
          </a:xfrm>
          <a:custGeom>
            <a:avLst/>
            <a:gdLst>
              <a:gd name="T0" fmla="*/ 3 w 3"/>
              <a:gd name="T1" fmla="*/ 3 h 3"/>
              <a:gd name="T2" fmla="*/ 3 w 3"/>
              <a:gd name="T3" fmla="*/ 0 h 3"/>
              <a:gd name="T4" fmla="*/ 0 w 3"/>
              <a:gd name="T5" fmla="*/ 3 h 3"/>
              <a:gd name="T6" fmla="*/ 3 w 3"/>
              <a:gd name="T7" fmla="*/ 3 h 3"/>
            </a:gdLst>
            <a:ahLst/>
            <a:cxnLst>
              <a:cxn ang="0">
                <a:pos x="T0" y="T1"/>
              </a:cxn>
              <a:cxn ang="0">
                <a:pos x="T2" y="T3"/>
              </a:cxn>
              <a:cxn ang="0">
                <a:pos x="T4" y="T5"/>
              </a:cxn>
              <a:cxn ang="0">
                <a:pos x="T6" y="T7"/>
              </a:cxn>
            </a:cxnLst>
            <a:rect l="0" t="0" r="r" b="b"/>
            <a:pathLst>
              <a:path w="3" h="3">
                <a:moveTo>
                  <a:pt x="3" y="3"/>
                </a:moveTo>
                <a:lnTo>
                  <a:pt x="3" y="0"/>
                </a:lnTo>
                <a:lnTo>
                  <a:pt x="0" y="3"/>
                </a:lnTo>
                <a:lnTo>
                  <a:pt x="3" y="3"/>
                </a:lnTo>
                <a:close/>
              </a:path>
            </a:pathLst>
          </a:custGeom>
          <a:solidFill>
            <a:srgbClr val="FF91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0" name="Freeform 50"/>
          <p:cNvSpPr>
            <a:spLocks/>
          </p:cNvSpPr>
          <p:nvPr/>
        </p:nvSpPr>
        <p:spPr bwMode="auto">
          <a:xfrm>
            <a:off x="7038975" y="2181225"/>
            <a:ext cx="1512888" cy="1214438"/>
          </a:xfrm>
          <a:custGeom>
            <a:avLst/>
            <a:gdLst>
              <a:gd name="T0" fmla="*/ 93 w 342"/>
              <a:gd name="T1" fmla="*/ 0 h 274"/>
              <a:gd name="T2" fmla="*/ 21 w 342"/>
              <a:gd name="T3" fmla="*/ 73 h 274"/>
              <a:gd name="T4" fmla="*/ 9 w 342"/>
              <a:gd name="T5" fmla="*/ 134 h 274"/>
              <a:gd name="T6" fmla="*/ 52 w 342"/>
              <a:gd name="T7" fmla="*/ 239 h 274"/>
              <a:gd name="T8" fmla="*/ 104 w 342"/>
              <a:gd name="T9" fmla="*/ 274 h 274"/>
              <a:gd name="T10" fmla="*/ 207 w 342"/>
              <a:gd name="T11" fmla="*/ 274 h 274"/>
              <a:gd name="T12" fmla="*/ 342 w 342"/>
              <a:gd name="T13" fmla="*/ 58 h 274"/>
              <a:gd name="T14" fmla="*/ 93 w 342"/>
              <a:gd name="T15" fmla="*/ 0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274">
                <a:moveTo>
                  <a:pt x="93" y="0"/>
                </a:moveTo>
                <a:cubicBezTo>
                  <a:pt x="21" y="73"/>
                  <a:pt x="21" y="73"/>
                  <a:pt x="21" y="73"/>
                </a:cubicBezTo>
                <a:cubicBezTo>
                  <a:pt x="5" y="89"/>
                  <a:pt x="0" y="113"/>
                  <a:pt x="9" y="134"/>
                </a:cubicBezTo>
                <a:cubicBezTo>
                  <a:pt x="52" y="239"/>
                  <a:pt x="52" y="239"/>
                  <a:pt x="52" y="239"/>
                </a:cubicBezTo>
                <a:cubicBezTo>
                  <a:pt x="61" y="260"/>
                  <a:pt x="81" y="274"/>
                  <a:pt x="104" y="274"/>
                </a:cubicBezTo>
                <a:cubicBezTo>
                  <a:pt x="207" y="274"/>
                  <a:pt x="207" y="274"/>
                  <a:pt x="207" y="274"/>
                </a:cubicBezTo>
                <a:cubicBezTo>
                  <a:pt x="342" y="58"/>
                  <a:pt x="342" y="58"/>
                  <a:pt x="342" y="58"/>
                </a:cubicBezTo>
                <a:lnTo>
                  <a:pt x="93" y="0"/>
                </a:lnTo>
                <a:close/>
              </a:path>
            </a:pathLst>
          </a:custGeom>
          <a:solidFill>
            <a:srgbClr val="FF91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1" name="Freeform 51"/>
          <p:cNvSpPr>
            <a:spLocks/>
          </p:cNvSpPr>
          <p:nvPr/>
        </p:nvSpPr>
        <p:spPr bwMode="auto">
          <a:xfrm>
            <a:off x="7450138" y="1617185"/>
            <a:ext cx="1106488" cy="823913"/>
          </a:xfrm>
          <a:custGeom>
            <a:avLst/>
            <a:gdLst>
              <a:gd name="T0" fmla="*/ 249 w 250"/>
              <a:gd name="T1" fmla="*/ 186 h 186"/>
              <a:gd name="T2" fmla="*/ 250 w 250"/>
              <a:gd name="T3" fmla="*/ 185 h 186"/>
              <a:gd name="T4" fmla="*/ 192 w 250"/>
              <a:gd name="T5" fmla="*/ 47 h 186"/>
              <a:gd name="T6" fmla="*/ 192 w 250"/>
              <a:gd name="T7" fmla="*/ 46 h 186"/>
              <a:gd name="T8" fmla="*/ 100 w 250"/>
              <a:gd name="T9" fmla="*/ 28 h 186"/>
              <a:gd name="T10" fmla="*/ 0 w 250"/>
              <a:gd name="T11" fmla="*/ 128 h 186"/>
              <a:gd name="T12" fmla="*/ 249 w 250"/>
              <a:gd name="T13" fmla="*/ 186 h 186"/>
            </a:gdLst>
            <a:ahLst/>
            <a:cxnLst>
              <a:cxn ang="0">
                <a:pos x="T0" y="T1"/>
              </a:cxn>
              <a:cxn ang="0">
                <a:pos x="T2" y="T3"/>
              </a:cxn>
              <a:cxn ang="0">
                <a:pos x="T4" y="T5"/>
              </a:cxn>
              <a:cxn ang="0">
                <a:pos x="T6" y="T7"/>
              </a:cxn>
              <a:cxn ang="0">
                <a:pos x="T8" y="T9"/>
              </a:cxn>
              <a:cxn ang="0">
                <a:pos x="T10" y="T11"/>
              </a:cxn>
              <a:cxn ang="0">
                <a:pos x="T12" y="T13"/>
              </a:cxn>
            </a:cxnLst>
            <a:rect l="0" t="0" r="r" b="b"/>
            <a:pathLst>
              <a:path w="250" h="186">
                <a:moveTo>
                  <a:pt x="249" y="186"/>
                </a:moveTo>
                <a:cubicBezTo>
                  <a:pt x="250" y="185"/>
                  <a:pt x="250" y="185"/>
                  <a:pt x="250" y="185"/>
                </a:cubicBezTo>
                <a:cubicBezTo>
                  <a:pt x="192" y="47"/>
                  <a:pt x="192" y="47"/>
                  <a:pt x="192" y="47"/>
                </a:cubicBezTo>
                <a:cubicBezTo>
                  <a:pt x="192" y="46"/>
                  <a:pt x="192" y="46"/>
                  <a:pt x="192" y="46"/>
                </a:cubicBezTo>
                <a:cubicBezTo>
                  <a:pt x="176" y="9"/>
                  <a:pt x="128" y="0"/>
                  <a:pt x="100" y="28"/>
                </a:cubicBezTo>
                <a:cubicBezTo>
                  <a:pt x="0" y="128"/>
                  <a:pt x="0" y="128"/>
                  <a:pt x="0" y="128"/>
                </a:cubicBezTo>
                <a:lnTo>
                  <a:pt x="249" y="186"/>
                </a:lnTo>
                <a:close/>
              </a:path>
            </a:pathLst>
          </a:custGeom>
          <a:solidFill>
            <a:srgbClr val="FFA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2" name="Freeform 52"/>
          <p:cNvSpPr>
            <a:spLocks/>
          </p:cNvSpPr>
          <p:nvPr/>
        </p:nvSpPr>
        <p:spPr bwMode="auto">
          <a:xfrm>
            <a:off x="7954963" y="2438400"/>
            <a:ext cx="919163" cy="957263"/>
          </a:xfrm>
          <a:custGeom>
            <a:avLst/>
            <a:gdLst>
              <a:gd name="T0" fmla="*/ 0 w 208"/>
              <a:gd name="T1" fmla="*/ 216 h 216"/>
              <a:gd name="T2" fmla="*/ 141 w 208"/>
              <a:gd name="T3" fmla="*/ 216 h 216"/>
              <a:gd name="T4" fmla="*/ 193 w 208"/>
              <a:gd name="T5" fmla="*/ 139 h 216"/>
              <a:gd name="T6" fmla="*/ 193 w 208"/>
              <a:gd name="T7" fmla="*/ 138 h 216"/>
              <a:gd name="T8" fmla="*/ 136 w 208"/>
              <a:gd name="T9" fmla="*/ 0 h 216"/>
              <a:gd name="T10" fmla="*/ 135 w 208"/>
              <a:gd name="T11" fmla="*/ 0 h 216"/>
              <a:gd name="T12" fmla="*/ 0 w 208"/>
              <a:gd name="T13" fmla="*/ 216 h 216"/>
            </a:gdLst>
            <a:ahLst/>
            <a:cxnLst>
              <a:cxn ang="0">
                <a:pos x="T0" y="T1"/>
              </a:cxn>
              <a:cxn ang="0">
                <a:pos x="T2" y="T3"/>
              </a:cxn>
              <a:cxn ang="0">
                <a:pos x="T4" y="T5"/>
              </a:cxn>
              <a:cxn ang="0">
                <a:pos x="T6" y="T7"/>
              </a:cxn>
              <a:cxn ang="0">
                <a:pos x="T8" y="T9"/>
              </a:cxn>
              <a:cxn ang="0">
                <a:pos x="T10" y="T11"/>
              </a:cxn>
              <a:cxn ang="0">
                <a:pos x="T12" y="T13"/>
              </a:cxn>
            </a:cxnLst>
            <a:rect l="0" t="0" r="r" b="b"/>
            <a:pathLst>
              <a:path w="208" h="216">
                <a:moveTo>
                  <a:pt x="0" y="216"/>
                </a:moveTo>
                <a:cubicBezTo>
                  <a:pt x="141" y="216"/>
                  <a:pt x="141" y="216"/>
                  <a:pt x="141" y="216"/>
                </a:cubicBezTo>
                <a:cubicBezTo>
                  <a:pt x="181" y="216"/>
                  <a:pt x="208" y="176"/>
                  <a:pt x="193" y="139"/>
                </a:cubicBezTo>
                <a:cubicBezTo>
                  <a:pt x="193" y="139"/>
                  <a:pt x="193" y="138"/>
                  <a:pt x="193" y="138"/>
                </a:cubicBezTo>
                <a:cubicBezTo>
                  <a:pt x="136" y="0"/>
                  <a:pt x="136" y="0"/>
                  <a:pt x="136" y="0"/>
                </a:cubicBezTo>
                <a:cubicBezTo>
                  <a:pt x="135" y="0"/>
                  <a:pt x="135" y="0"/>
                  <a:pt x="135" y="0"/>
                </a:cubicBezTo>
                <a:lnTo>
                  <a:pt x="0" y="216"/>
                </a:lnTo>
                <a:close/>
              </a:path>
            </a:pathLst>
          </a:custGeom>
          <a:solidFill>
            <a:srgbClr val="FA79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3" name="Freeform 53"/>
          <p:cNvSpPr>
            <a:spLocks/>
          </p:cNvSpPr>
          <p:nvPr/>
        </p:nvSpPr>
        <p:spPr bwMode="auto">
          <a:xfrm>
            <a:off x="4830763" y="4391025"/>
            <a:ext cx="1211263" cy="1519238"/>
          </a:xfrm>
          <a:custGeom>
            <a:avLst/>
            <a:gdLst>
              <a:gd name="T0" fmla="*/ 274 w 274"/>
              <a:gd name="T1" fmla="*/ 105 h 343"/>
              <a:gd name="T2" fmla="*/ 239 w 274"/>
              <a:gd name="T3" fmla="*/ 52 h 343"/>
              <a:gd name="T4" fmla="*/ 134 w 274"/>
              <a:gd name="T5" fmla="*/ 9 h 343"/>
              <a:gd name="T6" fmla="*/ 72 w 274"/>
              <a:gd name="T7" fmla="*/ 21 h 343"/>
              <a:gd name="T8" fmla="*/ 0 w 274"/>
              <a:gd name="T9" fmla="*/ 94 h 343"/>
              <a:gd name="T10" fmla="*/ 57 w 274"/>
              <a:gd name="T11" fmla="*/ 343 h 343"/>
              <a:gd name="T12" fmla="*/ 57 w 274"/>
              <a:gd name="T13" fmla="*/ 343 h 343"/>
              <a:gd name="T14" fmla="*/ 274 w 274"/>
              <a:gd name="T15" fmla="*/ 207 h 343"/>
              <a:gd name="T16" fmla="*/ 274 w 274"/>
              <a:gd name="T17" fmla="*/ 105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343">
                <a:moveTo>
                  <a:pt x="274" y="105"/>
                </a:moveTo>
                <a:cubicBezTo>
                  <a:pt x="274" y="82"/>
                  <a:pt x="260" y="61"/>
                  <a:pt x="239" y="52"/>
                </a:cubicBezTo>
                <a:cubicBezTo>
                  <a:pt x="134" y="9"/>
                  <a:pt x="134" y="9"/>
                  <a:pt x="134" y="9"/>
                </a:cubicBezTo>
                <a:cubicBezTo>
                  <a:pt x="113" y="0"/>
                  <a:pt x="89" y="5"/>
                  <a:pt x="72" y="21"/>
                </a:cubicBezTo>
                <a:cubicBezTo>
                  <a:pt x="0" y="94"/>
                  <a:pt x="0" y="94"/>
                  <a:pt x="0" y="94"/>
                </a:cubicBezTo>
                <a:cubicBezTo>
                  <a:pt x="57" y="343"/>
                  <a:pt x="57" y="343"/>
                  <a:pt x="57" y="343"/>
                </a:cubicBezTo>
                <a:cubicBezTo>
                  <a:pt x="57" y="343"/>
                  <a:pt x="57" y="343"/>
                  <a:pt x="57" y="343"/>
                </a:cubicBezTo>
                <a:cubicBezTo>
                  <a:pt x="274" y="207"/>
                  <a:pt x="274" y="207"/>
                  <a:pt x="274" y="207"/>
                </a:cubicBezTo>
                <a:lnTo>
                  <a:pt x="274" y="105"/>
                </a:lnTo>
                <a:close/>
              </a:path>
            </a:pathLst>
          </a:custGeom>
          <a:solidFill>
            <a:srgbClr val="0652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4" name="Freeform 54"/>
          <p:cNvSpPr>
            <a:spLocks/>
          </p:cNvSpPr>
          <p:nvPr/>
        </p:nvSpPr>
        <p:spPr bwMode="auto">
          <a:xfrm>
            <a:off x="5081588" y="5302956"/>
            <a:ext cx="960438" cy="925513"/>
          </a:xfrm>
          <a:custGeom>
            <a:avLst/>
            <a:gdLst>
              <a:gd name="T0" fmla="*/ 217 w 217"/>
              <a:gd name="T1" fmla="*/ 0 h 209"/>
              <a:gd name="T2" fmla="*/ 0 w 217"/>
              <a:gd name="T3" fmla="*/ 136 h 209"/>
              <a:gd name="T4" fmla="*/ 139 w 217"/>
              <a:gd name="T5" fmla="*/ 193 h 209"/>
              <a:gd name="T6" fmla="*/ 140 w 217"/>
              <a:gd name="T7" fmla="*/ 194 h 209"/>
              <a:gd name="T8" fmla="*/ 217 w 217"/>
              <a:gd name="T9" fmla="*/ 141 h 209"/>
              <a:gd name="T10" fmla="*/ 217 w 217"/>
              <a:gd name="T11" fmla="*/ 0 h 209"/>
            </a:gdLst>
            <a:ahLst/>
            <a:cxnLst>
              <a:cxn ang="0">
                <a:pos x="T0" y="T1"/>
              </a:cxn>
              <a:cxn ang="0">
                <a:pos x="T2" y="T3"/>
              </a:cxn>
              <a:cxn ang="0">
                <a:pos x="T4" y="T5"/>
              </a:cxn>
              <a:cxn ang="0">
                <a:pos x="T6" y="T7"/>
              </a:cxn>
              <a:cxn ang="0">
                <a:pos x="T8" y="T9"/>
              </a:cxn>
              <a:cxn ang="0">
                <a:pos x="T10" y="T11"/>
              </a:cxn>
            </a:cxnLst>
            <a:rect l="0" t="0" r="r" b="b"/>
            <a:pathLst>
              <a:path w="217" h="209">
                <a:moveTo>
                  <a:pt x="217" y="0"/>
                </a:moveTo>
                <a:cubicBezTo>
                  <a:pt x="0" y="136"/>
                  <a:pt x="0" y="136"/>
                  <a:pt x="0" y="136"/>
                </a:cubicBezTo>
                <a:cubicBezTo>
                  <a:pt x="139" y="193"/>
                  <a:pt x="139" y="193"/>
                  <a:pt x="139" y="193"/>
                </a:cubicBezTo>
                <a:cubicBezTo>
                  <a:pt x="139" y="193"/>
                  <a:pt x="139" y="193"/>
                  <a:pt x="140" y="194"/>
                </a:cubicBezTo>
                <a:cubicBezTo>
                  <a:pt x="177" y="209"/>
                  <a:pt x="217" y="181"/>
                  <a:pt x="217" y="141"/>
                </a:cubicBezTo>
                <a:lnTo>
                  <a:pt x="217" y="0"/>
                </a:lnTo>
                <a:close/>
              </a:path>
            </a:pathLst>
          </a:custGeom>
          <a:solidFill>
            <a:srgbClr val="2070A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5" name="Freeform 55"/>
          <p:cNvSpPr>
            <a:spLocks/>
          </p:cNvSpPr>
          <p:nvPr/>
        </p:nvSpPr>
        <p:spPr bwMode="auto">
          <a:xfrm>
            <a:off x="4269703" y="4804569"/>
            <a:ext cx="817563" cy="1101725"/>
          </a:xfrm>
          <a:custGeom>
            <a:avLst/>
            <a:gdLst>
              <a:gd name="T0" fmla="*/ 28 w 185"/>
              <a:gd name="T1" fmla="*/ 99 h 249"/>
              <a:gd name="T2" fmla="*/ 46 w 185"/>
              <a:gd name="T3" fmla="*/ 191 h 249"/>
              <a:gd name="T4" fmla="*/ 46 w 185"/>
              <a:gd name="T5" fmla="*/ 191 h 249"/>
              <a:gd name="T6" fmla="*/ 185 w 185"/>
              <a:gd name="T7" fmla="*/ 249 h 249"/>
              <a:gd name="T8" fmla="*/ 128 w 185"/>
              <a:gd name="T9" fmla="*/ 0 h 249"/>
              <a:gd name="T10" fmla="*/ 28 w 185"/>
              <a:gd name="T11" fmla="*/ 99 h 249"/>
            </a:gdLst>
            <a:ahLst/>
            <a:cxnLst>
              <a:cxn ang="0">
                <a:pos x="T0" y="T1"/>
              </a:cxn>
              <a:cxn ang="0">
                <a:pos x="T2" y="T3"/>
              </a:cxn>
              <a:cxn ang="0">
                <a:pos x="T4" y="T5"/>
              </a:cxn>
              <a:cxn ang="0">
                <a:pos x="T6" y="T7"/>
              </a:cxn>
              <a:cxn ang="0">
                <a:pos x="T8" y="T9"/>
              </a:cxn>
              <a:cxn ang="0">
                <a:pos x="T10" y="T11"/>
              </a:cxn>
            </a:cxnLst>
            <a:rect l="0" t="0" r="r" b="b"/>
            <a:pathLst>
              <a:path w="185" h="249">
                <a:moveTo>
                  <a:pt x="28" y="99"/>
                </a:moveTo>
                <a:cubicBezTo>
                  <a:pt x="0" y="127"/>
                  <a:pt x="9" y="176"/>
                  <a:pt x="46" y="191"/>
                </a:cubicBezTo>
                <a:cubicBezTo>
                  <a:pt x="46" y="191"/>
                  <a:pt x="46" y="191"/>
                  <a:pt x="46" y="191"/>
                </a:cubicBezTo>
                <a:cubicBezTo>
                  <a:pt x="185" y="249"/>
                  <a:pt x="185" y="249"/>
                  <a:pt x="185" y="249"/>
                </a:cubicBezTo>
                <a:cubicBezTo>
                  <a:pt x="128" y="0"/>
                  <a:pt x="128" y="0"/>
                  <a:pt x="128" y="0"/>
                </a:cubicBezTo>
                <a:lnTo>
                  <a:pt x="28" y="99"/>
                </a:lnTo>
                <a:close/>
              </a:path>
            </a:pathLst>
          </a:custGeom>
          <a:solidFill>
            <a:srgbClr val="0A4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6" name="Freeform 56"/>
          <p:cNvSpPr>
            <a:spLocks/>
          </p:cNvSpPr>
          <p:nvPr/>
        </p:nvSpPr>
        <p:spPr bwMode="auto">
          <a:xfrm>
            <a:off x="7943850" y="3509962"/>
            <a:ext cx="923925" cy="962025"/>
          </a:xfrm>
          <a:custGeom>
            <a:avLst/>
            <a:gdLst>
              <a:gd name="T0" fmla="*/ 194 w 209"/>
              <a:gd name="T1" fmla="*/ 78 h 217"/>
              <a:gd name="T2" fmla="*/ 194 w 209"/>
              <a:gd name="T3" fmla="*/ 77 h 217"/>
              <a:gd name="T4" fmla="*/ 142 w 209"/>
              <a:gd name="T5" fmla="*/ 0 h 217"/>
              <a:gd name="T6" fmla="*/ 0 w 209"/>
              <a:gd name="T7" fmla="*/ 0 h 217"/>
              <a:gd name="T8" fmla="*/ 136 w 209"/>
              <a:gd name="T9" fmla="*/ 217 h 217"/>
              <a:gd name="T10" fmla="*/ 194 w 209"/>
              <a:gd name="T11" fmla="*/ 78 h 217"/>
            </a:gdLst>
            <a:ahLst/>
            <a:cxnLst>
              <a:cxn ang="0">
                <a:pos x="T0" y="T1"/>
              </a:cxn>
              <a:cxn ang="0">
                <a:pos x="T2" y="T3"/>
              </a:cxn>
              <a:cxn ang="0">
                <a:pos x="T4" y="T5"/>
              </a:cxn>
              <a:cxn ang="0">
                <a:pos x="T6" y="T7"/>
              </a:cxn>
              <a:cxn ang="0">
                <a:pos x="T8" y="T9"/>
              </a:cxn>
              <a:cxn ang="0">
                <a:pos x="T10" y="T11"/>
              </a:cxn>
            </a:cxnLst>
            <a:rect l="0" t="0" r="r" b="b"/>
            <a:pathLst>
              <a:path w="209" h="217">
                <a:moveTo>
                  <a:pt x="194" y="78"/>
                </a:moveTo>
                <a:cubicBezTo>
                  <a:pt x="194" y="78"/>
                  <a:pt x="194" y="78"/>
                  <a:pt x="194" y="77"/>
                </a:cubicBezTo>
                <a:cubicBezTo>
                  <a:pt x="209" y="40"/>
                  <a:pt x="182" y="0"/>
                  <a:pt x="142" y="0"/>
                </a:cubicBezTo>
                <a:cubicBezTo>
                  <a:pt x="0" y="0"/>
                  <a:pt x="0" y="0"/>
                  <a:pt x="0" y="0"/>
                </a:cubicBezTo>
                <a:cubicBezTo>
                  <a:pt x="136" y="217"/>
                  <a:pt x="136" y="217"/>
                  <a:pt x="136" y="217"/>
                </a:cubicBezTo>
                <a:lnTo>
                  <a:pt x="194" y="78"/>
                </a:lnTo>
                <a:close/>
              </a:path>
            </a:pathLst>
          </a:custGeom>
          <a:solidFill>
            <a:srgbClr val="F06E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7" name="Freeform 57"/>
          <p:cNvSpPr>
            <a:spLocks/>
          </p:cNvSpPr>
          <p:nvPr/>
        </p:nvSpPr>
        <p:spPr bwMode="auto">
          <a:xfrm>
            <a:off x="7038975" y="3509963"/>
            <a:ext cx="1512888" cy="1214438"/>
          </a:xfrm>
          <a:custGeom>
            <a:avLst/>
            <a:gdLst>
              <a:gd name="T0" fmla="*/ 206 w 342"/>
              <a:gd name="T1" fmla="*/ 0 h 274"/>
              <a:gd name="T2" fmla="*/ 104 w 342"/>
              <a:gd name="T3" fmla="*/ 0 h 274"/>
              <a:gd name="T4" fmla="*/ 52 w 342"/>
              <a:gd name="T5" fmla="*/ 35 h 274"/>
              <a:gd name="T6" fmla="*/ 9 w 342"/>
              <a:gd name="T7" fmla="*/ 140 h 274"/>
              <a:gd name="T8" fmla="*/ 21 w 342"/>
              <a:gd name="T9" fmla="*/ 202 h 274"/>
              <a:gd name="T10" fmla="*/ 93 w 342"/>
              <a:gd name="T11" fmla="*/ 274 h 274"/>
              <a:gd name="T12" fmla="*/ 342 w 342"/>
              <a:gd name="T13" fmla="*/ 217 h 274"/>
              <a:gd name="T14" fmla="*/ 342 w 342"/>
              <a:gd name="T15" fmla="*/ 217 h 274"/>
              <a:gd name="T16" fmla="*/ 206 w 342"/>
              <a:gd name="T1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274">
                <a:moveTo>
                  <a:pt x="206" y="0"/>
                </a:moveTo>
                <a:cubicBezTo>
                  <a:pt x="104" y="0"/>
                  <a:pt x="104" y="0"/>
                  <a:pt x="104" y="0"/>
                </a:cubicBezTo>
                <a:cubicBezTo>
                  <a:pt x="81" y="0"/>
                  <a:pt x="61" y="14"/>
                  <a:pt x="52" y="35"/>
                </a:cubicBezTo>
                <a:cubicBezTo>
                  <a:pt x="9" y="140"/>
                  <a:pt x="9" y="140"/>
                  <a:pt x="9" y="140"/>
                </a:cubicBezTo>
                <a:cubicBezTo>
                  <a:pt x="0" y="161"/>
                  <a:pt x="5" y="186"/>
                  <a:pt x="21" y="202"/>
                </a:cubicBezTo>
                <a:cubicBezTo>
                  <a:pt x="93" y="274"/>
                  <a:pt x="93" y="274"/>
                  <a:pt x="93" y="274"/>
                </a:cubicBezTo>
                <a:cubicBezTo>
                  <a:pt x="342" y="217"/>
                  <a:pt x="342" y="217"/>
                  <a:pt x="342" y="217"/>
                </a:cubicBezTo>
                <a:cubicBezTo>
                  <a:pt x="342" y="217"/>
                  <a:pt x="342" y="217"/>
                  <a:pt x="342" y="217"/>
                </a:cubicBezTo>
                <a:lnTo>
                  <a:pt x="206" y="0"/>
                </a:lnTo>
                <a:close/>
              </a:path>
            </a:pathLst>
          </a:custGeom>
          <a:solidFill>
            <a:srgbClr val="E2495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8" name="Freeform 58"/>
          <p:cNvSpPr>
            <a:spLocks/>
          </p:cNvSpPr>
          <p:nvPr/>
        </p:nvSpPr>
        <p:spPr bwMode="auto">
          <a:xfrm>
            <a:off x="7450138" y="4471988"/>
            <a:ext cx="1101725" cy="819150"/>
          </a:xfrm>
          <a:custGeom>
            <a:avLst/>
            <a:gdLst>
              <a:gd name="T0" fmla="*/ 100 w 249"/>
              <a:gd name="T1" fmla="*/ 157 h 185"/>
              <a:gd name="T2" fmla="*/ 192 w 249"/>
              <a:gd name="T3" fmla="*/ 139 h 185"/>
              <a:gd name="T4" fmla="*/ 192 w 249"/>
              <a:gd name="T5" fmla="*/ 139 h 185"/>
              <a:gd name="T6" fmla="*/ 249 w 249"/>
              <a:gd name="T7" fmla="*/ 0 h 185"/>
              <a:gd name="T8" fmla="*/ 0 w 249"/>
              <a:gd name="T9" fmla="*/ 57 h 185"/>
              <a:gd name="T10" fmla="*/ 100 w 249"/>
              <a:gd name="T11" fmla="*/ 157 h 185"/>
            </a:gdLst>
            <a:ahLst/>
            <a:cxnLst>
              <a:cxn ang="0">
                <a:pos x="T0" y="T1"/>
              </a:cxn>
              <a:cxn ang="0">
                <a:pos x="T2" y="T3"/>
              </a:cxn>
              <a:cxn ang="0">
                <a:pos x="T4" y="T5"/>
              </a:cxn>
              <a:cxn ang="0">
                <a:pos x="T6" y="T7"/>
              </a:cxn>
              <a:cxn ang="0">
                <a:pos x="T8" y="T9"/>
              </a:cxn>
              <a:cxn ang="0">
                <a:pos x="T10" y="T11"/>
              </a:cxn>
            </a:cxnLst>
            <a:rect l="0" t="0" r="r" b="b"/>
            <a:pathLst>
              <a:path w="249" h="185">
                <a:moveTo>
                  <a:pt x="100" y="157"/>
                </a:moveTo>
                <a:cubicBezTo>
                  <a:pt x="128" y="185"/>
                  <a:pt x="176" y="176"/>
                  <a:pt x="192" y="139"/>
                </a:cubicBezTo>
                <a:cubicBezTo>
                  <a:pt x="192" y="139"/>
                  <a:pt x="192" y="139"/>
                  <a:pt x="192" y="139"/>
                </a:cubicBezTo>
                <a:cubicBezTo>
                  <a:pt x="249" y="0"/>
                  <a:pt x="249" y="0"/>
                  <a:pt x="249" y="0"/>
                </a:cubicBezTo>
                <a:cubicBezTo>
                  <a:pt x="0" y="57"/>
                  <a:pt x="0" y="57"/>
                  <a:pt x="0" y="57"/>
                </a:cubicBezTo>
                <a:lnTo>
                  <a:pt x="100" y="157"/>
                </a:lnTo>
                <a:close/>
              </a:path>
            </a:pathLst>
          </a:custGeom>
          <a:solidFill>
            <a:srgbClr val="CC23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19" name="Freeform 59"/>
          <p:cNvSpPr>
            <a:spLocks/>
          </p:cNvSpPr>
          <p:nvPr/>
        </p:nvSpPr>
        <p:spPr bwMode="auto">
          <a:xfrm>
            <a:off x="6160294" y="5302956"/>
            <a:ext cx="955675" cy="925513"/>
          </a:xfrm>
          <a:custGeom>
            <a:avLst/>
            <a:gdLst>
              <a:gd name="T0" fmla="*/ 0 w 216"/>
              <a:gd name="T1" fmla="*/ 141 h 209"/>
              <a:gd name="T2" fmla="*/ 77 w 216"/>
              <a:gd name="T3" fmla="*/ 194 h 209"/>
              <a:gd name="T4" fmla="*/ 78 w 216"/>
              <a:gd name="T5" fmla="*/ 193 h 209"/>
              <a:gd name="T6" fmla="*/ 216 w 216"/>
              <a:gd name="T7" fmla="*/ 136 h 209"/>
              <a:gd name="T8" fmla="*/ 0 w 216"/>
              <a:gd name="T9" fmla="*/ 0 h 209"/>
              <a:gd name="T10" fmla="*/ 0 w 216"/>
              <a:gd name="T11" fmla="*/ 141 h 209"/>
            </a:gdLst>
            <a:ahLst/>
            <a:cxnLst>
              <a:cxn ang="0">
                <a:pos x="T0" y="T1"/>
              </a:cxn>
              <a:cxn ang="0">
                <a:pos x="T2" y="T3"/>
              </a:cxn>
              <a:cxn ang="0">
                <a:pos x="T4" y="T5"/>
              </a:cxn>
              <a:cxn ang="0">
                <a:pos x="T6" y="T7"/>
              </a:cxn>
              <a:cxn ang="0">
                <a:pos x="T8" y="T9"/>
              </a:cxn>
              <a:cxn ang="0">
                <a:pos x="T10" y="T11"/>
              </a:cxn>
            </a:cxnLst>
            <a:rect l="0" t="0" r="r" b="b"/>
            <a:pathLst>
              <a:path w="216" h="209">
                <a:moveTo>
                  <a:pt x="0" y="141"/>
                </a:moveTo>
                <a:cubicBezTo>
                  <a:pt x="0" y="181"/>
                  <a:pt x="40" y="209"/>
                  <a:pt x="77" y="194"/>
                </a:cubicBezTo>
                <a:cubicBezTo>
                  <a:pt x="77" y="193"/>
                  <a:pt x="78" y="193"/>
                  <a:pt x="78" y="193"/>
                </a:cubicBezTo>
                <a:cubicBezTo>
                  <a:pt x="216" y="136"/>
                  <a:pt x="216" y="136"/>
                  <a:pt x="216" y="136"/>
                </a:cubicBezTo>
                <a:cubicBezTo>
                  <a:pt x="0" y="0"/>
                  <a:pt x="0" y="0"/>
                  <a:pt x="0" y="0"/>
                </a:cubicBezTo>
                <a:lnTo>
                  <a:pt x="0" y="141"/>
                </a:lnTo>
                <a:close/>
              </a:path>
            </a:pathLst>
          </a:custGeom>
          <a:solidFill>
            <a:srgbClr val="7801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20" name="Freeform 60"/>
          <p:cNvSpPr>
            <a:spLocks/>
          </p:cNvSpPr>
          <p:nvPr/>
        </p:nvSpPr>
        <p:spPr bwMode="auto">
          <a:xfrm>
            <a:off x="7118349" y="4799806"/>
            <a:ext cx="817563" cy="1106488"/>
          </a:xfrm>
          <a:custGeom>
            <a:avLst/>
            <a:gdLst>
              <a:gd name="T0" fmla="*/ 157 w 185"/>
              <a:gd name="T1" fmla="*/ 100 h 250"/>
              <a:gd name="T2" fmla="*/ 57 w 185"/>
              <a:gd name="T3" fmla="*/ 0 h 250"/>
              <a:gd name="T4" fmla="*/ 0 w 185"/>
              <a:gd name="T5" fmla="*/ 250 h 250"/>
              <a:gd name="T6" fmla="*/ 138 w 185"/>
              <a:gd name="T7" fmla="*/ 192 h 250"/>
              <a:gd name="T8" fmla="*/ 139 w 185"/>
              <a:gd name="T9" fmla="*/ 192 h 250"/>
              <a:gd name="T10" fmla="*/ 157 w 185"/>
              <a:gd name="T11" fmla="*/ 100 h 250"/>
            </a:gdLst>
            <a:ahLst/>
            <a:cxnLst>
              <a:cxn ang="0">
                <a:pos x="T0" y="T1"/>
              </a:cxn>
              <a:cxn ang="0">
                <a:pos x="T2" y="T3"/>
              </a:cxn>
              <a:cxn ang="0">
                <a:pos x="T4" y="T5"/>
              </a:cxn>
              <a:cxn ang="0">
                <a:pos x="T6" y="T7"/>
              </a:cxn>
              <a:cxn ang="0">
                <a:pos x="T8" y="T9"/>
              </a:cxn>
              <a:cxn ang="0">
                <a:pos x="T10" y="T11"/>
              </a:cxn>
            </a:cxnLst>
            <a:rect l="0" t="0" r="r" b="b"/>
            <a:pathLst>
              <a:path w="185" h="250">
                <a:moveTo>
                  <a:pt x="157" y="100"/>
                </a:moveTo>
                <a:cubicBezTo>
                  <a:pt x="57" y="0"/>
                  <a:pt x="57" y="0"/>
                  <a:pt x="57" y="0"/>
                </a:cubicBezTo>
                <a:cubicBezTo>
                  <a:pt x="0" y="250"/>
                  <a:pt x="0" y="250"/>
                  <a:pt x="0" y="250"/>
                </a:cubicBezTo>
                <a:cubicBezTo>
                  <a:pt x="138" y="192"/>
                  <a:pt x="138" y="192"/>
                  <a:pt x="138" y="192"/>
                </a:cubicBezTo>
                <a:cubicBezTo>
                  <a:pt x="139" y="192"/>
                  <a:pt x="139" y="192"/>
                  <a:pt x="139" y="192"/>
                </a:cubicBezTo>
                <a:cubicBezTo>
                  <a:pt x="176" y="177"/>
                  <a:pt x="185" y="128"/>
                  <a:pt x="157" y="100"/>
                </a:cubicBezTo>
                <a:close/>
              </a:path>
            </a:pathLst>
          </a:custGeom>
          <a:solidFill>
            <a:srgbClr val="A63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21" name="Freeform 61"/>
          <p:cNvSpPr>
            <a:spLocks/>
          </p:cNvSpPr>
          <p:nvPr/>
        </p:nvSpPr>
        <p:spPr bwMode="auto">
          <a:xfrm>
            <a:off x="6157913" y="4391025"/>
            <a:ext cx="1212850" cy="1519238"/>
          </a:xfrm>
          <a:custGeom>
            <a:avLst/>
            <a:gdLst>
              <a:gd name="T0" fmla="*/ 201 w 274"/>
              <a:gd name="T1" fmla="*/ 21 h 343"/>
              <a:gd name="T2" fmla="*/ 140 w 274"/>
              <a:gd name="T3" fmla="*/ 9 h 343"/>
              <a:gd name="T4" fmla="*/ 35 w 274"/>
              <a:gd name="T5" fmla="*/ 52 h 343"/>
              <a:gd name="T6" fmla="*/ 0 w 274"/>
              <a:gd name="T7" fmla="*/ 105 h 343"/>
              <a:gd name="T8" fmla="*/ 0 w 274"/>
              <a:gd name="T9" fmla="*/ 207 h 343"/>
              <a:gd name="T10" fmla="*/ 216 w 274"/>
              <a:gd name="T11" fmla="*/ 343 h 343"/>
              <a:gd name="T12" fmla="*/ 217 w 274"/>
              <a:gd name="T13" fmla="*/ 343 h 343"/>
              <a:gd name="T14" fmla="*/ 274 w 274"/>
              <a:gd name="T15" fmla="*/ 93 h 343"/>
              <a:gd name="T16" fmla="*/ 201 w 274"/>
              <a:gd name="T17" fmla="*/ 21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343">
                <a:moveTo>
                  <a:pt x="201" y="21"/>
                </a:moveTo>
                <a:cubicBezTo>
                  <a:pt x="185" y="5"/>
                  <a:pt x="161" y="0"/>
                  <a:pt x="140" y="9"/>
                </a:cubicBezTo>
                <a:cubicBezTo>
                  <a:pt x="35" y="52"/>
                  <a:pt x="35" y="52"/>
                  <a:pt x="35" y="52"/>
                </a:cubicBezTo>
                <a:cubicBezTo>
                  <a:pt x="14" y="61"/>
                  <a:pt x="0" y="82"/>
                  <a:pt x="0" y="105"/>
                </a:cubicBezTo>
                <a:cubicBezTo>
                  <a:pt x="0" y="207"/>
                  <a:pt x="0" y="207"/>
                  <a:pt x="0" y="207"/>
                </a:cubicBezTo>
                <a:cubicBezTo>
                  <a:pt x="216" y="343"/>
                  <a:pt x="216" y="343"/>
                  <a:pt x="216" y="343"/>
                </a:cubicBezTo>
                <a:cubicBezTo>
                  <a:pt x="217" y="343"/>
                  <a:pt x="217" y="343"/>
                  <a:pt x="217" y="343"/>
                </a:cubicBezTo>
                <a:cubicBezTo>
                  <a:pt x="274" y="93"/>
                  <a:pt x="274" y="93"/>
                  <a:pt x="274" y="93"/>
                </a:cubicBezTo>
                <a:lnTo>
                  <a:pt x="201" y="21"/>
                </a:lnTo>
                <a:close/>
              </a:path>
            </a:pathLst>
          </a:custGeom>
          <a:solidFill>
            <a:srgbClr val="8C1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22" name="Freeform 62"/>
          <p:cNvSpPr>
            <a:spLocks/>
          </p:cNvSpPr>
          <p:nvPr/>
        </p:nvSpPr>
        <p:spPr bwMode="auto">
          <a:xfrm>
            <a:off x="4269669" y="1000125"/>
            <a:ext cx="817563" cy="1101725"/>
          </a:xfrm>
          <a:custGeom>
            <a:avLst/>
            <a:gdLst>
              <a:gd name="T0" fmla="*/ 28 w 185"/>
              <a:gd name="T1" fmla="*/ 149 h 249"/>
              <a:gd name="T2" fmla="*/ 128 w 185"/>
              <a:gd name="T3" fmla="*/ 249 h 249"/>
              <a:gd name="T4" fmla="*/ 185 w 185"/>
              <a:gd name="T5" fmla="*/ 0 h 249"/>
              <a:gd name="T6" fmla="*/ 185 w 185"/>
              <a:gd name="T7" fmla="*/ 0 h 249"/>
              <a:gd name="T8" fmla="*/ 46 w 185"/>
              <a:gd name="T9" fmla="*/ 57 h 249"/>
              <a:gd name="T10" fmla="*/ 46 w 185"/>
              <a:gd name="T11" fmla="*/ 57 h 249"/>
              <a:gd name="T12" fmla="*/ 28 w 185"/>
              <a:gd name="T13" fmla="*/ 149 h 249"/>
            </a:gdLst>
            <a:ahLst/>
            <a:cxnLst>
              <a:cxn ang="0">
                <a:pos x="T0" y="T1"/>
              </a:cxn>
              <a:cxn ang="0">
                <a:pos x="T2" y="T3"/>
              </a:cxn>
              <a:cxn ang="0">
                <a:pos x="T4" y="T5"/>
              </a:cxn>
              <a:cxn ang="0">
                <a:pos x="T6" y="T7"/>
              </a:cxn>
              <a:cxn ang="0">
                <a:pos x="T8" y="T9"/>
              </a:cxn>
              <a:cxn ang="0">
                <a:pos x="T10" y="T11"/>
              </a:cxn>
              <a:cxn ang="0">
                <a:pos x="T12" y="T13"/>
              </a:cxn>
            </a:cxnLst>
            <a:rect l="0" t="0" r="r" b="b"/>
            <a:pathLst>
              <a:path w="185" h="249">
                <a:moveTo>
                  <a:pt x="28" y="149"/>
                </a:moveTo>
                <a:cubicBezTo>
                  <a:pt x="128" y="249"/>
                  <a:pt x="128" y="249"/>
                  <a:pt x="128" y="249"/>
                </a:cubicBezTo>
                <a:cubicBezTo>
                  <a:pt x="185" y="0"/>
                  <a:pt x="185" y="0"/>
                  <a:pt x="185" y="0"/>
                </a:cubicBezTo>
                <a:cubicBezTo>
                  <a:pt x="185" y="0"/>
                  <a:pt x="185" y="0"/>
                  <a:pt x="185" y="0"/>
                </a:cubicBezTo>
                <a:cubicBezTo>
                  <a:pt x="46" y="57"/>
                  <a:pt x="46" y="57"/>
                  <a:pt x="46" y="57"/>
                </a:cubicBezTo>
                <a:cubicBezTo>
                  <a:pt x="46" y="57"/>
                  <a:pt x="46" y="57"/>
                  <a:pt x="46" y="57"/>
                </a:cubicBezTo>
                <a:cubicBezTo>
                  <a:pt x="9" y="73"/>
                  <a:pt x="0" y="121"/>
                  <a:pt x="28" y="149"/>
                </a:cubicBezTo>
                <a:close/>
              </a:path>
            </a:pathLst>
          </a:custGeom>
          <a:solidFill>
            <a:srgbClr val="7DE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23" name="Rectangle 63"/>
          <p:cNvSpPr>
            <a:spLocks noChangeArrowheads="1"/>
          </p:cNvSpPr>
          <p:nvPr/>
        </p:nvSpPr>
        <p:spPr bwMode="auto">
          <a:xfrm>
            <a:off x="5081588" y="1000125"/>
            <a:ext cx="1588" cy="1588"/>
          </a:xfrm>
          <a:prstGeom prst="rect">
            <a:avLst/>
          </a:prstGeom>
          <a:solidFill>
            <a:srgbClr val="6BDA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24" name="Freeform 64"/>
          <p:cNvSpPr>
            <a:spLocks/>
          </p:cNvSpPr>
          <p:nvPr/>
        </p:nvSpPr>
        <p:spPr bwMode="auto">
          <a:xfrm>
            <a:off x="4830763" y="1000125"/>
            <a:ext cx="1211263" cy="1514475"/>
          </a:xfrm>
          <a:custGeom>
            <a:avLst/>
            <a:gdLst>
              <a:gd name="T0" fmla="*/ 0 w 274"/>
              <a:gd name="T1" fmla="*/ 249 h 342"/>
              <a:gd name="T2" fmla="*/ 72 w 274"/>
              <a:gd name="T3" fmla="*/ 321 h 342"/>
              <a:gd name="T4" fmla="*/ 134 w 274"/>
              <a:gd name="T5" fmla="*/ 333 h 342"/>
              <a:gd name="T6" fmla="*/ 239 w 274"/>
              <a:gd name="T7" fmla="*/ 290 h 342"/>
              <a:gd name="T8" fmla="*/ 274 w 274"/>
              <a:gd name="T9" fmla="*/ 238 h 342"/>
              <a:gd name="T10" fmla="*/ 274 w 274"/>
              <a:gd name="T11" fmla="*/ 136 h 342"/>
              <a:gd name="T12" fmla="*/ 57 w 274"/>
              <a:gd name="T13" fmla="*/ 0 h 342"/>
              <a:gd name="T14" fmla="*/ 0 w 274"/>
              <a:gd name="T15" fmla="*/ 249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342">
                <a:moveTo>
                  <a:pt x="0" y="249"/>
                </a:moveTo>
                <a:cubicBezTo>
                  <a:pt x="72" y="321"/>
                  <a:pt x="72" y="321"/>
                  <a:pt x="72" y="321"/>
                </a:cubicBezTo>
                <a:cubicBezTo>
                  <a:pt x="89" y="337"/>
                  <a:pt x="113" y="342"/>
                  <a:pt x="134" y="333"/>
                </a:cubicBezTo>
                <a:cubicBezTo>
                  <a:pt x="239" y="290"/>
                  <a:pt x="239" y="290"/>
                  <a:pt x="239" y="290"/>
                </a:cubicBezTo>
                <a:cubicBezTo>
                  <a:pt x="260" y="281"/>
                  <a:pt x="274" y="261"/>
                  <a:pt x="274" y="238"/>
                </a:cubicBezTo>
                <a:cubicBezTo>
                  <a:pt x="274" y="136"/>
                  <a:pt x="274" y="136"/>
                  <a:pt x="274" y="136"/>
                </a:cubicBezTo>
                <a:cubicBezTo>
                  <a:pt x="57" y="0"/>
                  <a:pt x="57" y="0"/>
                  <a:pt x="57" y="0"/>
                </a:cubicBezTo>
                <a:lnTo>
                  <a:pt x="0" y="249"/>
                </a:lnTo>
                <a:close/>
              </a:path>
            </a:pathLst>
          </a:custGeom>
          <a:solidFill>
            <a:srgbClr val="6BDA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25" name="Freeform 65"/>
          <p:cNvSpPr>
            <a:spLocks/>
          </p:cNvSpPr>
          <p:nvPr/>
        </p:nvSpPr>
        <p:spPr bwMode="auto">
          <a:xfrm>
            <a:off x="5081588" y="676275"/>
            <a:ext cx="960438" cy="925513"/>
          </a:xfrm>
          <a:custGeom>
            <a:avLst/>
            <a:gdLst>
              <a:gd name="T0" fmla="*/ 217 w 217"/>
              <a:gd name="T1" fmla="*/ 209 h 209"/>
              <a:gd name="T2" fmla="*/ 217 w 217"/>
              <a:gd name="T3" fmla="*/ 67 h 209"/>
              <a:gd name="T4" fmla="*/ 140 w 217"/>
              <a:gd name="T5" fmla="*/ 15 h 209"/>
              <a:gd name="T6" fmla="*/ 139 w 217"/>
              <a:gd name="T7" fmla="*/ 15 h 209"/>
              <a:gd name="T8" fmla="*/ 0 w 217"/>
              <a:gd name="T9" fmla="*/ 73 h 209"/>
              <a:gd name="T10" fmla="*/ 0 w 217"/>
              <a:gd name="T11" fmla="*/ 73 h 209"/>
              <a:gd name="T12" fmla="*/ 217 w 217"/>
              <a:gd name="T13" fmla="*/ 209 h 209"/>
            </a:gdLst>
            <a:ahLst/>
            <a:cxnLst>
              <a:cxn ang="0">
                <a:pos x="T0" y="T1"/>
              </a:cxn>
              <a:cxn ang="0">
                <a:pos x="T2" y="T3"/>
              </a:cxn>
              <a:cxn ang="0">
                <a:pos x="T4" y="T5"/>
              </a:cxn>
              <a:cxn ang="0">
                <a:pos x="T6" y="T7"/>
              </a:cxn>
              <a:cxn ang="0">
                <a:pos x="T8" y="T9"/>
              </a:cxn>
              <a:cxn ang="0">
                <a:pos x="T10" y="T11"/>
              </a:cxn>
              <a:cxn ang="0">
                <a:pos x="T12" y="T13"/>
              </a:cxn>
            </a:cxnLst>
            <a:rect l="0" t="0" r="r" b="b"/>
            <a:pathLst>
              <a:path w="217" h="209">
                <a:moveTo>
                  <a:pt x="217" y="209"/>
                </a:moveTo>
                <a:cubicBezTo>
                  <a:pt x="217" y="67"/>
                  <a:pt x="217" y="67"/>
                  <a:pt x="217" y="67"/>
                </a:cubicBezTo>
                <a:cubicBezTo>
                  <a:pt x="217" y="28"/>
                  <a:pt x="177" y="0"/>
                  <a:pt x="140" y="15"/>
                </a:cubicBezTo>
                <a:cubicBezTo>
                  <a:pt x="139" y="15"/>
                  <a:pt x="139" y="15"/>
                  <a:pt x="139" y="15"/>
                </a:cubicBezTo>
                <a:cubicBezTo>
                  <a:pt x="0" y="73"/>
                  <a:pt x="0" y="73"/>
                  <a:pt x="0" y="73"/>
                </a:cubicBezTo>
                <a:cubicBezTo>
                  <a:pt x="0" y="73"/>
                  <a:pt x="0" y="73"/>
                  <a:pt x="0" y="73"/>
                </a:cubicBezTo>
                <a:lnTo>
                  <a:pt x="217" y="209"/>
                </a:lnTo>
                <a:close/>
              </a:path>
            </a:pathLst>
          </a:custGeom>
          <a:solidFill>
            <a:srgbClr val="4CC9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26" name="Freeform 66"/>
          <p:cNvSpPr>
            <a:spLocks/>
          </p:cNvSpPr>
          <p:nvPr/>
        </p:nvSpPr>
        <p:spPr bwMode="auto">
          <a:xfrm>
            <a:off x="3643313" y="2181225"/>
            <a:ext cx="1519238" cy="1214438"/>
          </a:xfrm>
          <a:custGeom>
            <a:avLst/>
            <a:gdLst>
              <a:gd name="T0" fmla="*/ 238 w 343"/>
              <a:gd name="T1" fmla="*/ 274 h 274"/>
              <a:gd name="T2" fmla="*/ 291 w 343"/>
              <a:gd name="T3" fmla="*/ 239 h 274"/>
              <a:gd name="T4" fmla="*/ 334 w 343"/>
              <a:gd name="T5" fmla="*/ 134 h 274"/>
              <a:gd name="T6" fmla="*/ 322 w 343"/>
              <a:gd name="T7" fmla="*/ 73 h 274"/>
              <a:gd name="T8" fmla="*/ 250 w 343"/>
              <a:gd name="T9" fmla="*/ 0 h 274"/>
              <a:gd name="T10" fmla="*/ 0 w 343"/>
              <a:gd name="T11" fmla="*/ 57 h 274"/>
              <a:gd name="T12" fmla="*/ 0 w 343"/>
              <a:gd name="T13" fmla="*/ 58 h 274"/>
              <a:gd name="T14" fmla="*/ 136 w 343"/>
              <a:gd name="T15" fmla="*/ 274 h 274"/>
              <a:gd name="T16" fmla="*/ 238 w 343"/>
              <a:gd name="T17"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274">
                <a:moveTo>
                  <a:pt x="238" y="274"/>
                </a:moveTo>
                <a:cubicBezTo>
                  <a:pt x="261" y="274"/>
                  <a:pt x="282" y="260"/>
                  <a:pt x="291" y="239"/>
                </a:cubicBezTo>
                <a:cubicBezTo>
                  <a:pt x="334" y="134"/>
                  <a:pt x="334" y="134"/>
                  <a:pt x="334" y="134"/>
                </a:cubicBezTo>
                <a:cubicBezTo>
                  <a:pt x="343" y="113"/>
                  <a:pt x="338" y="89"/>
                  <a:pt x="322" y="73"/>
                </a:cubicBezTo>
                <a:cubicBezTo>
                  <a:pt x="250" y="0"/>
                  <a:pt x="250" y="0"/>
                  <a:pt x="250" y="0"/>
                </a:cubicBezTo>
                <a:cubicBezTo>
                  <a:pt x="0" y="57"/>
                  <a:pt x="0" y="57"/>
                  <a:pt x="0" y="57"/>
                </a:cubicBezTo>
                <a:cubicBezTo>
                  <a:pt x="0" y="58"/>
                  <a:pt x="0" y="58"/>
                  <a:pt x="0" y="58"/>
                </a:cubicBezTo>
                <a:cubicBezTo>
                  <a:pt x="136" y="274"/>
                  <a:pt x="136" y="274"/>
                  <a:pt x="136" y="274"/>
                </a:cubicBezTo>
                <a:lnTo>
                  <a:pt x="238" y="274"/>
                </a:lnTo>
                <a:close/>
              </a:path>
            </a:pathLst>
          </a:custGeom>
          <a:solidFill>
            <a:srgbClr val="64D1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27" name="Freeform 67"/>
          <p:cNvSpPr>
            <a:spLocks/>
          </p:cNvSpPr>
          <p:nvPr/>
        </p:nvSpPr>
        <p:spPr bwMode="auto">
          <a:xfrm>
            <a:off x="3643313" y="1614488"/>
            <a:ext cx="1106488" cy="819150"/>
          </a:xfrm>
          <a:custGeom>
            <a:avLst/>
            <a:gdLst>
              <a:gd name="T0" fmla="*/ 150 w 250"/>
              <a:gd name="T1" fmla="*/ 28 h 185"/>
              <a:gd name="T2" fmla="*/ 58 w 250"/>
              <a:gd name="T3" fmla="*/ 46 h 185"/>
              <a:gd name="T4" fmla="*/ 58 w 250"/>
              <a:gd name="T5" fmla="*/ 47 h 185"/>
              <a:gd name="T6" fmla="*/ 0 w 250"/>
              <a:gd name="T7" fmla="*/ 185 h 185"/>
              <a:gd name="T8" fmla="*/ 250 w 250"/>
              <a:gd name="T9" fmla="*/ 128 h 185"/>
              <a:gd name="T10" fmla="*/ 150 w 250"/>
              <a:gd name="T11" fmla="*/ 28 h 185"/>
            </a:gdLst>
            <a:ahLst/>
            <a:cxnLst>
              <a:cxn ang="0">
                <a:pos x="T0" y="T1"/>
              </a:cxn>
              <a:cxn ang="0">
                <a:pos x="T2" y="T3"/>
              </a:cxn>
              <a:cxn ang="0">
                <a:pos x="T4" y="T5"/>
              </a:cxn>
              <a:cxn ang="0">
                <a:pos x="T6" y="T7"/>
              </a:cxn>
              <a:cxn ang="0">
                <a:pos x="T8" y="T9"/>
              </a:cxn>
              <a:cxn ang="0">
                <a:pos x="T10" y="T11"/>
              </a:cxn>
            </a:cxnLst>
            <a:rect l="0" t="0" r="r" b="b"/>
            <a:pathLst>
              <a:path w="250" h="185">
                <a:moveTo>
                  <a:pt x="150" y="28"/>
                </a:moveTo>
                <a:cubicBezTo>
                  <a:pt x="122" y="0"/>
                  <a:pt x="73" y="9"/>
                  <a:pt x="58" y="46"/>
                </a:cubicBezTo>
                <a:cubicBezTo>
                  <a:pt x="58" y="46"/>
                  <a:pt x="58" y="46"/>
                  <a:pt x="58" y="47"/>
                </a:cubicBezTo>
                <a:cubicBezTo>
                  <a:pt x="0" y="185"/>
                  <a:pt x="0" y="185"/>
                  <a:pt x="0" y="185"/>
                </a:cubicBezTo>
                <a:cubicBezTo>
                  <a:pt x="250" y="128"/>
                  <a:pt x="250" y="128"/>
                  <a:pt x="250" y="128"/>
                </a:cubicBezTo>
                <a:lnTo>
                  <a:pt x="150" y="28"/>
                </a:lnTo>
                <a:close/>
              </a:path>
            </a:pathLst>
          </a:custGeom>
          <a:solidFill>
            <a:srgbClr val="3DC6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28" name="Freeform 68"/>
          <p:cNvSpPr>
            <a:spLocks/>
          </p:cNvSpPr>
          <p:nvPr/>
        </p:nvSpPr>
        <p:spPr bwMode="auto">
          <a:xfrm>
            <a:off x="3321050" y="2438400"/>
            <a:ext cx="925513" cy="957263"/>
          </a:xfrm>
          <a:custGeom>
            <a:avLst/>
            <a:gdLst>
              <a:gd name="T0" fmla="*/ 68 w 209"/>
              <a:gd name="T1" fmla="*/ 216 h 216"/>
              <a:gd name="T2" fmla="*/ 209 w 209"/>
              <a:gd name="T3" fmla="*/ 216 h 216"/>
              <a:gd name="T4" fmla="*/ 73 w 209"/>
              <a:gd name="T5" fmla="*/ 0 h 216"/>
              <a:gd name="T6" fmla="*/ 16 w 209"/>
              <a:gd name="T7" fmla="*/ 138 h 216"/>
              <a:gd name="T8" fmla="*/ 15 w 209"/>
              <a:gd name="T9" fmla="*/ 139 h 216"/>
              <a:gd name="T10" fmla="*/ 68 w 209"/>
              <a:gd name="T11" fmla="*/ 216 h 216"/>
            </a:gdLst>
            <a:ahLst/>
            <a:cxnLst>
              <a:cxn ang="0">
                <a:pos x="T0" y="T1"/>
              </a:cxn>
              <a:cxn ang="0">
                <a:pos x="T2" y="T3"/>
              </a:cxn>
              <a:cxn ang="0">
                <a:pos x="T4" y="T5"/>
              </a:cxn>
              <a:cxn ang="0">
                <a:pos x="T6" y="T7"/>
              </a:cxn>
              <a:cxn ang="0">
                <a:pos x="T8" y="T9"/>
              </a:cxn>
              <a:cxn ang="0">
                <a:pos x="T10" y="T11"/>
              </a:cxn>
            </a:cxnLst>
            <a:rect l="0" t="0" r="r" b="b"/>
            <a:pathLst>
              <a:path w="209" h="216">
                <a:moveTo>
                  <a:pt x="68" y="216"/>
                </a:moveTo>
                <a:cubicBezTo>
                  <a:pt x="209" y="216"/>
                  <a:pt x="209" y="216"/>
                  <a:pt x="209" y="216"/>
                </a:cubicBezTo>
                <a:cubicBezTo>
                  <a:pt x="73" y="0"/>
                  <a:pt x="73" y="0"/>
                  <a:pt x="73" y="0"/>
                </a:cubicBezTo>
                <a:cubicBezTo>
                  <a:pt x="16" y="138"/>
                  <a:pt x="16" y="138"/>
                  <a:pt x="16" y="138"/>
                </a:cubicBezTo>
                <a:cubicBezTo>
                  <a:pt x="16" y="138"/>
                  <a:pt x="16" y="139"/>
                  <a:pt x="15" y="139"/>
                </a:cubicBezTo>
                <a:cubicBezTo>
                  <a:pt x="0" y="176"/>
                  <a:pt x="28" y="216"/>
                  <a:pt x="68" y="216"/>
                </a:cubicBezTo>
                <a:close/>
              </a:path>
            </a:pathLst>
          </a:custGeom>
          <a:solidFill>
            <a:srgbClr val="91E5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29" name="Freeform 69"/>
          <p:cNvSpPr>
            <a:spLocks/>
          </p:cNvSpPr>
          <p:nvPr/>
        </p:nvSpPr>
        <p:spPr bwMode="auto">
          <a:xfrm>
            <a:off x="6157913" y="1000125"/>
            <a:ext cx="1212850" cy="1514475"/>
          </a:xfrm>
          <a:custGeom>
            <a:avLst/>
            <a:gdLst>
              <a:gd name="T0" fmla="*/ 0 w 274"/>
              <a:gd name="T1" fmla="*/ 135 h 342"/>
              <a:gd name="T2" fmla="*/ 0 w 274"/>
              <a:gd name="T3" fmla="*/ 238 h 342"/>
              <a:gd name="T4" fmla="*/ 35 w 274"/>
              <a:gd name="T5" fmla="*/ 290 h 342"/>
              <a:gd name="T6" fmla="*/ 140 w 274"/>
              <a:gd name="T7" fmla="*/ 333 h 342"/>
              <a:gd name="T8" fmla="*/ 201 w 274"/>
              <a:gd name="T9" fmla="*/ 321 h 342"/>
              <a:gd name="T10" fmla="*/ 274 w 274"/>
              <a:gd name="T11" fmla="*/ 249 h 342"/>
              <a:gd name="T12" fmla="*/ 217 w 274"/>
              <a:gd name="T13" fmla="*/ 0 h 342"/>
              <a:gd name="T14" fmla="*/ 0 w 274"/>
              <a:gd name="T15" fmla="*/ 135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342">
                <a:moveTo>
                  <a:pt x="0" y="135"/>
                </a:moveTo>
                <a:cubicBezTo>
                  <a:pt x="0" y="238"/>
                  <a:pt x="0" y="238"/>
                  <a:pt x="0" y="238"/>
                </a:cubicBezTo>
                <a:cubicBezTo>
                  <a:pt x="0" y="261"/>
                  <a:pt x="14" y="281"/>
                  <a:pt x="35" y="290"/>
                </a:cubicBezTo>
                <a:cubicBezTo>
                  <a:pt x="140" y="333"/>
                  <a:pt x="140" y="333"/>
                  <a:pt x="140" y="333"/>
                </a:cubicBezTo>
                <a:cubicBezTo>
                  <a:pt x="161" y="342"/>
                  <a:pt x="185" y="337"/>
                  <a:pt x="201" y="321"/>
                </a:cubicBezTo>
                <a:cubicBezTo>
                  <a:pt x="274" y="249"/>
                  <a:pt x="274" y="249"/>
                  <a:pt x="274" y="249"/>
                </a:cubicBezTo>
                <a:cubicBezTo>
                  <a:pt x="217" y="0"/>
                  <a:pt x="217" y="0"/>
                  <a:pt x="217" y="0"/>
                </a:cubicBezTo>
                <a:lnTo>
                  <a:pt x="0" y="135"/>
                </a:lnTo>
                <a:close/>
              </a:path>
            </a:pathLst>
          </a:custGeom>
          <a:solidFill>
            <a:srgbClr val="FFC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30" name="Freeform 70"/>
          <p:cNvSpPr>
            <a:spLocks/>
          </p:cNvSpPr>
          <p:nvPr/>
        </p:nvSpPr>
        <p:spPr bwMode="auto">
          <a:xfrm>
            <a:off x="6157913" y="678656"/>
            <a:ext cx="960438" cy="920750"/>
          </a:xfrm>
          <a:custGeom>
            <a:avLst/>
            <a:gdLst>
              <a:gd name="T0" fmla="*/ 0 w 217"/>
              <a:gd name="T1" fmla="*/ 208 h 208"/>
              <a:gd name="T2" fmla="*/ 217 w 217"/>
              <a:gd name="T3" fmla="*/ 73 h 208"/>
              <a:gd name="T4" fmla="*/ 217 w 217"/>
              <a:gd name="T5" fmla="*/ 72 h 208"/>
              <a:gd name="T6" fmla="*/ 78 w 217"/>
              <a:gd name="T7" fmla="*/ 15 h 208"/>
              <a:gd name="T8" fmla="*/ 77 w 217"/>
              <a:gd name="T9" fmla="*/ 15 h 208"/>
              <a:gd name="T10" fmla="*/ 0 w 217"/>
              <a:gd name="T11" fmla="*/ 67 h 208"/>
              <a:gd name="T12" fmla="*/ 0 w 217"/>
              <a:gd name="T13" fmla="*/ 208 h 208"/>
            </a:gdLst>
            <a:ahLst/>
            <a:cxnLst>
              <a:cxn ang="0">
                <a:pos x="T0" y="T1"/>
              </a:cxn>
              <a:cxn ang="0">
                <a:pos x="T2" y="T3"/>
              </a:cxn>
              <a:cxn ang="0">
                <a:pos x="T4" y="T5"/>
              </a:cxn>
              <a:cxn ang="0">
                <a:pos x="T6" y="T7"/>
              </a:cxn>
              <a:cxn ang="0">
                <a:pos x="T8" y="T9"/>
              </a:cxn>
              <a:cxn ang="0">
                <a:pos x="T10" y="T11"/>
              </a:cxn>
              <a:cxn ang="0">
                <a:pos x="T12" y="T13"/>
              </a:cxn>
            </a:cxnLst>
            <a:rect l="0" t="0" r="r" b="b"/>
            <a:pathLst>
              <a:path w="217" h="208">
                <a:moveTo>
                  <a:pt x="0" y="208"/>
                </a:moveTo>
                <a:cubicBezTo>
                  <a:pt x="217" y="73"/>
                  <a:pt x="217" y="73"/>
                  <a:pt x="217" y="73"/>
                </a:cubicBezTo>
                <a:cubicBezTo>
                  <a:pt x="217" y="72"/>
                  <a:pt x="217" y="72"/>
                  <a:pt x="217" y="72"/>
                </a:cubicBezTo>
                <a:cubicBezTo>
                  <a:pt x="78" y="15"/>
                  <a:pt x="78" y="15"/>
                  <a:pt x="78" y="15"/>
                </a:cubicBezTo>
                <a:cubicBezTo>
                  <a:pt x="78" y="15"/>
                  <a:pt x="77" y="15"/>
                  <a:pt x="77" y="15"/>
                </a:cubicBezTo>
                <a:cubicBezTo>
                  <a:pt x="40" y="0"/>
                  <a:pt x="0" y="28"/>
                  <a:pt x="0" y="67"/>
                </a:cubicBezTo>
                <a:lnTo>
                  <a:pt x="0" y="208"/>
                </a:lnTo>
                <a:close/>
              </a:path>
            </a:pathLst>
          </a:custGeom>
          <a:solidFill>
            <a:srgbClr val="FFD4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31" name="Freeform 71"/>
          <p:cNvSpPr>
            <a:spLocks/>
          </p:cNvSpPr>
          <p:nvPr/>
        </p:nvSpPr>
        <p:spPr bwMode="auto">
          <a:xfrm>
            <a:off x="7118350" y="995363"/>
            <a:ext cx="0" cy="4763"/>
          </a:xfrm>
          <a:custGeom>
            <a:avLst/>
            <a:gdLst>
              <a:gd name="T0" fmla="*/ 3 h 3"/>
              <a:gd name="T1" fmla="*/ 0 h 3"/>
              <a:gd name="T2" fmla="*/ 3 h 3"/>
              <a:gd name="T3" fmla="*/ 3 h 3"/>
            </a:gdLst>
            <a:ahLst/>
            <a:cxnLst>
              <a:cxn ang="0">
                <a:pos x="0" y="T0"/>
              </a:cxn>
              <a:cxn ang="0">
                <a:pos x="0" y="T1"/>
              </a:cxn>
              <a:cxn ang="0">
                <a:pos x="0" y="T2"/>
              </a:cxn>
              <a:cxn ang="0">
                <a:pos x="0" y="T3"/>
              </a:cxn>
            </a:cxnLst>
            <a:rect l="0" t="0" r="r" b="b"/>
            <a:pathLst>
              <a:path h="3">
                <a:moveTo>
                  <a:pt x="0" y="3"/>
                </a:moveTo>
                <a:lnTo>
                  <a:pt x="0" y="0"/>
                </a:lnTo>
                <a:lnTo>
                  <a:pt x="0" y="3"/>
                </a:lnTo>
                <a:lnTo>
                  <a:pt x="0" y="3"/>
                </a:lnTo>
                <a:close/>
              </a:path>
            </a:pathLst>
          </a:custGeom>
          <a:solidFill>
            <a:srgbClr val="FFC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32" name="Freeform 72"/>
          <p:cNvSpPr>
            <a:spLocks/>
          </p:cNvSpPr>
          <p:nvPr/>
        </p:nvSpPr>
        <p:spPr bwMode="auto">
          <a:xfrm>
            <a:off x="7118350" y="1000125"/>
            <a:ext cx="817563" cy="1101725"/>
          </a:xfrm>
          <a:custGeom>
            <a:avLst/>
            <a:gdLst>
              <a:gd name="T0" fmla="*/ 57 w 185"/>
              <a:gd name="T1" fmla="*/ 249 h 249"/>
              <a:gd name="T2" fmla="*/ 157 w 185"/>
              <a:gd name="T3" fmla="*/ 149 h 249"/>
              <a:gd name="T4" fmla="*/ 139 w 185"/>
              <a:gd name="T5" fmla="*/ 57 h 249"/>
              <a:gd name="T6" fmla="*/ 138 w 185"/>
              <a:gd name="T7" fmla="*/ 57 h 249"/>
              <a:gd name="T8" fmla="*/ 0 w 185"/>
              <a:gd name="T9" fmla="*/ 0 h 249"/>
              <a:gd name="T10" fmla="*/ 0 w 185"/>
              <a:gd name="T11" fmla="*/ 0 h 249"/>
              <a:gd name="T12" fmla="*/ 57 w 185"/>
              <a:gd name="T13" fmla="*/ 249 h 249"/>
            </a:gdLst>
            <a:ahLst/>
            <a:cxnLst>
              <a:cxn ang="0">
                <a:pos x="T0" y="T1"/>
              </a:cxn>
              <a:cxn ang="0">
                <a:pos x="T2" y="T3"/>
              </a:cxn>
              <a:cxn ang="0">
                <a:pos x="T4" y="T5"/>
              </a:cxn>
              <a:cxn ang="0">
                <a:pos x="T6" y="T7"/>
              </a:cxn>
              <a:cxn ang="0">
                <a:pos x="T8" y="T9"/>
              </a:cxn>
              <a:cxn ang="0">
                <a:pos x="T10" y="T11"/>
              </a:cxn>
              <a:cxn ang="0">
                <a:pos x="T12" y="T13"/>
              </a:cxn>
            </a:cxnLst>
            <a:rect l="0" t="0" r="r" b="b"/>
            <a:pathLst>
              <a:path w="185" h="249">
                <a:moveTo>
                  <a:pt x="57" y="249"/>
                </a:moveTo>
                <a:cubicBezTo>
                  <a:pt x="157" y="149"/>
                  <a:pt x="157" y="149"/>
                  <a:pt x="157" y="149"/>
                </a:cubicBezTo>
                <a:cubicBezTo>
                  <a:pt x="185" y="121"/>
                  <a:pt x="176" y="73"/>
                  <a:pt x="139" y="57"/>
                </a:cubicBezTo>
                <a:cubicBezTo>
                  <a:pt x="139" y="57"/>
                  <a:pt x="139" y="57"/>
                  <a:pt x="138" y="57"/>
                </a:cubicBezTo>
                <a:cubicBezTo>
                  <a:pt x="0" y="0"/>
                  <a:pt x="0" y="0"/>
                  <a:pt x="0" y="0"/>
                </a:cubicBezTo>
                <a:cubicBezTo>
                  <a:pt x="0" y="0"/>
                  <a:pt x="0" y="0"/>
                  <a:pt x="0" y="0"/>
                </a:cubicBezTo>
                <a:lnTo>
                  <a:pt x="57" y="249"/>
                </a:lnTo>
                <a:close/>
              </a:path>
            </a:pathLst>
          </a:custGeom>
          <a:solidFill>
            <a:srgbClr val="FAB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endParaRPr lang="en-US">
              <a:solidFill>
                <a:prstClr val="black"/>
              </a:solidFill>
            </a:endParaRPr>
          </a:p>
        </p:txBody>
      </p:sp>
      <p:sp>
        <p:nvSpPr>
          <p:cNvPr id="34" name="Rectangle 74"/>
          <p:cNvSpPr>
            <a:spLocks noChangeArrowheads="1"/>
          </p:cNvSpPr>
          <p:nvPr/>
        </p:nvSpPr>
        <p:spPr bwMode="auto">
          <a:xfrm>
            <a:off x="9990139" y="5205413"/>
            <a:ext cx="220186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ar-IQ" altLang="en-US" sz="2400" b="1" dirty="0">
                <a:solidFill>
                  <a:srgbClr val="8C133F"/>
                </a:solidFill>
                <a:effectLst>
                  <a:outerShdw blurRad="38100" dist="38100" dir="2700000" algn="tl">
                    <a:srgbClr val="000000">
                      <a:alpha val="43137"/>
                    </a:srgbClr>
                  </a:outerShdw>
                </a:effectLst>
                <a:latin typeface="Open Sans Semibold" panose="020B0706030804020204" pitchFamily="34" charset="0"/>
              </a:rPr>
              <a:t>الحد من الانخفاض الطبيعي في كثافة العظام</a:t>
            </a:r>
            <a:endParaRPr lang="en-US" altLang="en-US" dirty="0" smtClean="0">
              <a:solidFill>
                <a:prstClr val="black"/>
              </a:solidFill>
              <a:effectLst>
                <a:outerShdw blurRad="38100" dist="38100" dir="2700000" algn="tl">
                  <a:srgbClr val="000000">
                    <a:alpha val="43137"/>
                  </a:srgbClr>
                </a:outerShdw>
              </a:effectLst>
            </a:endParaRPr>
          </a:p>
        </p:txBody>
      </p:sp>
      <p:sp>
        <p:nvSpPr>
          <p:cNvPr id="35" name="Rectangle 75"/>
          <p:cNvSpPr>
            <a:spLocks noChangeArrowheads="1"/>
          </p:cNvSpPr>
          <p:nvPr/>
        </p:nvSpPr>
        <p:spPr bwMode="auto">
          <a:xfrm>
            <a:off x="9990138" y="3673475"/>
            <a:ext cx="220186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ar-IQ" altLang="en-US" sz="2400" b="1" dirty="0">
                <a:solidFill>
                  <a:srgbClr val="FFFF00"/>
                </a:solidFill>
                <a:effectLst>
                  <a:outerShdw blurRad="38100" dist="38100" dir="2700000" algn="tl">
                    <a:srgbClr val="000000">
                      <a:alpha val="43137"/>
                    </a:srgbClr>
                  </a:outerShdw>
                </a:effectLst>
                <a:latin typeface="Open Sans Semibold" panose="020B0706030804020204" pitchFamily="34" charset="0"/>
              </a:rPr>
              <a:t>تحسين </a:t>
            </a:r>
            <a:r>
              <a:rPr lang="ar-IQ" altLang="en-US" sz="2400" b="1" dirty="0" smtClean="0">
                <a:solidFill>
                  <a:srgbClr val="FFFF00"/>
                </a:solidFill>
                <a:effectLst>
                  <a:outerShdw blurRad="38100" dist="38100" dir="2700000" algn="tl">
                    <a:srgbClr val="000000">
                      <a:alpha val="43137"/>
                    </a:srgbClr>
                  </a:outerShdw>
                </a:effectLst>
                <a:latin typeface="Open Sans Semibold" panose="020B0706030804020204" pitchFamily="34" charset="0"/>
              </a:rPr>
              <a:t>التوازن والمرونة</a:t>
            </a:r>
            <a:endParaRPr lang="en-US" altLang="en-US" dirty="0" smtClean="0">
              <a:solidFill>
                <a:srgbClr val="FFFF00"/>
              </a:solidFill>
              <a:effectLst>
                <a:outerShdw blurRad="38100" dist="38100" dir="2700000" algn="tl">
                  <a:srgbClr val="000000">
                    <a:alpha val="43137"/>
                  </a:srgbClr>
                </a:outerShdw>
              </a:effectLst>
            </a:endParaRPr>
          </a:p>
        </p:txBody>
      </p:sp>
      <p:sp>
        <p:nvSpPr>
          <p:cNvPr id="36" name="Rectangle 76"/>
          <p:cNvSpPr>
            <a:spLocks noChangeArrowheads="1"/>
          </p:cNvSpPr>
          <p:nvPr/>
        </p:nvSpPr>
        <p:spPr bwMode="auto">
          <a:xfrm>
            <a:off x="680329" y="5150644"/>
            <a:ext cx="14875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ar-IQ" altLang="en-US" sz="2400" b="1" dirty="0" smtClean="0">
                <a:solidFill>
                  <a:srgbClr val="39B3E3"/>
                </a:solidFill>
                <a:effectLst>
                  <a:outerShdw blurRad="38100" dist="38100" dir="2700000" algn="tl">
                    <a:srgbClr val="000000">
                      <a:alpha val="43137"/>
                    </a:srgbClr>
                  </a:outerShdw>
                </a:effectLst>
                <a:latin typeface="Open Sans Semibold" panose="020B0706030804020204" pitchFamily="34" charset="0"/>
              </a:rPr>
              <a:t>تقوية العلاقات </a:t>
            </a:r>
          </a:p>
          <a:p>
            <a:pPr algn="ctr" eaLnBrk="0" fontAlgn="base" hangingPunct="0">
              <a:spcBef>
                <a:spcPct val="0"/>
              </a:spcBef>
              <a:spcAft>
                <a:spcPct val="0"/>
              </a:spcAft>
            </a:pPr>
            <a:r>
              <a:rPr lang="ar-IQ" altLang="en-US" sz="2400" b="1" dirty="0" smtClean="0">
                <a:solidFill>
                  <a:srgbClr val="39B3E3"/>
                </a:solidFill>
                <a:effectLst>
                  <a:outerShdw blurRad="38100" dist="38100" dir="2700000" algn="tl">
                    <a:srgbClr val="000000">
                      <a:alpha val="43137"/>
                    </a:srgbClr>
                  </a:outerShdw>
                </a:effectLst>
                <a:latin typeface="Open Sans Semibold" panose="020B0706030804020204" pitchFamily="34" charset="0"/>
              </a:rPr>
              <a:t>الاجتماعية </a:t>
            </a:r>
          </a:p>
        </p:txBody>
      </p:sp>
      <p:sp>
        <p:nvSpPr>
          <p:cNvPr id="37" name="Rectangle 77"/>
          <p:cNvSpPr>
            <a:spLocks noChangeArrowheads="1"/>
          </p:cNvSpPr>
          <p:nvPr/>
        </p:nvSpPr>
        <p:spPr bwMode="auto">
          <a:xfrm>
            <a:off x="9899605" y="2254806"/>
            <a:ext cx="193642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ar-IQ" altLang="en-US" sz="2400" b="1" dirty="0">
                <a:solidFill>
                  <a:srgbClr val="FFCC66"/>
                </a:solidFill>
                <a:effectLst>
                  <a:outerShdw blurRad="38100" dist="38100" dir="2700000" algn="tl">
                    <a:srgbClr val="000000">
                      <a:alpha val="43137"/>
                    </a:srgbClr>
                  </a:outerShdw>
                </a:effectLst>
              </a:rPr>
              <a:t>خفض نسبة </a:t>
            </a:r>
            <a:r>
              <a:rPr lang="ar-IQ" altLang="en-US" sz="2400" b="1" dirty="0" smtClean="0">
                <a:solidFill>
                  <a:srgbClr val="FFCC66"/>
                </a:solidFill>
                <a:effectLst>
                  <a:outerShdw blurRad="38100" dist="38100" dir="2700000" algn="tl">
                    <a:srgbClr val="000000">
                      <a:alpha val="43137"/>
                    </a:srgbClr>
                  </a:outerShdw>
                </a:effectLst>
              </a:rPr>
              <a:t>الدهون</a:t>
            </a:r>
          </a:p>
          <a:p>
            <a:pPr algn="ctr" eaLnBrk="0" fontAlgn="base" hangingPunct="0">
              <a:spcBef>
                <a:spcPct val="0"/>
              </a:spcBef>
              <a:spcAft>
                <a:spcPct val="0"/>
              </a:spcAft>
            </a:pPr>
            <a:r>
              <a:rPr lang="ar-IQ" altLang="en-US" sz="2400" b="1" dirty="0" smtClean="0">
                <a:solidFill>
                  <a:srgbClr val="FFCC66"/>
                </a:solidFill>
                <a:effectLst>
                  <a:outerShdw blurRad="38100" dist="38100" dir="2700000" algn="tl">
                    <a:srgbClr val="000000">
                      <a:alpha val="43137"/>
                    </a:srgbClr>
                  </a:outerShdw>
                </a:effectLst>
              </a:rPr>
              <a:t> </a:t>
            </a:r>
            <a:r>
              <a:rPr lang="ar-IQ" altLang="en-US" sz="2400" b="1" dirty="0">
                <a:solidFill>
                  <a:srgbClr val="FFCC66"/>
                </a:solidFill>
                <a:effectLst>
                  <a:outerShdw blurRad="38100" dist="38100" dir="2700000" algn="tl">
                    <a:srgbClr val="000000">
                      <a:alpha val="43137"/>
                    </a:srgbClr>
                  </a:outerShdw>
                </a:effectLst>
              </a:rPr>
              <a:t>في الدم</a:t>
            </a:r>
            <a:endParaRPr lang="en-US" altLang="en-US" sz="2400" b="1" dirty="0" smtClean="0">
              <a:solidFill>
                <a:srgbClr val="FFCC66"/>
              </a:solidFill>
              <a:effectLst>
                <a:outerShdw blurRad="38100" dist="38100" dir="2700000" algn="tl">
                  <a:srgbClr val="000000">
                    <a:alpha val="43137"/>
                  </a:srgbClr>
                </a:outerShdw>
              </a:effectLst>
            </a:endParaRPr>
          </a:p>
        </p:txBody>
      </p:sp>
      <p:sp>
        <p:nvSpPr>
          <p:cNvPr id="38" name="Rectangle 78"/>
          <p:cNvSpPr>
            <a:spLocks noChangeArrowheads="1"/>
          </p:cNvSpPr>
          <p:nvPr/>
        </p:nvSpPr>
        <p:spPr bwMode="auto">
          <a:xfrm>
            <a:off x="588957" y="3304143"/>
            <a:ext cx="167032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ar-IQ" altLang="en-US" sz="2400" b="1" dirty="0" smtClean="0">
                <a:solidFill>
                  <a:srgbClr val="69D1DA"/>
                </a:solidFill>
                <a:effectLst>
                  <a:outerShdw blurRad="38100" dist="38100" dir="2700000" algn="tl">
                    <a:srgbClr val="000000">
                      <a:alpha val="43137"/>
                    </a:srgbClr>
                  </a:outerShdw>
                </a:effectLst>
                <a:latin typeface="Open Sans Semibold" panose="020B0706030804020204" pitchFamily="34" charset="0"/>
              </a:rPr>
              <a:t>تقليل اضطرابات </a:t>
            </a:r>
          </a:p>
          <a:p>
            <a:pPr algn="ctr" eaLnBrk="0" fontAlgn="base" hangingPunct="0">
              <a:spcBef>
                <a:spcPct val="0"/>
              </a:spcBef>
              <a:spcAft>
                <a:spcPct val="0"/>
              </a:spcAft>
            </a:pPr>
            <a:r>
              <a:rPr lang="ar-IQ" altLang="en-US" sz="2400" b="1" dirty="0" smtClean="0">
                <a:solidFill>
                  <a:srgbClr val="69D1DA"/>
                </a:solidFill>
                <a:effectLst>
                  <a:outerShdw blurRad="38100" dist="38100" dir="2700000" algn="tl">
                    <a:srgbClr val="000000">
                      <a:alpha val="43137"/>
                    </a:srgbClr>
                  </a:outerShdw>
                </a:effectLst>
                <a:latin typeface="Open Sans Semibold" panose="020B0706030804020204" pitchFamily="34" charset="0"/>
              </a:rPr>
              <a:t>النفسية</a:t>
            </a:r>
            <a:endParaRPr lang="en-US" altLang="en-US" dirty="0" smtClean="0">
              <a:solidFill>
                <a:prstClr val="black"/>
              </a:solidFill>
              <a:effectLst>
                <a:outerShdw blurRad="38100" dist="38100" dir="2700000" algn="tl">
                  <a:srgbClr val="000000">
                    <a:alpha val="43137"/>
                  </a:srgbClr>
                </a:outerShdw>
              </a:effectLst>
            </a:endParaRPr>
          </a:p>
        </p:txBody>
      </p:sp>
      <p:sp>
        <p:nvSpPr>
          <p:cNvPr id="39" name="Rectangle 79"/>
          <p:cNvSpPr>
            <a:spLocks noChangeArrowheads="1"/>
          </p:cNvSpPr>
          <p:nvPr/>
        </p:nvSpPr>
        <p:spPr bwMode="auto">
          <a:xfrm>
            <a:off x="9973690" y="864121"/>
            <a:ext cx="16238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ar-IQ" altLang="en-US" sz="2400" b="1" dirty="0">
                <a:solidFill>
                  <a:srgbClr val="FFFF00"/>
                </a:solidFill>
                <a:effectLst>
                  <a:outerShdw blurRad="38100" dist="38100" dir="2700000" algn="tl">
                    <a:srgbClr val="000000">
                      <a:alpha val="43137"/>
                    </a:srgbClr>
                  </a:outerShdw>
                </a:effectLst>
              </a:rPr>
              <a:t>خفض ضغط الدم</a:t>
            </a:r>
            <a:endParaRPr lang="en-US" altLang="en-US" sz="2400" b="1" dirty="0" smtClean="0">
              <a:solidFill>
                <a:srgbClr val="FFFF00"/>
              </a:solidFill>
              <a:effectLst>
                <a:outerShdw blurRad="38100" dist="38100" dir="2700000" algn="tl">
                  <a:srgbClr val="000000">
                    <a:alpha val="43137"/>
                  </a:srgbClr>
                </a:outerShdw>
              </a:effectLst>
            </a:endParaRPr>
          </a:p>
        </p:txBody>
      </p:sp>
      <p:sp>
        <p:nvSpPr>
          <p:cNvPr id="40" name="Rectangle 80"/>
          <p:cNvSpPr>
            <a:spLocks noChangeArrowheads="1"/>
          </p:cNvSpPr>
          <p:nvPr/>
        </p:nvSpPr>
        <p:spPr bwMode="auto">
          <a:xfrm>
            <a:off x="328512" y="1732518"/>
            <a:ext cx="211671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algn="ctr" eaLnBrk="0" fontAlgn="base" hangingPunct="0">
              <a:spcBef>
                <a:spcPct val="0"/>
              </a:spcBef>
              <a:spcAft>
                <a:spcPct val="0"/>
              </a:spcAft>
            </a:pPr>
            <a:r>
              <a:rPr lang="ar-IQ" altLang="en-US" sz="2400" b="1" dirty="0">
                <a:solidFill>
                  <a:srgbClr val="69DAAB"/>
                </a:solidFill>
                <a:effectLst>
                  <a:outerShdw blurRad="38100" dist="38100" dir="2700000" algn="tl">
                    <a:srgbClr val="000000">
                      <a:alpha val="43137"/>
                    </a:srgbClr>
                  </a:outerShdw>
                </a:effectLst>
                <a:latin typeface="Open Sans Semibold" panose="020B0706030804020204" pitchFamily="34" charset="0"/>
              </a:rPr>
              <a:t>تقليل خطر الإصابة بسبب السقوط</a:t>
            </a:r>
            <a:endParaRPr lang="en-US" altLang="en-US" dirty="0" smtClean="0">
              <a:solidFill>
                <a:prstClr val="black"/>
              </a:solidFill>
              <a:effectLst>
                <a:outerShdw blurRad="38100" dist="38100" dir="2700000" algn="tl">
                  <a:srgbClr val="000000">
                    <a:alpha val="43137"/>
                  </a:srgbClr>
                </a:outerShdw>
              </a:effectLst>
            </a:endParaRPr>
          </a:p>
        </p:txBody>
      </p:sp>
      <p:sp>
        <p:nvSpPr>
          <p:cNvPr id="42" name="Rectangle 82"/>
          <p:cNvSpPr>
            <a:spLocks noChangeArrowheads="1"/>
          </p:cNvSpPr>
          <p:nvPr/>
        </p:nvSpPr>
        <p:spPr bwMode="auto">
          <a:xfrm>
            <a:off x="9289697" y="5072186"/>
            <a:ext cx="67786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8400" dirty="0" smtClean="0">
                <a:solidFill>
                  <a:srgbClr val="8C133F"/>
                </a:solidFill>
                <a:latin typeface="Montserrat" panose="02000505000000020004" pitchFamily="2" charset="0"/>
              </a:rPr>
              <a:t>4</a:t>
            </a:r>
            <a:endParaRPr lang="en-US" altLang="en-US" sz="8400" dirty="0" smtClean="0">
              <a:solidFill>
                <a:prstClr val="black"/>
              </a:solidFill>
            </a:endParaRPr>
          </a:p>
        </p:txBody>
      </p:sp>
      <p:sp>
        <p:nvSpPr>
          <p:cNvPr id="43" name="Rectangle 83"/>
          <p:cNvSpPr>
            <a:spLocks noChangeArrowheads="1"/>
          </p:cNvSpPr>
          <p:nvPr/>
        </p:nvSpPr>
        <p:spPr bwMode="auto">
          <a:xfrm>
            <a:off x="9348082" y="3521250"/>
            <a:ext cx="56109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8400" dirty="0" smtClean="0">
                <a:solidFill>
                  <a:srgbClr val="E24E5A"/>
                </a:solidFill>
                <a:latin typeface="Montserrat" panose="02000505000000020004" pitchFamily="2" charset="0"/>
              </a:rPr>
              <a:t>3</a:t>
            </a:r>
            <a:endParaRPr lang="en-US" altLang="en-US" sz="8400" dirty="0" smtClean="0">
              <a:solidFill>
                <a:prstClr val="black"/>
              </a:solidFill>
            </a:endParaRPr>
          </a:p>
        </p:txBody>
      </p:sp>
      <p:sp>
        <p:nvSpPr>
          <p:cNvPr id="44" name="Rectangle 84"/>
          <p:cNvSpPr>
            <a:spLocks noChangeArrowheads="1"/>
          </p:cNvSpPr>
          <p:nvPr/>
        </p:nvSpPr>
        <p:spPr bwMode="auto">
          <a:xfrm>
            <a:off x="2445227" y="4938761"/>
            <a:ext cx="35747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8400" dirty="0" smtClean="0">
                <a:solidFill>
                  <a:srgbClr val="39B3E3"/>
                </a:solidFill>
                <a:latin typeface="Montserrat" panose="02000505000000020004" pitchFamily="2" charset="0"/>
              </a:rPr>
              <a:t>7</a:t>
            </a:r>
            <a:endParaRPr lang="en-US" altLang="en-US" sz="8400" dirty="0" smtClean="0">
              <a:solidFill>
                <a:prstClr val="black"/>
              </a:solidFill>
            </a:endParaRPr>
          </a:p>
        </p:txBody>
      </p:sp>
      <p:sp>
        <p:nvSpPr>
          <p:cNvPr id="45" name="Rectangle 85"/>
          <p:cNvSpPr>
            <a:spLocks noChangeArrowheads="1"/>
          </p:cNvSpPr>
          <p:nvPr/>
        </p:nvSpPr>
        <p:spPr bwMode="auto">
          <a:xfrm>
            <a:off x="9297106" y="1977807"/>
            <a:ext cx="60395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8400" dirty="0" smtClean="0">
                <a:solidFill>
                  <a:srgbClr val="FF9430"/>
                </a:solidFill>
                <a:latin typeface="Montserrat" panose="02000505000000020004" pitchFamily="2" charset="0"/>
              </a:rPr>
              <a:t>2</a:t>
            </a:r>
            <a:endParaRPr lang="en-US" altLang="en-US" sz="8400" dirty="0" smtClean="0">
              <a:solidFill>
                <a:prstClr val="black"/>
              </a:solidFill>
            </a:endParaRPr>
          </a:p>
        </p:txBody>
      </p:sp>
      <p:sp>
        <p:nvSpPr>
          <p:cNvPr id="46" name="Rectangle 86"/>
          <p:cNvSpPr>
            <a:spLocks noChangeArrowheads="1"/>
          </p:cNvSpPr>
          <p:nvPr/>
        </p:nvSpPr>
        <p:spPr bwMode="auto">
          <a:xfrm>
            <a:off x="2474370" y="3027144"/>
            <a:ext cx="35747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8400" dirty="0" smtClean="0">
                <a:solidFill>
                  <a:srgbClr val="69D1DA"/>
                </a:solidFill>
                <a:latin typeface="Montserrat" panose="02000505000000020004" pitchFamily="2" charset="0"/>
              </a:rPr>
              <a:t>6</a:t>
            </a:r>
            <a:endParaRPr lang="en-US" altLang="en-US" sz="8400" dirty="0" smtClean="0">
              <a:solidFill>
                <a:prstClr val="black"/>
              </a:solidFill>
            </a:endParaRPr>
          </a:p>
        </p:txBody>
      </p:sp>
      <p:sp>
        <p:nvSpPr>
          <p:cNvPr id="47" name="Rectangle 87"/>
          <p:cNvSpPr>
            <a:spLocks noChangeArrowheads="1"/>
          </p:cNvSpPr>
          <p:nvPr/>
        </p:nvSpPr>
        <p:spPr bwMode="auto">
          <a:xfrm>
            <a:off x="9309101" y="418882"/>
            <a:ext cx="54521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8400" dirty="0" smtClean="0">
                <a:solidFill>
                  <a:srgbClr val="FFCC5E"/>
                </a:solidFill>
                <a:latin typeface="Montserrat" panose="02000505000000020004" pitchFamily="2" charset="0"/>
              </a:rPr>
              <a:t>1</a:t>
            </a:r>
            <a:endParaRPr lang="en-US" altLang="en-US" sz="8400" dirty="0" smtClean="0">
              <a:solidFill>
                <a:prstClr val="black"/>
              </a:solidFill>
            </a:endParaRPr>
          </a:p>
        </p:txBody>
      </p:sp>
      <p:sp>
        <p:nvSpPr>
          <p:cNvPr id="48" name="Rectangle 88"/>
          <p:cNvSpPr>
            <a:spLocks noChangeArrowheads="1"/>
          </p:cNvSpPr>
          <p:nvPr/>
        </p:nvSpPr>
        <p:spPr bwMode="auto">
          <a:xfrm>
            <a:off x="2475363" y="1382810"/>
            <a:ext cx="35747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eaLnBrk="0" fontAlgn="base" hangingPunct="0">
              <a:spcBef>
                <a:spcPct val="0"/>
              </a:spcBef>
              <a:spcAft>
                <a:spcPct val="0"/>
              </a:spcAft>
              <a:defRPr>
                <a:solidFill>
                  <a:schemeClr val="tx1"/>
                </a:solidFill>
                <a:latin typeface="Calibri" panose="020F0502020204030204" pitchFamily="34" charset="0"/>
              </a:defRPr>
            </a:lvl6pPr>
            <a:lvl7pPr eaLnBrk="0" fontAlgn="base" hangingPunct="0">
              <a:spcBef>
                <a:spcPct val="0"/>
              </a:spcBef>
              <a:spcAft>
                <a:spcPct val="0"/>
              </a:spcAft>
              <a:defRPr>
                <a:solidFill>
                  <a:schemeClr val="tx1"/>
                </a:solidFill>
                <a:latin typeface="Calibri" panose="020F0502020204030204" pitchFamily="34" charset="0"/>
              </a:defRPr>
            </a:lvl7pPr>
            <a:lvl8pPr eaLnBrk="0" fontAlgn="base" hangingPunct="0">
              <a:spcBef>
                <a:spcPct val="0"/>
              </a:spcBef>
              <a:spcAft>
                <a:spcPct val="0"/>
              </a:spcAft>
              <a:defRPr>
                <a:solidFill>
                  <a:schemeClr val="tx1"/>
                </a:solidFill>
                <a:latin typeface="Calibri" panose="020F0502020204030204" pitchFamily="34" charset="0"/>
              </a:defRPr>
            </a:lvl8pPr>
            <a:lvl9pPr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8400" dirty="0" smtClean="0">
                <a:solidFill>
                  <a:srgbClr val="69DAAB"/>
                </a:solidFill>
                <a:latin typeface="Montserrat" panose="02000505000000020004" pitchFamily="2" charset="0"/>
              </a:rPr>
              <a:t>5</a:t>
            </a:r>
            <a:endParaRPr lang="en-US" altLang="en-US" sz="8400" dirty="0" smtClean="0">
              <a:solidFill>
                <a:prstClr val="black"/>
              </a:solidFill>
            </a:endParaRPr>
          </a:p>
        </p:txBody>
      </p:sp>
      <p:sp>
        <p:nvSpPr>
          <p:cNvPr id="2" name="مربع نص 1"/>
          <p:cNvSpPr txBox="1"/>
          <p:nvPr/>
        </p:nvSpPr>
        <p:spPr>
          <a:xfrm>
            <a:off x="4860743" y="3125054"/>
            <a:ext cx="2521844" cy="400110"/>
          </a:xfrm>
          <a:prstGeom prst="rect">
            <a:avLst/>
          </a:prstGeom>
          <a:noFill/>
        </p:spPr>
        <p:txBody>
          <a:bodyPr wrap="none" rtlCol="1">
            <a:spAutoFit/>
          </a:bodyPr>
          <a:lstStyle/>
          <a:p>
            <a:r>
              <a:rPr lang="ar-IQ" sz="2000" b="1" dirty="0" smtClean="0">
                <a:effectLst>
                  <a:outerShdw blurRad="38100" dist="38100" dir="2700000" algn="tl">
                    <a:srgbClr val="000000">
                      <a:alpha val="43137"/>
                    </a:srgbClr>
                  </a:outerShdw>
                </a:effectLst>
              </a:rPr>
              <a:t>فوائد الرياضة في الشيخوخة</a:t>
            </a:r>
            <a:endParaRPr lang="ar-IQ"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6758592"/>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p:cNvGrpSpPr/>
          <p:nvPr/>
        </p:nvGrpSpPr>
        <p:grpSpPr>
          <a:xfrm>
            <a:off x="453362" y="617133"/>
            <a:ext cx="11272294" cy="3312126"/>
            <a:chOff x="459141" y="1364776"/>
            <a:chExt cx="11272294" cy="3312126"/>
          </a:xfrm>
        </p:grpSpPr>
        <p:sp>
          <p:nvSpPr>
            <p:cNvPr id="42" name="Freeform: Shape 41"/>
            <p:cNvSpPr/>
            <p:nvPr/>
          </p:nvSpPr>
          <p:spPr>
            <a:xfrm>
              <a:off x="562907" y="1364776"/>
              <a:ext cx="11066186" cy="2578837"/>
            </a:xfrm>
            <a:custGeom>
              <a:avLst/>
              <a:gdLst>
                <a:gd name="connsiteX0" fmla="*/ 1116000 w 9577855"/>
                <a:gd name="connsiteY0" fmla="*/ 0 h 2232000"/>
                <a:gd name="connsiteX1" fmla="*/ 1116000 w 9577855"/>
                <a:gd name="connsiteY1" fmla="*/ 395979 h 2232000"/>
                <a:gd name="connsiteX2" fmla="*/ 395978 w 9577855"/>
                <a:gd name="connsiteY2" fmla="*/ 1116000 h 2232000"/>
                <a:gd name="connsiteX3" fmla="*/ 1116000 w 9577855"/>
                <a:gd name="connsiteY3" fmla="*/ 1836021 h 2232000"/>
                <a:gd name="connsiteX4" fmla="*/ 1821392 w 9577855"/>
                <a:gd name="connsiteY4" fmla="*/ 1261110 h 2232000"/>
                <a:gd name="connsiteX5" fmla="*/ 1835903 w 9577855"/>
                <a:gd name="connsiteY5" fmla="*/ 1117164 h 2232000"/>
                <a:gd name="connsiteX6" fmla="*/ 1834504 w 9577855"/>
                <a:gd name="connsiteY6" fmla="*/ 1117164 h 2232000"/>
                <a:gd name="connsiteX7" fmla="*/ 1834445 w 9577855"/>
                <a:gd name="connsiteY7" fmla="*/ 1116000 h 2232000"/>
                <a:gd name="connsiteX8" fmla="*/ 2950445 w 9577855"/>
                <a:gd name="connsiteY8" fmla="*/ 0 h 2232000"/>
                <a:gd name="connsiteX9" fmla="*/ 4066445 w 9577855"/>
                <a:gd name="connsiteY9" fmla="*/ 1116000 h 2232000"/>
                <a:gd name="connsiteX10" fmla="*/ 4068906 w 9577855"/>
                <a:gd name="connsiteY10" fmla="*/ 1116000 h 2232000"/>
                <a:gd name="connsiteX11" fmla="*/ 4788927 w 9577855"/>
                <a:gd name="connsiteY11" fmla="*/ 1836021 h 2232000"/>
                <a:gd name="connsiteX12" fmla="*/ 5508948 w 9577855"/>
                <a:gd name="connsiteY12" fmla="*/ 1116000 h 2232000"/>
                <a:gd name="connsiteX13" fmla="*/ 5510178 w 9577855"/>
                <a:gd name="connsiteY13" fmla="*/ 1116000 h 2232000"/>
                <a:gd name="connsiteX14" fmla="*/ 6626178 w 9577855"/>
                <a:gd name="connsiteY14" fmla="*/ 0 h 2232000"/>
                <a:gd name="connsiteX15" fmla="*/ 7742178 w 9577855"/>
                <a:gd name="connsiteY15" fmla="*/ 1116000 h 2232000"/>
                <a:gd name="connsiteX16" fmla="*/ 7742119 w 9577855"/>
                <a:gd name="connsiteY16" fmla="*/ 1117164 h 2232000"/>
                <a:gd name="connsiteX17" fmla="*/ 7741951 w 9577855"/>
                <a:gd name="connsiteY17" fmla="*/ 1117164 h 2232000"/>
                <a:gd name="connsiteX18" fmla="*/ 7756462 w 9577855"/>
                <a:gd name="connsiteY18" fmla="*/ 1261110 h 2232000"/>
                <a:gd name="connsiteX19" fmla="*/ 8461855 w 9577855"/>
                <a:gd name="connsiteY19" fmla="*/ 1836021 h 2232000"/>
                <a:gd name="connsiteX20" fmla="*/ 9181876 w 9577855"/>
                <a:gd name="connsiteY20" fmla="*/ 1116000 h 2232000"/>
                <a:gd name="connsiteX21" fmla="*/ 9577855 w 9577855"/>
                <a:gd name="connsiteY21" fmla="*/ 1116000 h 2232000"/>
                <a:gd name="connsiteX22" fmla="*/ 8461855 w 9577855"/>
                <a:gd name="connsiteY22" fmla="*/ 2232000 h 2232000"/>
                <a:gd name="connsiteX23" fmla="*/ 7345855 w 9577855"/>
                <a:gd name="connsiteY23" fmla="*/ 1116000 h 2232000"/>
                <a:gd name="connsiteX24" fmla="*/ 7346199 w 9577855"/>
                <a:gd name="connsiteY24" fmla="*/ 1116000 h 2232000"/>
                <a:gd name="connsiteX25" fmla="*/ 6626178 w 9577855"/>
                <a:gd name="connsiteY25" fmla="*/ 395979 h 2232000"/>
                <a:gd name="connsiteX26" fmla="*/ 5906157 w 9577855"/>
                <a:gd name="connsiteY26" fmla="*/ 1116000 h 2232000"/>
                <a:gd name="connsiteX27" fmla="*/ 5906216 w 9577855"/>
                <a:gd name="connsiteY27" fmla="*/ 1117164 h 2232000"/>
                <a:gd name="connsiteX28" fmla="*/ 5904810 w 9577855"/>
                <a:gd name="connsiteY28" fmla="*/ 1117164 h 2232000"/>
                <a:gd name="connsiteX29" fmla="*/ 5882254 w 9577855"/>
                <a:gd name="connsiteY29" fmla="*/ 1340913 h 2232000"/>
                <a:gd name="connsiteX30" fmla="*/ 4788927 w 9577855"/>
                <a:gd name="connsiteY30" fmla="*/ 2232000 h 2232000"/>
                <a:gd name="connsiteX31" fmla="*/ 3695600 w 9577855"/>
                <a:gd name="connsiteY31" fmla="*/ 1340913 h 2232000"/>
                <a:gd name="connsiteX32" fmla="*/ 3673045 w 9577855"/>
                <a:gd name="connsiteY32" fmla="*/ 1117164 h 2232000"/>
                <a:gd name="connsiteX33" fmla="*/ 3670407 w 9577855"/>
                <a:gd name="connsiteY33" fmla="*/ 1117164 h 2232000"/>
                <a:gd name="connsiteX34" fmla="*/ 3670466 w 9577855"/>
                <a:gd name="connsiteY34" fmla="*/ 1116000 h 2232000"/>
                <a:gd name="connsiteX35" fmla="*/ 2950445 w 9577855"/>
                <a:gd name="connsiteY35" fmla="*/ 395979 h 2232000"/>
                <a:gd name="connsiteX36" fmla="*/ 2230425 w 9577855"/>
                <a:gd name="connsiteY36" fmla="*/ 1116000 h 2232000"/>
                <a:gd name="connsiteX37" fmla="*/ 2231999 w 9577855"/>
                <a:gd name="connsiteY37" fmla="*/ 1116000 h 2232000"/>
                <a:gd name="connsiteX38" fmla="*/ 1116000 w 9577855"/>
                <a:gd name="connsiteY38" fmla="*/ 2232000 h 2232000"/>
                <a:gd name="connsiteX39" fmla="*/ 0 w 9577855"/>
                <a:gd name="connsiteY39" fmla="*/ 1116000 h 2232000"/>
                <a:gd name="connsiteX40" fmla="*/ 1116000 w 9577855"/>
                <a:gd name="connsiteY40" fmla="*/ 0 h 22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577855" h="2232000">
                  <a:moveTo>
                    <a:pt x="1116000" y="0"/>
                  </a:moveTo>
                  <a:lnTo>
                    <a:pt x="1116000" y="395979"/>
                  </a:lnTo>
                  <a:cubicBezTo>
                    <a:pt x="718343" y="395979"/>
                    <a:pt x="395978" y="718343"/>
                    <a:pt x="395978" y="1116000"/>
                  </a:cubicBezTo>
                  <a:cubicBezTo>
                    <a:pt x="395978" y="1513657"/>
                    <a:pt x="718343" y="1836021"/>
                    <a:pt x="1116000" y="1836021"/>
                  </a:cubicBezTo>
                  <a:cubicBezTo>
                    <a:pt x="1463949" y="1836021"/>
                    <a:pt x="1754253" y="1589211"/>
                    <a:pt x="1821392" y="1261110"/>
                  </a:cubicBezTo>
                  <a:lnTo>
                    <a:pt x="1835903" y="1117164"/>
                  </a:lnTo>
                  <a:lnTo>
                    <a:pt x="1834504" y="1117164"/>
                  </a:lnTo>
                  <a:lnTo>
                    <a:pt x="1834445" y="1116000"/>
                  </a:lnTo>
                  <a:cubicBezTo>
                    <a:pt x="1834445" y="499650"/>
                    <a:pt x="2334095" y="0"/>
                    <a:pt x="2950445" y="0"/>
                  </a:cubicBezTo>
                  <a:cubicBezTo>
                    <a:pt x="3566795" y="0"/>
                    <a:pt x="4066445" y="499650"/>
                    <a:pt x="4066445" y="1116000"/>
                  </a:cubicBezTo>
                  <a:lnTo>
                    <a:pt x="4068906" y="1116000"/>
                  </a:lnTo>
                  <a:cubicBezTo>
                    <a:pt x="4068906" y="1513657"/>
                    <a:pt x="4391270" y="1836021"/>
                    <a:pt x="4788927" y="1836021"/>
                  </a:cubicBezTo>
                  <a:cubicBezTo>
                    <a:pt x="5186584" y="1836021"/>
                    <a:pt x="5508948" y="1513657"/>
                    <a:pt x="5508948" y="1116000"/>
                  </a:cubicBezTo>
                  <a:lnTo>
                    <a:pt x="5510178" y="1116000"/>
                  </a:lnTo>
                  <a:cubicBezTo>
                    <a:pt x="5510178" y="499650"/>
                    <a:pt x="6009828" y="0"/>
                    <a:pt x="6626178" y="0"/>
                  </a:cubicBezTo>
                  <a:cubicBezTo>
                    <a:pt x="7242528" y="0"/>
                    <a:pt x="7742178" y="499650"/>
                    <a:pt x="7742178" y="1116000"/>
                  </a:cubicBezTo>
                  <a:lnTo>
                    <a:pt x="7742119" y="1117164"/>
                  </a:lnTo>
                  <a:lnTo>
                    <a:pt x="7741951" y="1117164"/>
                  </a:lnTo>
                  <a:lnTo>
                    <a:pt x="7756462" y="1261110"/>
                  </a:lnTo>
                  <a:cubicBezTo>
                    <a:pt x="7823601" y="1589211"/>
                    <a:pt x="8113905" y="1836021"/>
                    <a:pt x="8461855" y="1836021"/>
                  </a:cubicBezTo>
                  <a:cubicBezTo>
                    <a:pt x="8859512" y="1836021"/>
                    <a:pt x="9181876" y="1513657"/>
                    <a:pt x="9181876" y="1116000"/>
                  </a:cubicBezTo>
                  <a:lnTo>
                    <a:pt x="9577855" y="1116000"/>
                  </a:lnTo>
                  <a:cubicBezTo>
                    <a:pt x="9577855" y="1732350"/>
                    <a:pt x="9078205" y="2232000"/>
                    <a:pt x="8461855" y="2232000"/>
                  </a:cubicBezTo>
                  <a:cubicBezTo>
                    <a:pt x="7845505" y="2232000"/>
                    <a:pt x="7345855" y="1732350"/>
                    <a:pt x="7345855" y="1116000"/>
                  </a:cubicBezTo>
                  <a:lnTo>
                    <a:pt x="7346199" y="1116000"/>
                  </a:lnTo>
                  <a:cubicBezTo>
                    <a:pt x="7346199" y="718343"/>
                    <a:pt x="7023835" y="395979"/>
                    <a:pt x="6626178" y="395979"/>
                  </a:cubicBezTo>
                  <a:cubicBezTo>
                    <a:pt x="6228521" y="395979"/>
                    <a:pt x="5906157" y="718343"/>
                    <a:pt x="5906157" y="1116000"/>
                  </a:cubicBezTo>
                  <a:lnTo>
                    <a:pt x="5906216" y="1117164"/>
                  </a:lnTo>
                  <a:lnTo>
                    <a:pt x="5904810" y="1117164"/>
                  </a:lnTo>
                  <a:lnTo>
                    <a:pt x="5882254" y="1340913"/>
                  </a:lnTo>
                  <a:cubicBezTo>
                    <a:pt x="5778191" y="1849456"/>
                    <a:pt x="5328233" y="2232000"/>
                    <a:pt x="4788927" y="2232000"/>
                  </a:cubicBezTo>
                  <a:cubicBezTo>
                    <a:pt x="4249621" y="2232000"/>
                    <a:pt x="3799663" y="1849456"/>
                    <a:pt x="3695600" y="1340913"/>
                  </a:cubicBezTo>
                  <a:lnTo>
                    <a:pt x="3673045" y="1117164"/>
                  </a:lnTo>
                  <a:lnTo>
                    <a:pt x="3670407" y="1117164"/>
                  </a:lnTo>
                  <a:lnTo>
                    <a:pt x="3670466" y="1116000"/>
                  </a:lnTo>
                  <a:cubicBezTo>
                    <a:pt x="3670466" y="718343"/>
                    <a:pt x="3348102" y="395979"/>
                    <a:pt x="2950445" y="395979"/>
                  </a:cubicBezTo>
                  <a:cubicBezTo>
                    <a:pt x="2552788" y="395979"/>
                    <a:pt x="2230425" y="718343"/>
                    <a:pt x="2230425" y="1116000"/>
                  </a:cubicBezTo>
                  <a:lnTo>
                    <a:pt x="2231999" y="1116000"/>
                  </a:lnTo>
                  <a:cubicBezTo>
                    <a:pt x="2231999" y="1732350"/>
                    <a:pt x="1732350" y="2232000"/>
                    <a:pt x="1116000" y="2232000"/>
                  </a:cubicBezTo>
                  <a:cubicBezTo>
                    <a:pt x="499649" y="2232000"/>
                    <a:pt x="0" y="1732350"/>
                    <a:pt x="0" y="1116000"/>
                  </a:cubicBezTo>
                  <a:cubicBezTo>
                    <a:pt x="0" y="499650"/>
                    <a:pt x="499649" y="0"/>
                    <a:pt x="1116000" y="0"/>
                  </a:cubicBezTo>
                  <a:close/>
                </a:path>
              </a:pathLst>
            </a:custGeom>
            <a:gradFill flip="none" rotWithShape="1">
              <a:gsLst>
                <a:gs pos="75000">
                  <a:srgbClr val="3E7AAC"/>
                </a:gs>
                <a:gs pos="50000">
                  <a:srgbClr val="9A187A"/>
                </a:gs>
                <a:gs pos="25000">
                  <a:srgbClr val="BF5555"/>
                </a:gs>
                <a:gs pos="0">
                  <a:srgbClr val="EF5024"/>
                </a:gs>
                <a:gs pos="100000">
                  <a:srgbClr val="48A18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black"/>
                </a:solidFill>
              </a:endParaRPr>
            </a:p>
          </p:txBody>
        </p:sp>
        <p:sp>
          <p:nvSpPr>
            <p:cNvPr id="44" name="Rectangle: Rounded Corners 43"/>
            <p:cNvSpPr/>
            <p:nvPr/>
          </p:nvSpPr>
          <p:spPr>
            <a:xfrm>
              <a:off x="459141" y="4443664"/>
              <a:ext cx="11272294" cy="128336"/>
            </a:xfrm>
            <a:prstGeom prst="roundRect">
              <a:avLst/>
            </a:prstGeom>
            <a:solidFill>
              <a:srgbClr val="CBD1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65" name="Oval 64"/>
            <p:cNvSpPr/>
            <p:nvPr/>
          </p:nvSpPr>
          <p:spPr>
            <a:xfrm>
              <a:off x="1676400" y="4339390"/>
              <a:ext cx="336884" cy="336884"/>
            </a:xfrm>
            <a:prstGeom prst="ellipse">
              <a:avLst/>
            </a:prstGeom>
            <a:solidFill>
              <a:srgbClr val="CBD1DD">
                <a:alpha val="8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67" name="Oval 66"/>
            <p:cNvSpPr/>
            <p:nvPr/>
          </p:nvSpPr>
          <p:spPr>
            <a:xfrm>
              <a:off x="3799444" y="4339390"/>
              <a:ext cx="336884" cy="336884"/>
            </a:xfrm>
            <a:prstGeom prst="ellipse">
              <a:avLst/>
            </a:prstGeom>
            <a:solidFill>
              <a:srgbClr val="CBD1DD">
                <a:alpha val="8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68" name="Oval 67"/>
            <p:cNvSpPr/>
            <p:nvPr/>
          </p:nvSpPr>
          <p:spPr>
            <a:xfrm>
              <a:off x="5921067" y="4339390"/>
              <a:ext cx="336884" cy="336884"/>
            </a:xfrm>
            <a:prstGeom prst="ellipse">
              <a:avLst/>
            </a:prstGeom>
            <a:solidFill>
              <a:srgbClr val="CBD1DD">
                <a:alpha val="8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69" name="Oval 68"/>
            <p:cNvSpPr/>
            <p:nvPr/>
          </p:nvSpPr>
          <p:spPr>
            <a:xfrm>
              <a:off x="8055671" y="4339390"/>
              <a:ext cx="336884" cy="336884"/>
            </a:xfrm>
            <a:prstGeom prst="ellipse">
              <a:avLst/>
            </a:prstGeom>
            <a:solidFill>
              <a:srgbClr val="CBD1DD">
                <a:alpha val="8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sp>
          <p:nvSpPr>
            <p:cNvPr id="70" name="Oval 69"/>
            <p:cNvSpPr/>
            <p:nvPr/>
          </p:nvSpPr>
          <p:spPr>
            <a:xfrm>
              <a:off x="10171232" y="4340018"/>
              <a:ext cx="336884" cy="336884"/>
            </a:xfrm>
            <a:prstGeom prst="ellipse">
              <a:avLst/>
            </a:prstGeom>
            <a:solidFill>
              <a:srgbClr val="CBD1DD">
                <a:alpha val="85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prstClr val="white"/>
                </a:solidFill>
              </a:endParaRPr>
            </a:p>
          </p:txBody>
        </p:sp>
        <p:cxnSp>
          <p:nvCxnSpPr>
            <p:cNvPr id="46" name="Straight Connector 45"/>
            <p:cNvCxnSpPr>
              <a:cxnSpLocks/>
            </p:cNvCxnSpPr>
            <p:nvPr/>
          </p:nvCxnSpPr>
          <p:spPr>
            <a:xfrm>
              <a:off x="1844842" y="3943604"/>
              <a:ext cx="0" cy="564228"/>
            </a:xfrm>
            <a:prstGeom prst="line">
              <a:avLst/>
            </a:prstGeom>
            <a:ln w="38100">
              <a:solidFill>
                <a:srgbClr val="EF5024"/>
              </a:solidFill>
              <a:tailEnd type="oval"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cxnSpLocks/>
            </p:cNvCxnSpPr>
            <p:nvPr/>
          </p:nvCxnSpPr>
          <p:spPr>
            <a:xfrm>
              <a:off x="3966465" y="3512626"/>
              <a:ext cx="0" cy="995206"/>
            </a:xfrm>
            <a:prstGeom prst="line">
              <a:avLst/>
            </a:prstGeom>
            <a:ln w="38100">
              <a:solidFill>
                <a:srgbClr val="BE524F"/>
              </a:solidFill>
              <a:tailEnd type="oval"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a:off x="8224113" y="3491499"/>
              <a:ext cx="0" cy="1016333"/>
            </a:xfrm>
            <a:prstGeom prst="line">
              <a:avLst/>
            </a:prstGeom>
            <a:ln w="38100">
              <a:solidFill>
                <a:srgbClr val="3E7AAC"/>
              </a:solidFill>
              <a:tailEnd type="oval" w="lg" len="lg"/>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nvCxnSpPr>
          <p:spPr>
            <a:xfrm>
              <a:off x="6095999" y="3943613"/>
              <a:ext cx="1" cy="564219"/>
            </a:xfrm>
            <a:prstGeom prst="line">
              <a:avLst/>
            </a:prstGeom>
            <a:ln w="38100">
              <a:solidFill>
                <a:srgbClr val="9A187A"/>
              </a:solidFill>
              <a:tailEnd type="oval" w="lg" len="lg"/>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p:cNvCxnSpPr>
            <p:nvPr/>
          </p:nvCxnSpPr>
          <p:spPr>
            <a:xfrm>
              <a:off x="10339674" y="3943613"/>
              <a:ext cx="0" cy="564219"/>
            </a:xfrm>
            <a:prstGeom prst="line">
              <a:avLst/>
            </a:prstGeom>
            <a:ln w="38100">
              <a:solidFill>
                <a:srgbClr val="48A180"/>
              </a:solidFill>
              <a:tailEnd type="oval" w="lg" len="lg"/>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992870" y="1816881"/>
              <a:ext cx="1689541" cy="1674618"/>
            </a:xfrm>
            <a:prstGeom prst="ellipse">
              <a:avLst/>
            </a:prstGeom>
            <a:gradFill flip="none" rotWithShape="1">
              <a:gsLst>
                <a:gs pos="36000">
                  <a:srgbClr val="DAD9DA"/>
                </a:gs>
                <a:gs pos="100000">
                  <a:schemeClr val="bg1"/>
                </a:gs>
              </a:gsLst>
              <a:lin ang="2700000" scaled="1"/>
              <a:tileRect/>
            </a:gradFill>
            <a:ln>
              <a:solidFill>
                <a:schemeClr val="bg1"/>
              </a:solidFill>
            </a:ln>
            <a:effectLst>
              <a:outerShdw blurRad="381000" dir="2700000" sx="130000" sy="130000" algn="tl" rotWithShape="0">
                <a:schemeClr val="tx1">
                  <a:lumMod val="85000"/>
                  <a:lumOff val="15000"/>
                  <a:alpha val="21000"/>
                </a:schemeClr>
              </a:outerShdw>
            </a:effectLst>
            <a:scene3d>
              <a:camera prst="orthographicFront"/>
              <a:lightRig rig="threePt" dir="t"/>
            </a:scene3d>
            <a:sp3d>
              <a:bevelT w="133350" h="6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effectLst>
                    <a:outerShdw blurRad="38100" dist="38100" dir="2700000" algn="tl">
                      <a:srgbClr val="000000">
                        <a:alpha val="43137"/>
                      </a:srgbClr>
                    </a:outerShdw>
                  </a:effectLst>
                </a:rPr>
                <a:t>5</a:t>
              </a:r>
              <a:endParaRPr lang="en-IN" b="1" dirty="0">
                <a:solidFill>
                  <a:schemeClr val="tx1"/>
                </a:solidFill>
                <a:effectLst>
                  <a:outerShdw blurRad="38100" dist="38100" dir="2700000" algn="tl">
                    <a:srgbClr val="000000">
                      <a:alpha val="43137"/>
                    </a:srgbClr>
                  </a:outerShdw>
                </a:effectLst>
              </a:endParaRPr>
            </a:p>
          </p:txBody>
        </p:sp>
        <p:sp>
          <p:nvSpPr>
            <p:cNvPr id="38" name="Oval 37"/>
            <p:cNvSpPr/>
            <p:nvPr/>
          </p:nvSpPr>
          <p:spPr>
            <a:xfrm>
              <a:off x="3121694" y="1816881"/>
              <a:ext cx="1689541" cy="1674618"/>
            </a:xfrm>
            <a:prstGeom prst="ellipse">
              <a:avLst/>
            </a:prstGeom>
            <a:gradFill flip="none" rotWithShape="1">
              <a:gsLst>
                <a:gs pos="36000">
                  <a:srgbClr val="DAD9DA"/>
                </a:gs>
                <a:gs pos="100000">
                  <a:schemeClr val="bg1"/>
                </a:gs>
              </a:gsLst>
              <a:lin ang="2700000" scaled="1"/>
              <a:tileRect/>
            </a:gradFill>
            <a:ln>
              <a:solidFill>
                <a:schemeClr val="bg1"/>
              </a:solidFill>
            </a:ln>
            <a:effectLst>
              <a:outerShdw blurRad="381000" dir="2700000" sx="130000" sy="130000" algn="tl" rotWithShape="0">
                <a:schemeClr val="tx1">
                  <a:lumMod val="85000"/>
                  <a:lumOff val="15000"/>
                  <a:alpha val="21000"/>
                </a:schemeClr>
              </a:outerShdw>
            </a:effectLst>
            <a:scene3d>
              <a:camera prst="orthographicFront"/>
              <a:lightRig rig="threePt" dir="t"/>
            </a:scene3d>
            <a:sp3d>
              <a:bevelT w="133350" h="6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effectLst>
                    <a:outerShdw blurRad="38100" dist="38100" dir="2700000" algn="tl">
                      <a:srgbClr val="000000">
                        <a:alpha val="43137"/>
                      </a:srgbClr>
                    </a:outerShdw>
                  </a:effectLst>
                </a:rPr>
                <a:t>4</a:t>
              </a:r>
              <a:endParaRPr lang="en-IN" b="1" dirty="0">
                <a:solidFill>
                  <a:schemeClr val="tx1"/>
                </a:solidFill>
                <a:effectLst>
                  <a:outerShdw blurRad="38100" dist="38100" dir="2700000" algn="tl">
                    <a:srgbClr val="000000">
                      <a:alpha val="43137"/>
                    </a:srgbClr>
                  </a:outerShdw>
                </a:effectLst>
              </a:endParaRPr>
            </a:p>
          </p:txBody>
        </p:sp>
        <p:sp>
          <p:nvSpPr>
            <p:cNvPr id="39" name="Oval 38"/>
            <p:cNvSpPr/>
            <p:nvPr/>
          </p:nvSpPr>
          <p:spPr>
            <a:xfrm>
              <a:off x="5250518" y="1816881"/>
              <a:ext cx="1689541" cy="1674618"/>
            </a:xfrm>
            <a:prstGeom prst="ellipse">
              <a:avLst/>
            </a:prstGeom>
            <a:gradFill flip="none" rotWithShape="1">
              <a:gsLst>
                <a:gs pos="36000">
                  <a:srgbClr val="DAD9DA"/>
                </a:gs>
                <a:gs pos="100000">
                  <a:schemeClr val="bg1"/>
                </a:gs>
              </a:gsLst>
              <a:lin ang="2700000" scaled="1"/>
              <a:tileRect/>
            </a:gradFill>
            <a:ln>
              <a:solidFill>
                <a:schemeClr val="bg1"/>
              </a:solidFill>
            </a:ln>
            <a:effectLst>
              <a:outerShdw blurRad="381000" dir="2700000" sx="130000" sy="130000" algn="tl" rotWithShape="0">
                <a:schemeClr val="tx1">
                  <a:lumMod val="85000"/>
                  <a:lumOff val="15000"/>
                  <a:alpha val="21000"/>
                </a:schemeClr>
              </a:outerShdw>
            </a:effectLst>
            <a:scene3d>
              <a:camera prst="orthographicFront"/>
              <a:lightRig rig="threePt" dir="t"/>
            </a:scene3d>
            <a:sp3d>
              <a:bevelT w="133350" h="6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effectLst>
                    <a:outerShdw blurRad="38100" dist="38100" dir="2700000" algn="tl">
                      <a:srgbClr val="000000">
                        <a:alpha val="43137"/>
                      </a:srgbClr>
                    </a:outerShdw>
                  </a:effectLst>
                </a:rPr>
                <a:t>3</a:t>
              </a:r>
              <a:endParaRPr lang="en-IN" b="1" dirty="0">
                <a:solidFill>
                  <a:schemeClr val="tx1"/>
                </a:solidFill>
                <a:effectLst>
                  <a:outerShdw blurRad="38100" dist="38100" dir="2700000" algn="tl">
                    <a:srgbClr val="000000">
                      <a:alpha val="43137"/>
                    </a:srgbClr>
                  </a:outerShdw>
                </a:effectLst>
              </a:endParaRPr>
            </a:p>
          </p:txBody>
        </p:sp>
        <p:sp>
          <p:nvSpPr>
            <p:cNvPr id="40" name="Oval 39"/>
            <p:cNvSpPr/>
            <p:nvPr/>
          </p:nvSpPr>
          <p:spPr>
            <a:xfrm>
              <a:off x="7379342" y="1816881"/>
              <a:ext cx="1689541" cy="1674618"/>
            </a:xfrm>
            <a:prstGeom prst="ellipse">
              <a:avLst/>
            </a:prstGeom>
            <a:gradFill flip="none" rotWithShape="1">
              <a:gsLst>
                <a:gs pos="36000">
                  <a:srgbClr val="DAD9DA"/>
                </a:gs>
                <a:gs pos="100000">
                  <a:schemeClr val="bg1"/>
                </a:gs>
              </a:gsLst>
              <a:lin ang="2700000" scaled="1"/>
              <a:tileRect/>
            </a:gradFill>
            <a:ln>
              <a:solidFill>
                <a:schemeClr val="bg1"/>
              </a:solidFill>
            </a:ln>
            <a:effectLst>
              <a:outerShdw blurRad="381000" dir="2700000" sx="130000" sy="130000" algn="tl" rotWithShape="0">
                <a:schemeClr val="tx1">
                  <a:lumMod val="85000"/>
                  <a:lumOff val="15000"/>
                  <a:alpha val="21000"/>
                </a:schemeClr>
              </a:outerShdw>
            </a:effectLst>
            <a:scene3d>
              <a:camera prst="orthographicFront"/>
              <a:lightRig rig="threePt" dir="t"/>
            </a:scene3d>
            <a:sp3d>
              <a:bevelT w="133350" h="6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chemeClr val="tx1"/>
                  </a:solidFill>
                  <a:effectLst>
                    <a:outerShdw blurRad="38100" dist="38100" dir="2700000" algn="tl">
                      <a:srgbClr val="000000">
                        <a:alpha val="43137"/>
                      </a:srgbClr>
                    </a:outerShdw>
                  </a:effectLst>
                </a:rPr>
                <a:t>2</a:t>
              </a:r>
              <a:endParaRPr lang="en-IN" b="1" dirty="0">
                <a:solidFill>
                  <a:schemeClr val="tx1"/>
                </a:solidFill>
                <a:effectLst>
                  <a:outerShdw blurRad="38100" dist="38100" dir="2700000" algn="tl">
                    <a:srgbClr val="000000">
                      <a:alpha val="43137"/>
                    </a:srgbClr>
                  </a:outerShdw>
                </a:effectLst>
              </a:endParaRPr>
            </a:p>
          </p:txBody>
        </p:sp>
        <p:sp>
          <p:nvSpPr>
            <p:cNvPr id="41" name="Oval 40"/>
            <p:cNvSpPr/>
            <p:nvPr/>
          </p:nvSpPr>
          <p:spPr>
            <a:xfrm>
              <a:off x="9508165" y="1816881"/>
              <a:ext cx="1689541" cy="1674618"/>
            </a:xfrm>
            <a:prstGeom prst="ellipse">
              <a:avLst/>
            </a:prstGeom>
            <a:gradFill flip="none" rotWithShape="1">
              <a:gsLst>
                <a:gs pos="36000">
                  <a:srgbClr val="DAD9DA"/>
                </a:gs>
                <a:gs pos="100000">
                  <a:schemeClr val="bg1"/>
                </a:gs>
              </a:gsLst>
              <a:lin ang="2700000" scaled="1"/>
              <a:tileRect/>
            </a:gradFill>
            <a:ln>
              <a:solidFill>
                <a:schemeClr val="bg1"/>
              </a:solidFill>
            </a:ln>
            <a:effectLst>
              <a:outerShdw blurRad="381000" dir="2700000" sx="130000" sy="130000" algn="tl" rotWithShape="0">
                <a:schemeClr val="tx1">
                  <a:lumMod val="85000"/>
                  <a:lumOff val="15000"/>
                  <a:alpha val="21000"/>
                </a:schemeClr>
              </a:outerShdw>
            </a:effectLst>
            <a:scene3d>
              <a:camera prst="orthographicFront"/>
              <a:lightRig rig="threePt" dir="t"/>
            </a:scene3d>
            <a:sp3d>
              <a:bevelT w="133350" h="635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rPr>
                <a:t>1</a:t>
              </a:r>
              <a:endParaRPr lang="en-IN" b="1" dirty="0">
                <a:solidFill>
                  <a:schemeClr val="tx1"/>
                </a:solidFill>
                <a:effectLst>
                  <a:outerShdw blurRad="38100" dist="38100" dir="2700000" algn="tl">
                    <a:srgbClr val="000000">
                      <a:alpha val="43137"/>
                    </a:srgbClr>
                  </a:outerShdw>
                </a:effectLst>
              </a:endParaRPr>
            </a:p>
          </p:txBody>
        </p:sp>
        <p:sp>
          <p:nvSpPr>
            <p:cNvPr id="71" name="TextBox 70"/>
            <p:cNvSpPr txBox="1"/>
            <p:nvPr/>
          </p:nvSpPr>
          <p:spPr>
            <a:xfrm>
              <a:off x="1452629" y="2007859"/>
              <a:ext cx="770021" cy="646331"/>
            </a:xfrm>
            <a:prstGeom prst="rect">
              <a:avLst/>
            </a:prstGeom>
            <a:noFill/>
          </p:spPr>
          <p:txBody>
            <a:bodyPr wrap="square" rtlCol="0">
              <a:spAutoFit/>
            </a:bodyPr>
            <a:lstStyle/>
            <a:p>
              <a:pPr algn="ctr"/>
              <a:endParaRPr lang="en-IN" sz="3600" dirty="0">
                <a:solidFill>
                  <a:srgbClr val="EF5024"/>
                </a:solidFill>
                <a:latin typeface="Eurostile BQ" pitchFamily="50" charset="0"/>
                <a:ea typeface="Open Sans" panose="020B0606030504020204" pitchFamily="34" charset="0"/>
                <a:cs typeface="Open Sans" panose="020B0606030504020204" pitchFamily="34" charset="0"/>
              </a:endParaRPr>
            </a:p>
          </p:txBody>
        </p:sp>
        <p:sp>
          <p:nvSpPr>
            <p:cNvPr id="72" name="TextBox 71"/>
            <p:cNvSpPr txBox="1"/>
            <p:nvPr/>
          </p:nvSpPr>
          <p:spPr>
            <a:xfrm>
              <a:off x="3581453" y="2007857"/>
              <a:ext cx="770021" cy="646331"/>
            </a:xfrm>
            <a:prstGeom prst="rect">
              <a:avLst/>
            </a:prstGeom>
            <a:noFill/>
          </p:spPr>
          <p:txBody>
            <a:bodyPr wrap="square" rtlCol="0">
              <a:spAutoFit/>
            </a:bodyPr>
            <a:lstStyle/>
            <a:p>
              <a:pPr algn="ctr"/>
              <a:endParaRPr lang="en-IN" sz="3600" dirty="0">
                <a:solidFill>
                  <a:srgbClr val="BE524F"/>
                </a:solidFill>
                <a:latin typeface="Eurostile BQ" pitchFamily="50" charset="0"/>
                <a:ea typeface="Open Sans" panose="020B0606030504020204" pitchFamily="34" charset="0"/>
                <a:cs typeface="Open Sans" panose="020B0606030504020204" pitchFamily="34" charset="0"/>
              </a:endParaRPr>
            </a:p>
          </p:txBody>
        </p:sp>
        <p:sp>
          <p:nvSpPr>
            <p:cNvPr id="75" name="TextBox 74"/>
            <p:cNvSpPr txBox="1"/>
            <p:nvPr/>
          </p:nvSpPr>
          <p:spPr>
            <a:xfrm>
              <a:off x="9967924" y="2007858"/>
              <a:ext cx="770021" cy="646331"/>
            </a:xfrm>
            <a:prstGeom prst="rect">
              <a:avLst/>
            </a:prstGeom>
            <a:noFill/>
          </p:spPr>
          <p:txBody>
            <a:bodyPr wrap="square" rtlCol="0">
              <a:spAutoFit/>
            </a:bodyPr>
            <a:lstStyle/>
            <a:p>
              <a:pPr algn="ctr"/>
              <a:endParaRPr lang="en-IN" sz="3600" dirty="0">
                <a:solidFill>
                  <a:srgbClr val="48A180"/>
                </a:solidFill>
                <a:latin typeface="Eurostile BQ" pitchFamily="50" charset="0"/>
                <a:ea typeface="Open Sans" panose="020B0606030504020204" pitchFamily="34" charset="0"/>
                <a:cs typeface="Open Sans" panose="020B0606030504020204" pitchFamily="34" charset="0"/>
              </a:endParaRPr>
            </a:p>
          </p:txBody>
        </p:sp>
      </p:grpSp>
      <p:sp>
        <p:nvSpPr>
          <p:cNvPr id="92" name="TextBox 91"/>
          <p:cNvSpPr txBox="1"/>
          <p:nvPr/>
        </p:nvSpPr>
        <p:spPr>
          <a:xfrm>
            <a:off x="851049" y="5146907"/>
            <a:ext cx="1973179" cy="461665"/>
          </a:xfrm>
          <a:prstGeom prst="rect">
            <a:avLst/>
          </a:prstGeom>
          <a:noFill/>
        </p:spPr>
        <p:txBody>
          <a:bodyPr wrap="square" rtlCol="0">
            <a:spAutoFit/>
          </a:bodyPr>
          <a:lstStyle/>
          <a:p>
            <a:pPr algn="ctr"/>
            <a:endParaRPr lang="en-IN" sz="1200" dirty="0" smtClean="0">
              <a:solidFill>
                <a:prstClr val="black">
                  <a:lumMod val="50000"/>
                  <a:lumOff val="50000"/>
                </a:prstClr>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IN" sz="1200" dirty="0" smtClean="0">
                <a:solidFill>
                  <a:prstClr val="black">
                    <a:lumMod val="50000"/>
                    <a:lumOff val="50000"/>
                  </a:prstClr>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IN" sz="1200" dirty="0">
              <a:solidFill>
                <a:prstClr val="black">
                  <a:lumMod val="50000"/>
                  <a:lumOff val="50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3" name="TextBox 92"/>
          <p:cNvSpPr txBox="1"/>
          <p:nvPr/>
        </p:nvSpPr>
        <p:spPr>
          <a:xfrm>
            <a:off x="2978594" y="5146907"/>
            <a:ext cx="1973179" cy="276999"/>
          </a:xfrm>
          <a:prstGeom prst="rect">
            <a:avLst/>
          </a:prstGeom>
          <a:noFill/>
        </p:spPr>
        <p:txBody>
          <a:bodyPr wrap="square" rtlCol="0">
            <a:spAutoFit/>
          </a:bodyPr>
          <a:lstStyle/>
          <a:p>
            <a:pPr algn="ctr"/>
            <a:r>
              <a:rPr lang="en-IN" sz="1200" dirty="0" smtClean="0">
                <a:solidFill>
                  <a:prstClr val="black">
                    <a:lumMod val="50000"/>
                    <a:lumOff val="50000"/>
                  </a:prstClr>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IN" sz="1200" dirty="0">
              <a:solidFill>
                <a:prstClr val="black">
                  <a:lumMod val="50000"/>
                  <a:lumOff val="50000"/>
                </a:prst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4" name="TextBox 93"/>
          <p:cNvSpPr txBox="1"/>
          <p:nvPr/>
        </p:nvSpPr>
        <p:spPr>
          <a:xfrm>
            <a:off x="5026203" y="4040554"/>
            <a:ext cx="1973179" cy="2640723"/>
          </a:xfrm>
          <a:prstGeom prst="rect">
            <a:avLst/>
          </a:prstGeom>
          <a:noFill/>
        </p:spPr>
        <p:txBody>
          <a:bodyPr wrap="square" rtlCol="0">
            <a:spAutoFit/>
          </a:bodyPr>
          <a:lstStyle/>
          <a:p>
            <a:pPr algn="r" rtl="1">
              <a:lnSpc>
                <a:spcPct val="115000"/>
              </a:lnSpc>
              <a:spcAft>
                <a:spcPts val="1000"/>
              </a:spcAft>
            </a:pPr>
            <a:r>
              <a:rPr lang="ar-IQ" b="1" dirty="0">
                <a:effectLst>
                  <a:outerShdw blurRad="38100" dist="38100" dir="2700000" algn="tl">
                    <a:srgbClr val="000000">
                      <a:alpha val="43137"/>
                    </a:srgbClr>
                  </a:outerShdw>
                </a:effectLst>
                <a:ea typeface="Calibri"/>
              </a:rPr>
              <a:t>تحسن الحركة والمرونة والتوازن، تعمل التمارين الرياضية على تحسين قوتك ومرونتك وموقفك، الأمر الذى سيساعد بدوره فى تحقيق التوازن وتقليل مخاطر السقوط.</a:t>
            </a:r>
            <a:endParaRPr lang="en-US" b="1" dirty="0">
              <a:effectLst>
                <a:outerShdw blurRad="38100" dist="38100" dir="2700000" algn="tl">
                  <a:srgbClr val="000000">
                    <a:alpha val="43137"/>
                  </a:srgbClr>
                </a:outerShdw>
              </a:effectLst>
              <a:ea typeface="Calibri"/>
              <a:cs typeface="Arial"/>
            </a:endParaRPr>
          </a:p>
        </p:txBody>
      </p:sp>
      <p:sp>
        <p:nvSpPr>
          <p:cNvPr id="2" name="مربع نص 1"/>
          <p:cNvSpPr txBox="1"/>
          <p:nvPr/>
        </p:nvSpPr>
        <p:spPr>
          <a:xfrm>
            <a:off x="9608695" y="3900412"/>
            <a:ext cx="1901133" cy="2862322"/>
          </a:xfrm>
          <a:prstGeom prst="rect">
            <a:avLst/>
          </a:prstGeom>
          <a:noFill/>
        </p:spPr>
        <p:txBody>
          <a:bodyPr wrap="square" rtlCol="1">
            <a:spAutoFit/>
          </a:bodyPr>
          <a:lstStyle/>
          <a:p>
            <a:pPr algn="r"/>
            <a:r>
              <a:rPr lang="ar-IQ" b="1" dirty="0" smtClean="0">
                <a:effectLst>
                  <a:outerShdw blurRad="38100" dist="38100" dir="2700000" algn="tl">
                    <a:srgbClr val="000000">
                      <a:alpha val="43137"/>
                    </a:srgbClr>
                  </a:outerShdw>
                </a:effectLst>
              </a:rPr>
              <a:t>فقدان </a:t>
            </a:r>
            <a:r>
              <a:rPr lang="ar-IQ" b="1" dirty="0">
                <a:effectLst>
                  <a:outerShdw blurRad="38100" dist="38100" dir="2700000" algn="tl">
                    <a:srgbClr val="000000">
                      <a:alpha val="43137"/>
                    </a:srgbClr>
                  </a:outerShdw>
                </a:effectLst>
              </a:rPr>
              <a:t>الوزن، مع تباطؤ عملية الأيض بشكل طبيعى مع تقدم العمر، تساعد التمارين الرياضية على زيادة التمثيل الغذائى وبناء كتلة العضلات، ما يساعد على حرق المزيد من السعرات الحرارية.</a:t>
            </a:r>
          </a:p>
        </p:txBody>
      </p:sp>
      <p:sp>
        <p:nvSpPr>
          <p:cNvPr id="3" name="مربع نص 2"/>
          <p:cNvSpPr txBox="1"/>
          <p:nvPr/>
        </p:nvSpPr>
        <p:spPr>
          <a:xfrm>
            <a:off x="7373562" y="3929755"/>
            <a:ext cx="2024645" cy="2862322"/>
          </a:xfrm>
          <a:prstGeom prst="rect">
            <a:avLst/>
          </a:prstGeom>
          <a:noFill/>
        </p:spPr>
        <p:txBody>
          <a:bodyPr wrap="square" rtlCol="1">
            <a:spAutoFit/>
          </a:bodyPr>
          <a:lstStyle/>
          <a:p>
            <a:pPr algn="r"/>
            <a:r>
              <a:rPr lang="ar-IQ" b="1" dirty="0">
                <a:effectLst>
                  <a:outerShdw blurRad="38100" dist="38100" dir="2700000" algn="tl">
                    <a:srgbClr val="000000">
                      <a:alpha val="43137"/>
                    </a:srgbClr>
                  </a:outerShdw>
                </a:effectLst>
              </a:rPr>
              <a:t>تقلل من تأثير الأمراض المزمنة، </a:t>
            </a:r>
            <a:r>
              <a:rPr lang="ar-IQ" b="1" dirty="0" smtClean="0">
                <a:effectLst>
                  <a:outerShdw blurRad="38100" dist="38100" dir="2700000" algn="tl">
                    <a:srgbClr val="000000">
                      <a:alpha val="43137"/>
                    </a:srgbClr>
                  </a:outerShdw>
                </a:effectLst>
              </a:rPr>
              <a:t>تحسين </a:t>
            </a:r>
            <a:r>
              <a:rPr lang="ar-IQ" b="1" dirty="0">
                <a:effectLst>
                  <a:outerShdw blurRad="38100" dist="38100" dir="2700000" algn="tl">
                    <a:srgbClr val="000000">
                      <a:alpha val="43137"/>
                    </a:srgbClr>
                  </a:outerShdw>
                </a:effectLst>
              </a:rPr>
              <a:t>وظائف </a:t>
            </a:r>
            <a:r>
              <a:rPr lang="ar-IQ" b="1" dirty="0" smtClean="0">
                <a:effectLst>
                  <a:outerShdw blurRad="38100" dist="38100" dir="2700000" algn="tl">
                    <a:srgbClr val="000000">
                      <a:alpha val="43137"/>
                    </a:srgbClr>
                  </a:outerShdw>
                </a:effectLst>
              </a:rPr>
              <a:t>المناعةوالجهازالهضمى</a:t>
            </a:r>
            <a:r>
              <a:rPr lang="ar-IQ" b="1" dirty="0">
                <a:effectLst>
                  <a:outerShdw blurRad="38100" dist="38100" dir="2700000" algn="tl">
                    <a:srgbClr val="000000">
                      <a:alpha val="43137"/>
                    </a:srgbClr>
                  </a:outerShdw>
                </a:effectLst>
              </a:rPr>
              <a:t>، وضغط دم أفضل وكثافة العظام  وانخفاض خطر الإصابة بمرض ألزهايمر والسكرى والسمنة وأمراض القلب وهشاشة العظام وبعض أنواع السرطان</a:t>
            </a:r>
          </a:p>
        </p:txBody>
      </p:sp>
      <p:sp>
        <p:nvSpPr>
          <p:cNvPr id="4" name="مربع نص 3"/>
          <p:cNvSpPr txBox="1"/>
          <p:nvPr/>
        </p:nvSpPr>
        <p:spPr>
          <a:xfrm>
            <a:off x="2658803" y="3995678"/>
            <a:ext cx="2146653" cy="2862322"/>
          </a:xfrm>
          <a:prstGeom prst="rect">
            <a:avLst/>
          </a:prstGeom>
          <a:noFill/>
        </p:spPr>
        <p:txBody>
          <a:bodyPr wrap="square" rtlCol="1">
            <a:spAutoFit/>
          </a:bodyPr>
          <a:lstStyle/>
          <a:p>
            <a:pPr algn="r"/>
            <a:r>
              <a:rPr lang="ar-IQ" b="1" dirty="0">
                <a:effectLst>
                  <a:outerShdw blurRad="38100" dist="38100" dir="2700000" algn="tl">
                    <a:srgbClr val="000000">
                      <a:alpha val="43137"/>
                    </a:srgbClr>
                  </a:outerShdw>
                </a:effectLst>
              </a:rPr>
              <a:t>يعزز المزاج والثقة بالنفس، فالتمرين عبارة عن مسكن للتوتر، كما أن الأندورفين المنتج يمكن أن يساعد فى تقليل مشاعر الحزن أو الاكتئاب أو القلق، كما إن النشاط والشعور بالقوة يساعدك بشكل طبيعى على الشعور بالثقة بالنفس.</a:t>
            </a:r>
          </a:p>
        </p:txBody>
      </p:sp>
      <p:sp>
        <p:nvSpPr>
          <p:cNvPr id="5" name="مربع نص 4"/>
          <p:cNvSpPr txBox="1"/>
          <p:nvPr/>
        </p:nvSpPr>
        <p:spPr>
          <a:xfrm>
            <a:off x="669127" y="3992745"/>
            <a:ext cx="2007505" cy="2862322"/>
          </a:xfrm>
          <a:prstGeom prst="rect">
            <a:avLst/>
          </a:prstGeom>
          <a:noFill/>
        </p:spPr>
        <p:txBody>
          <a:bodyPr wrap="square" rtlCol="1">
            <a:spAutoFit/>
          </a:bodyPr>
          <a:lstStyle/>
          <a:p>
            <a:pPr algn="r"/>
            <a:r>
              <a:rPr lang="ar-IQ" b="1" dirty="0">
                <a:effectLst>
                  <a:outerShdw blurRad="38100" dist="38100" dir="2700000" algn="tl">
                    <a:srgbClr val="000000">
                      <a:alpha val="43137"/>
                    </a:srgbClr>
                  </a:outerShdw>
                </a:effectLst>
              </a:rPr>
              <a:t>ىتحسن التفكير ووظائف الدماغ، يمكن أن تحسن الرياضة وظائف الدماغ مثل تعدد المهام والإبداع ويمكن أن تساعد فى منع فقدان الذاكرة، والانخفاض المعرفى والخرف وإبطاء تقدم اضطرابات الدماغ مثل مرض ألزهايمر</a:t>
            </a:r>
            <a:r>
              <a:rPr lang="ar-IQ" dirty="0"/>
              <a:t>.</a:t>
            </a:r>
          </a:p>
        </p:txBody>
      </p:sp>
    </p:spTree>
    <p:extLst>
      <p:ext uri="{BB962C8B-B14F-4D97-AF65-F5344CB8AC3E}">
        <p14:creationId xmlns:p14="http://schemas.microsoft.com/office/powerpoint/2010/main" val="2631180301"/>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57" y="812800"/>
            <a:ext cx="10972799" cy="5283200"/>
          </a:xfrm>
          <a:prstGeom prst="rect">
            <a:avLst/>
          </a:prstGeom>
        </p:spPr>
      </p:pic>
    </p:spTree>
    <p:extLst>
      <p:ext uri="{BB962C8B-B14F-4D97-AF65-F5344CB8AC3E}">
        <p14:creationId xmlns:p14="http://schemas.microsoft.com/office/powerpoint/2010/main" val="1135752718"/>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1312</Words>
  <Application>Microsoft Office PowerPoint</Application>
  <PresentationFormat>مخصص</PresentationFormat>
  <Paragraphs>141</Paragraphs>
  <Slides>18</Slides>
  <Notes>4</Notes>
  <HiddenSlides>0</HiddenSlides>
  <MMClips>0</MMClips>
  <ScaleCrop>false</ScaleCrop>
  <HeadingPairs>
    <vt:vector size="4" baseType="variant">
      <vt:variant>
        <vt:lpstr>نسق</vt:lpstr>
      </vt:variant>
      <vt:variant>
        <vt:i4>11</vt:i4>
      </vt:variant>
      <vt:variant>
        <vt:lpstr>عناوين الشرائح</vt:lpstr>
      </vt:variant>
      <vt:variant>
        <vt:i4>18</vt:i4>
      </vt:variant>
    </vt:vector>
  </HeadingPairs>
  <TitlesOfParts>
    <vt:vector size="29" baseType="lpstr">
      <vt:lpstr>Office Theme</vt:lpstr>
      <vt:lpstr>1_Office Theme</vt:lpstr>
      <vt:lpstr>Тема Office</vt:lpstr>
      <vt:lpstr>3_Office Theme</vt:lpstr>
      <vt:lpstr>4_Office Theme</vt:lpstr>
      <vt:lpstr>نسق Office</vt:lpstr>
      <vt:lpstr>5_Office Theme</vt:lpstr>
      <vt:lpstr>6_Office Theme</vt:lpstr>
      <vt:lpstr>7_Office Theme</vt:lpstr>
      <vt:lpstr>1_Тема Office</vt:lpstr>
      <vt:lpstr>2_Тема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Pankaj Sharma</dc:creator>
  <cp:lastModifiedBy>Abeer</cp:lastModifiedBy>
  <cp:revision>52</cp:revision>
  <dcterms:created xsi:type="dcterms:W3CDTF">2017-07-04T17:25:20Z</dcterms:created>
  <dcterms:modified xsi:type="dcterms:W3CDTF">2022-03-09T19:37:00Z</dcterms:modified>
</cp:coreProperties>
</file>