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78AE-CF87-4D07-9002-75D0B259D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4FA92-36CF-4073-A954-E8F486A60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ACADA-81C2-47C9-9AAD-BD004BE7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F8CE0-C18D-44F1-AAFE-AB2DAC88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60FBF-B2A5-4266-A8D6-AC929E11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255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CC33-8664-4DE6-B160-E7999ECF5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F9ABA-56DE-4918-9A2E-465A54B38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5F958-54A3-435C-948B-4A86F66D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786E3-8AFD-4BD2-9E2F-A2A694CC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14843-FBC9-4E05-A757-93CB3E5E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385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327E8-E1D0-417B-BB37-8860DA5B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70001-8DAB-4283-9035-84552507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AE74F-C0A3-4E06-BA64-3F51827C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83B5D-0BE4-4729-8018-40815911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7E64E-ECEE-4C89-BFEB-082E6D79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34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D416-94BC-4113-BE3B-313A9153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9A329-0329-4BEE-8C40-6C1315A1A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1B9E3-9E65-4FA0-AA91-422A4D13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A3306-83A4-494F-ABF0-2342EFE9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C5012-8BE1-4812-BFDF-3C78DBD5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9046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EA25-BCD6-47F5-8E08-864FDBF6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63C10-7A8F-4114-A6F7-0E4FF0AE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684C-AC77-45D0-BB96-C26C07A8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A8518-A50D-4ED2-BEE5-487B0471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7720-986F-41AC-825C-9FF0E95E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537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7BB1-5E5A-456A-A955-7C884D51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4047-5436-4393-8847-D6F2CDBE7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86BB6-49D1-46EC-BF48-DF10954BA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70A1E-16B0-4EB9-A0FA-3A256C89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6CB6C-A1E8-4663-A67D-58458B66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EE832-6D58-4730-8A2F-E433E505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456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35F4-E7F8-4AB6-8E18-1A4C89CCD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ED082-21B8-496A-9C35-9AFF09B8C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DBED6-86EE-4A6F-9596-26D2CA9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CC462-46C4-4843-B76A-40FE1C1D3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AD5FB-3748-4AEA-ABB1-DFBE43D84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DA74D-DF34-48FB-AB30-93357B3F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B9DCA-9C97-41B5-AE09-F414DC6F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DBD0B-E5D8-4411-AA2D-00B578A6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636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DEA2-7189-4456-90BB-286FD94F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BB749-3C8C-4BF1-87F3-7F1659D4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A3E82-0753-48B4-B10E-63AF3ED5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1A5F2-D13A-4C5C-B1A1-655AEF5A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168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C29D9D-235F-41D0-8871-EFE7DEB4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9FE54-A16F-4347-A2C4-2D596144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C89D-D0BF-4B45-8808-F98460F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9654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74255-6D57-4E0E-940D-B6101558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F7FDD-F3FB-4848-9CB7-F936C658A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5329F-898F-4CB5-8672-92AB2B65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9945A-B1E0-4507-A473-387C4BEA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2B576-0628-4530-BE8D-0D2018C0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D9F5C-9644-46B8-9053-743284A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352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386C-6FC0-4D24-8644-53F5E495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C48ED-841E-4705-AA49-872B9E026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05B39-8428-4C54-B252-D25F5B838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13331-F268-43BB-AA36-0E867D7D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B05A8-D7C7-4626-9512-E4B2D5A3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A7A70-B00F-48A6-AFD0-87C1A42D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021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6944E-B2E3-4340-825B-CE85FFE1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DCF3B-7D93-4968-9703-DFFE2B38E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3E621-04D2-4110-AA64-45856F34E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6007-9FA1-4C7B-B88A-832BCEA0B585}" type="datetimeFigureOut">
              <a:rPr lang="ar-IQ" smtClean="0"/>
              <a:t>10/08/1443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14B2D-4EE1-4F8E-B2F6-08432100F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7BA1-11A1-4E3B-A2D8-2268FD50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45F4-E405-4164-BC38-25F3C409339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542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DA08-D79E-42D3-8DC5-08334C537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ورقة عمل مقدمة الى شعبة ضمان الجودة وتقويم الاداء  للمشاركة بالندوة العلمية الموسومة (الواقع البيئي في العراق :التلوث البيئي وتأثيره على الصحة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IQ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بعنوان</a:t>
            </a:r>
            <a:b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ar-IQ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C05BD-26FB-458D-BF60-36510BC16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2178685" algn="l"/>
              </a:tabLst>
            </a:pPr>
            <a:r>
              <a:rPr lang="ar-IQ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الاثار النفسية لتلوث البيئة بالنفايات 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2178685" algn="l"/>
              </a:tabLst>
            </a:pPr>
            <a:r>
              <a:rPr lang="ar-IQ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أ.د. أمل داود سليم </a:t>
            </a: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IQ" sz="1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أ.م.د. سوزان عبدالله محمد</a:t>
            </a:r>
            <a:endParaRPr lang="en-US" sz="7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IQ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2197735" algn="l"/>
              </a:tabLst>
            </a:pPr>
            <a:r>
              <a:rPr lang="ar-IQ" sz="1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15-3- 2022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7607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B5DA-EDC0-4C6E-8784-9F27415B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62F057-F0FF-4660-ADD5-BF512D105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1940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BD6F-C67B-4AD2-A57F-59C69295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66F0C-F50F-4E67-91BE-8AEB356DF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809849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DCE-157E-4664-9727-60BF235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07A2C-3021-459A-90A7-7025B04CF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3951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49C5-6A76-4B1C-847E-52B8CABD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4BD42E-4C39-4187-8E6B-AD561C13F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65510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F33E-6979-4FF7-994D-A9D51420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BA1D8-7C60-4245-B48A-F48A4AF25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317" y="253218"/>
            <a:ext cx="10803987" cy="59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FF16-651F-414E-88CA-1EA5C033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F4DA4C-5519-43AD-B4B8-047C774F7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3" y="253218"/>
            <a:ext cx="11071274" cy="59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AA9E7-D788-4D3F-B134-1F199E61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069DD5-DC8D-40BD-B6AB-42C9488B8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5" y="365126"/>
            <a:ext cx="11605846" cy="57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9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2E99D-7E57-4841-AD94-EAE2C208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8555"/>
          </a:xfrm>
        </p:spPr>
        <p:txBody>
          <a:bodyPr>
            <a:normAutofit/>
          </a:bodyPr>
          <a:lstStyle/>
          <a:p>
            <a:pPr algn="ctr"/>
            <a:r>
              <a:rPr lang="ar-IQ" sz="8000" dirty="0"/>
              <a:t>شاكرين حسن الاصغاء </a:t>
            </a:r>
          </a:p>
        </p:txBody>
      </p:sp>
    </p:spTree>
    <p:extLst>
      <p:ext uri="{BB962C8B-B14F-4D97-AF65-F5344CB8AC3E}">
        <p14:creationId xmlns:p14="http://schemas.microsoft.com/office/powerpoint/2010/main" val="220522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Office PowerPoint</Application>
  <PresentationFormat>شاشة عريضة</PresentationFormat>
  <Paragraphs>8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Office Theme</vt:lpstr>
      <vt:lpstr>ورقة عمل مقدمة الى شعبة ضمان الجودة وتقويم الاداء  للمشاركة بالندوة العلمية الموسومة (الواقع البيئي في العراق :التلوث البيئي وتأثيره على الصحة بعنوان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شاكرين حسن الاصغاء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ورقة عمل مقدمة الى شعبة ضمان الجودة وتقويم الاداء  للمشاركة بالندوة العلمية الموسومة (الواقع البيئي في العراق :التلوث البيئي وتأثيره على الصحة بعنوان </dc:title>
  <dc:creator>Dr.susan zankana</dc:creator>
  <cp:lastModifiedBy>9647706569821</cp:lastModifiedBy>
  <cp:revision>12</cp:revision>
  <dcterms:created xsi:type="dcterms:W3CDTF">2022-03-13T08:37:28Z</dcterms:created>
  <dcterms:modified xsi:type="dcterms:W3CDTF">2022-03-13T09:02:44Z</dcterms:modified>
</cp:coreProperties>
</file>