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</p:sldMasterIdLst>
  <p:notesMasterIdLst>
    <p:notesMasterId r:id="rId15"/>
  </p:notesMasterIdLst>
  <p:sldIdLst>
    <p:sldId id="272" r:id="rId5"/>
    <p:sldId id="1132" r:id="rId6"/>
    <p:sldId id="319" r:id="rId7"/>
    <p:sldId id="304" r:id="rId8"/>
    <p:sldId id="297" r:id="rId9"/>
    <p:sldId id="1135" r:id="rId10"/>
    <p:sldId id="1134" r:id="rId11"/>
    <p:sldId id="1137" r:id="rId12"/>
    <p:sldId id="268" r:id="rId13"/>
    <p:sldId id="113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89C"/>
    <a:srgbClr val="6AD4B3"/>
    <a:srgbClr val="133683"/>
    <a:srgbClr val="404040"/>
    <a:srgbClr val="22C05A"/>
    <a:srgbClr val="212121"/>
    <a:srgbClr val="0645A2"/>
    <a:srgbClr val="105E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A89CE-669F-404A-A3F2-2430087E3481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1C268F-BC95-4535-9B18-EB93BFFB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86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4203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44A215E-BB2E-4B27-84D2-CCB28D55554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163256"/>
            <a:ext cx="8222097" cy="5694744"/>
          </a:xfrm>
          <a:custGeom>
            <a:avLst/>
            <a:gdLst>
              <a:gd name="connsiteX0" fmla="*/ 582090 w 8222097"/>
              <a:gd name="connsiteY0" fmla="*/ 394590 h 5694744"/>
              <a:gd name="connsiteX1" fmla="*/ 792767 w 8222097"/>
              <a:gd name="connsiteY1" fmla="*/ 481855 h 5694744"/>
              <a:gd name="connsiteX2" fmla="*/ 1721215 w 8222097"/>
              <a:gd name="connsiteY2" fmla="*/ 1410303 h 5694744"/>
              <a:gd name="connsiteX3" fmla="*/ 1808480 w 8222097"/>
              <a:gd name="connsiteY3" fmla="*/ 1620980 h 5694744"/>
              <a:gd name="connsiteX4" fmla="*/ 1721215 w 8222097"/>
              <a:gd name="connsiteY4" fmla="*/ 1831657 h 5694744"/>
              <a:gd name="connsiteX5" fmla="*/ 792766 w 8222097"/>
              <a:gd name="connsiteY5" fmla="*/ 2760105 h 5694744"/>
              <a:gd name="connsiteX6" fmla="*/ 371412 w 8222097"/>
              <a:gd name="connsiteY6" fmla="*/ 2760105 h 5694744"/>
              <a:gd name="connsiteX7" fmla="*/ 0 w 8222097"/>
              <a:gd name="connsiteY7" fmla="*/ 2388693 h 5694744"/>
              <a:gd name="connsiteX8" fmla="*/ 0 w 8222097"/>
              <a:gd name="connsiteY8" fmla="*/ 853269 h 5694744"/>
              <a:gd name="connsiteX9" fmla="*/ 371413 w 8222097"/>
              <a:gd name="connsiteY9" fmla="*/ 481855 h 5694744"/>
              <a:gd name="connsiteX10" fmla="*/ 582090 w 8222097"/>
              <a:gd name="connsiteY10" fmla="*/ 394590 h 5694744"/>
              <a:gd name="connsiteX11" fmla="*/ 4360302 w 8222097"/>
              <a:gd name="connsiteY11" fmla="*/ 0 h 5694744"/>
              <a:gd name="connsiteX12" fmla="*/ 5023705 w 8222097"/>
              <a:gd name="connsiteY12" fmla="*/ 274790 h 5694744"/>
              <a:gd name="connsiteX13" fmla="*/ 7947306 w 8222097"/>
              <a:gd name="connsiteY13" fmla="*/ 3198393 h 5694744"/>
              <a:gd name="connsiteX14" fmla="*/ 7947306 w 8222097"/>
              <a:gd name="connsiteY14" fmla="*/ 4525199 h 5694744"/>
              <a:gd name="connsiteX15" fmla="*/ 6777761 w 8222097"/>
              <a:gd name="connsiteY15" fmla="*/ 5694744 h 5694744"/>
              <a:gd name="connsiteX16" fmla="*/ 1942849 w 8222097"/>
              <a:gd name="connsiteY16" fmla="*/ 5694744 h 5694744"/>
              <a:gd name="connsiteX17" fmla="*/ 773300 w 8222097"/>
              <a:gd name="connsiteY17" fmla="*/ 4525195 h 5694744"/>
              <a:gd name="connsiteX18" fmla="*/ 773300 w 8222097"/>
              <a:gd name="connsiteY18" fmla="*/ 3198389 h 5694744"/>
              <a:gd name="connsiteX19" fmla="*/ 3696899 w 8222097"/>
              <a:gd name="connsiteY19" fmla="*/ 274790 h 5694744"/>
              <a:gd name="connsiteX20" fmla="*/ 4360302 w 8222097"/>
              <a:gd name="connsiteY20" fmla="*/ 0 h 5694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8222097" h="5694744">
                <a:moveTo>
                  <a:pt x="582090" y="394590"/>
                </a:moveTo>
                <a:cubicBezTo>
                  <a:pt x="658340" y="394590"/>
                  <a:pt x="734590" y="423678"/>
                  <a:pt x="792767" y="481855"/>
                </a:cubicBezTo>
                <a:lnTo>
                  <a:pt x="1721215" y="1410303"/>
                </a:lnTo>
                <a:cubicBezTo>
                  <a:pt x="1779391" y="1468480"/>
                  <a:pt x="1808480" y="1544730"/>
                  <a:pt x="1808480" y="1620980"/>
                </a:cubicBezTo>
                <a:cubicBezTo>
                  <a:pt x="1808480" y="1697230"/>
                  <a:pt x="1779391" y="1773480"/>
                  <a:pt x="1721215" y="1831657"/>
                </a:cubicBezTo>
                <a:lnTo>
                  <a:pt x="792766" y="2760105"/>
                </a:lnTo>
                <a:cubicBezTo>
                  <a:pt x="676412" y="2876459"/>
                  <a:pt x="487766" y="2876459"/>
                  <a:pt x="371412" y="2760105"/>
                </a:cubicBezTo>
                <a:lnTo>
                  <a:pt x="0" y="2388693"/>
                </a:lnTo>
                <a:lnTo>
                  <a:pt x="0" y="853269"/>
                </a:lnTo>
                <a:lnTo>
                  <a:pt x="371413" y="481855"/>
                </a:lnTo>
                <a:cubicBezTo>
                  <a:pt x="429590" y="423678"/>
                  <a:pt x="505840" y="394590"/>
                  <a:pt x="582090" y="394590"/>
                </a:cubicBezTo>
                <a:close/>
                <a:moveTo>
                  <a:pt x="4360302" y="0"/>
                </a:moveTo>
                <a:cubicBezTo>
                  <a:pt x="4600407" y="0"/>
                  <a:pt x="4840512" y="91597"/>
                  <a:pt x="5023705" y="274790"/>
                </a:cubicBezTo>
                <a:lnTo>
                  <a:pt x="7947306" y="3198393"/>
                </a:lnTo>
                <a:cubicBezTo>
                  <a:pt x="8313694" y="3564780"/>
                  <a:pt x="8313694" y="4158810"/>
                  <a:pt x="7947306" y="4525199"/>
                </a:cubicBezTo>
                <a:lnTo>
                  <a:pt x="6777761" y="5694744"/>
                </a:lnTo>
                <a:lnTo>
                  <a:pt x="1942849" y="5694744"/>
                </a:lnTo>
                <a:lnTo>
                  <a:pt x="773300" y="4525195"/>
                </a:lnTo>
                <a:cubicBezTo>
                  <a:pt x="406913" y="4158808"/>
                  <a:pt x="406913" y="3564776"/>
                  <a:pt x="773300" y="3198389"/>
                </a:cubicBezTo>
                <a:lnTo>
                  <a:pt x="3696899" y="274790"/>
                </a:lnTo>
                <a:cubicBezTo>
                  <a:pt x="3880092" y="91597"/>
                  <a:pt x="4120197" y="0"/>
                  <a:pt x="4360302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543B4AB-5921-44F4-801E-2AEA286EE0D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38800" cy="6858000"/>
          </a:xfrm>
        </p:spPr>
        <p:txBody>
          <a:bodyPr>
            <a:normAutofit/>
          </a:bodyPr>
          <a:lstStyle>
            <a:lvl1pPr>
              <a:defRPr sz="1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7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034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36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516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C0712-A6DE-45E4-9F3D-F1C2453E1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FD30F-2561-4FC4-91BD-B39DD88A9A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52C078-A6B1-415A-B604-42FB61162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768C-BA51-447C-93A6-98FA6D93970F}" type="datetimeFigureOut">
              <a:rPr lang="en-US" smtClean="0"/>
              <a:t>3/9/2022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1F3B1-813B-4268-9029-E3A9BBC6E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BB7D9-E4D4-475F-AC9C-C289CDB59C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59D5E-E5D9-4589-976D-C75F0EA51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33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24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Relationship Id="rId9" Type="http://schemas.openxmlformats.org/officeDocument/2006/relationships/image" Target="../media/image16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2.svg"/><Relationship Id="rId3" Type="http://schemas.openxmlformats.org/officeDocument/2006/relationships/image" Target="../media/image5.png"/><Relationship Id="rId7" Type="http://schemas.openxmlformats.org/officeDocument/2006/relationships/image" Target="../media/image14.svg"/><Relationship Id="rId12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20.svg"/><Relationship Id="rId5" Type="http://schemas.openxmlformats.org/officeDocument/2006/relationships/image" Target="../media/image18.svg"/><Relationship Id="rId15" Type="http://schemas.openxmlformats.org/officeDocument/2006/relationships/image" Target="../media/image24.svg"/><Relationship Id="rId10" Type="http://schemas.openxmlformats.org/officeDocument/2006/relationships/image" Target="../media/image19.png"/><Relationship Id="rId4" Type="http://schemas.openxmlformats.org/officeDocument/2006/relationships/image" Target="../media/image17.png"/><Relationship Id="rId9" Type="http://schemas.openxmlformats.org/officeDocument/2006/relationships/image" Target="../media/image16.svg"/><Relationship Id="rId1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2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12" Type="http://schemas.openxmlformats.org/officeDocument/2006/relationships/image" Target="../media/image35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png"/><Relationship Id="rId11" Type="http://schemas.openxmlformats.org/officeDocument/2006/relationships/image" Target="../media/image34.svg"/><Relationship Id="rId5" Type="http://schemas.openxmlformats.org/officeDocument/2006/relationships/image" Target="../media/image28.svg"/><Relationship Id="rId10" Type="http://schemas.openxmlformats.org/officeDocument/2006/relationships/image" Target="../media/image33.png"/><Relationship Id="rId4" Type="http://schemas.openxmlformats.org/officeDocument/2006/relationships/image" Target="../media/image27.png"/><Relationship Id="rId9" Type="http://schemas.openxmlformats.org/officeDocument/2006/relationships/image" Target="../media/image32.svg"/><Relationship Id="rId1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2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39.sv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svg"/><Relationship Id="rId7" Type="http://schemas.openxmlformats.org/officeDocument/2006/relationships/image" Target="../media/image45.sv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4.png"/><Relationship Id="rId5" Type="http://schemas.openxmlformats.org/officeDocument/2006/relationships/image" Target="../media/image43.svg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EE44CEC-BE86-4292-BC01-2C09FE4A420C}"/>
              </a:ext>
            </a:extLst>
          </p:cNvPr>
          <p:cNvSpPr/>
          <p:nvPr/>
        </p:nvSpPr>
        <p:spPr>
          <a:xfrm rot="2700000">
            <a:off x="1073049" y="269506"/>
            <a:ext cx="1992231" cy="1992229"/>
          </a:xfrm>
          <a:prstGeom prst="roundRect">
            <a:avLst>
              <a:gd name="adj" fmla="val 18678"/>
            </a:avLst>
          </a:prstGeom>
          <a:solidFill>
            <a:srgbClr val="6AD4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Google Shape;186;p27">
            <a:extLst>
              <a:ext uri="{FF2B5EF4-FFF2-40B4-BE49-F238E27FC236}">
                <a16:creationId xmlns:a16="http://schemas.microsoft.com/office/drawing/2014/main" id="{87EABB1F-5373-4D4E-8C71-C36DB084F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0733" y="3429000"/>
            <a:ext cx="3823857" cy="91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defPPr>
              <a:defRPr lang="en-US"/>
            </a:defPPr>
            <a:lvl1pPr>
              <a:lnSpc>
                <a:spcPts val="1800"/>
              </a:lnSpc>
              <a:buClr>
                <a:srgbClr val="7F7F7F"/>
              </a:buClr>
              <a:buSzPts val="1400"/>
              <a:defRPr sz="1200">
                <a:solidFill>
                  <a:srgbClr val="A9A9A9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Tx/>
              <a:buNone/>
              <a:tabLst/>
              <a:defRPr/>
            </a:pPr>
            <a:r>
              <a:rPr kumimoji="0" lang="ar-IQ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6F6F6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Montserrat"/>
              </a:rPr>
              <a:t>شعبة الموقع الالكتروني</a:t>
            </a:r>
            <a:endParaRPr kumimoji="0" lang="en-US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6F6F6F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11" name="TextBox 120">
            <a:extLst>
              <a:ext uri="{FF2B5EF4-FFF2-40B4-BE49-F238E27FC236}">
                <a16:creationId xmlns:a16="http://schemas.microsoft.com/office/drawing/2014/main" id="{2D7D7CD5-C8FF-4E85-9FA3-D74BFC365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9043" y="1632603"/>
            <a:ext cx="342554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r" defTabSz="914400" rtl="1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alt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0645A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Calibri" panose="020F0502020204030204" pitchFamily="34" charset="0"/>
              </a:rPr>
              <a:t>نظام إدارة النشاطات العلمية</a:t>
            </a:r>
            <a:endParaRPr kumimoji="0" lang="en-IN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0645A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6AD1E47B-A0B9-4439-917A-226CA0168E6A}"/>
              </a:ext>
            </a:extLst>
          </p:cNvPr>
          <p:cNvPicPr>
            <a:picLocks noGrp="1" noChangeAspect="1"/>
          </p:cNvPicPr>
          <p:nvPr>
            <p:ph type="pic" sz="quarter" idx="1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8" r="23147"/>
          <a:stretch/>
        </p:blipFill>
        <p:spPr>
          <a:xfrm>
            <a:off x="0" y="1163256"/>
            <a:ext cx="8222097" cy="5694744"/>
          </a:xfrm>
        </p:spPr>
      </p:pic>
      <p:pic>
        <p:nvPicPr>
          <p:cNvPr id="12" name="Picture 11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6E28EDB8-C119-464B-B7F0-8D06232DE6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876" y="489662"/>
            <a:ext cx="1560579" cy="1560579"/>
          </a:xfrm>
          <a:prstGeom prst="rect">
            <a:avLst/>
          </a:prstGeom>
        </p:spPr>
      </p:pic>
      <p:pic>
        <p:nvPicPr>
          <p:cNvPr id="13" name="Picture 2">
            <a:extLst>
              <a:ext uri="{FF2B5EF4-FFF2-40B4-BE49-F238E27FC236}">
                <a16:creationId xmlns:a16="http://schemas.microsoft.com/office/drawing/2014/main" id="{145AF444-4EF6-4A40-A9E2-0016D99205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35" t="2146" r="4967" b="-2146"/>
          <a:stretch/>
        </p:blipFill>
        <p:spPr bwMode="auto">
          <a:xfrm>
            <a:off x="-1" y="1265621"/>
            <a:ext cx="1939723" cy="3174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8494675-E71E-440D-B670-78CF26F594D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3825" y="1484243"/>
            <a:ext cx="2557925" cy="2587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30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448E83B0-87B5-4E19-86FD-585B06B740C5}"/>
              </a:ext>
            </a:extLst>
          </p:cNvPr>
          <p:cNvSpPr>
            <a:spLocks noGrp="1"/>
          </p:cNvSpPr>
          <p:nvPr/>
        </p:nvSpPr>
        <p:spPr>
          <a:xfrm>
            <a:off x="-33462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/>
          <a:p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CA1EF7-C1F8-498D-B3A5-B872B691D7B7}"/>
              </a:ext>
            </a:extLst>
          </p:cNvPr>
          <p:cNvSpPr/>
          <p:nvPr/>
        </p:nvSpPr>
        <p:spPr>
          <a:xfrm>
            <a:off x="-33462" y="-83127"/>
            <a:ext cx="12191999" cy="6858000"/>
          </a:xfrm>
          <a:prstGeom prst="rect">
            <a:avLst/>
          </a:prstGeom>
          <a:gradFill flip="none" rotWithShape="1">
            <a:gsLst>
              <a:gs pos="88000">
                <a:srgbClr val="001CEE">
                  <a:alpha val="44000"/>
                </a:srgbClr>
              </a:gs>
              <a:gs pos="41000">
                <a:srgbClr val="00F296">
                  <a:alpha val="41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FDC7BD-CA15-4C61-BB48-C6C5C6FDF4A8}"/>
              </a:ext>
            </a:extLst>
          </p:cNvPr>
          <p:cNvGrpSpPr/>
          <p:nvPr/>
        </p:nvGrpSpPr>
        <p:grpSpPr>
          <a:xfrm>
            <a:off x="245508" y="371199"/>
            <a:ext cx="1234898" cy="348355"/>
            <a:chOff x="5745163" y="1365251"/>
            <a:chExt cx="1941513" cy="547687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F7D8B710-240B-43CF-9EC8-535144A4C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16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288E84AB-5BA9-4EDF-B001-78E62F0197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121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AAF60EAA-FE62-4122-B29C-B62069C7AD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57A24C9-9D4F-40A6-8B9F-C346840BA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6" y="1365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B860346B-E83A-4760-A3C7-36C780448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936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3719B714-9150-4044-A201-E73F69BE2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427FADBA-5C79-4577-BAB9-A3C950F61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146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62CA5B23-9A1B-4BB2-A504-960D37492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51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222F948-1250-4CFF-9ABC-05128DF06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563" y="1365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0D83676-9BB9-4EE4-ADC8-4AE3180CF7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961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C8776E7-31EE-4A3E-B35F-57AEE6E8F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566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23BF95D9-866E-4AB5-AE86-B4407960E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1713" y="1365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3ABB9F5B-0496-4E6E-A473-D7C3B60AE4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7763" y="1365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8E48B52-38DA-4AAB-842A-662C55E1DC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1365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E181D5B7-3B66-43E0-A9DD-F07FAC1200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16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AE278F10-BF32-4A96-8B74-688E985A0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121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CA3222AA-F55A-42FE-B542-9CD46EE0B5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2CE0BB77-E335-4BA3-90FC-DD232B398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6" y="1492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85276520-E0C2-40B1-82BC-A1B29008B8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936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2161703-40AF-406D-8957-1C48281FF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A6CC5AD3-B4ED-4A8A-A992-CDE2BDA91E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146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B8D0F65-017F-4975-82B5-DAF41108A8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51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577D27F-B48A-45AE-99EC-E3877A42FA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563" y="1492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9C643A7C-F3DE-4736-88CF-FA66013CF2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961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91316B45-1E43-4AF9-B0B8-82DFA7A773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566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A074D08A-62FD-427A-8FCE-3DA694FA5A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1713" y="1492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B335367-0C0C-4FA3-8C73-9DD78078FC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7763" y="1492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DFE930E-C5D8-4155-BCE6-57617A873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1492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5CDFC3C-225C-4E19-8F57-4FA49156E8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16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B64FFBC0-C26C-4F7D-A682-2347CA2EAF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121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F385408A-51CD-46E6-8096-5FC607B2C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D9876C2-5477-4C55-A504-ED745E118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6" y="1619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18480596-B14F-41B9-8F04-49A1560900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936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5BE18AAE-A7A3-40BF-892D-8F17CC6AE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74C921F-7EDF-4837-BE87-EB7A13D90A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146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EE2142A4-5BDB-420B-9BB7-E877FF6B0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51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6375EB62-3B07-47AC-A7F6-AEE6DC515F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563" y="1619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9CA1CF5-4DA5-41D4-9560-C3059DAB90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961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F9D6813-70C1-4373-A108-3EC4A9585A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566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564FF553-56C2-4A1B-A290-6DFB8D420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1713" y="1619251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D75C42FA-5C53-42C6-A37F-FD70580697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7763" y="1619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BD2280FF-8177-422A-809A-E7764693E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1619251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6B1FE4EA-F567-40E5-B04F-C52CED16F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16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9B6EC547-2BC6-4EC7-8CA8-7C01EA325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121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4958981-1763-4023-B16F-3BFB4C95C3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F94804A8-A676-42AA-BE76-D9E4807ACB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6" y="1744663"/>
              <a:ext cx="42863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C918CD08-FBB6-436E-9E52-C70C369CFB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936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5164B98E-5687-457B-8FCD-3427284C4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6658E441-F9F4-41E1-8245-B11269C871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146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7020D726-85FC-475E-A3E5-413BFFC6F3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51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49AA53B-B97A-4B2E-B3A9-E9A59564F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563" y="1744663"/>
              <a:ext cx="42863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4D088769-3001-47F2-A90D-05FE61D59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961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8A3DF85-89D7-49CB-B827-70EB27EFA7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566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11509F7-29F7-4BA4-87B0-00C199EBD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1713" y="1744663"/>
              <a:ext cx="41275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2311047E-8B7F-447B-8147-F747D5DCB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7763" y="1744663"/>
              <a:ext cx="42863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3BBEC6B-C863-4F08-88C2-C78476272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1744663"/>
              <a:ext cx="42863" cy="42863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897C2F44-60BB-44C7-9BCB-E8FBDA2C4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516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A7C4C3E6-45F1-412F-B55C-F29E41CA9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9121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FFD9734C-F74F-45B1-A3B1-A153BEA3BD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726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B3FEE8FD-FCE0-43CB-A3EB-D47E23DF2E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81726" y="1871663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E4071631-AE94-4CF5-8E2E-60F5FC2DB8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936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81F02CEE-9F03-4F0F-93C8-FFB7D0C8FA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7541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EFFE8804-7324-4D4B-9904-CF52364619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146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215EA28A-DB26-4053-85C6-6266C76C19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6751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E83D13F7-8B95-4186-8D4C-A2D5F5B05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13563" y="1871663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6CD43D8A-BD9C-4CFF-89B5-F9B5B78944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961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C0669948-637A-400D-AB4B-BE70ACFEE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566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7368AB0C-8AD9-4E44-8C68-4E25D51787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51713" y="1871663"/>
              <a:ext cx="41275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639969F-213F-4C53-8DB7-7B64107D5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97763" y="1871663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0F764758-109C-455A-9194-D7168311D4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43813" y="1871663"/>
              <a:ext cx="42863" cy="41275"/>
            </a:xfrm>
            <a:prstGeom prst="ellipse">
              <a:avLst/>
            </a:prstGeom>
            <a:solidFill>
              <a:srgbClr val="FFFF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E8D1CB-B92C-47DA-A61E-1674D947EAF8}"/>
              </a:ext>
            </a:extLst>
          </p:cNvPr>
          <p:cNvGrpSpPr/>
          <p:nvPr/>
        </p:nvGrpSpPr>
        <p:grpSpPr>
          <a:xfrm rot="3058251">
            <a:off x="3889941" y="1435234"/>
            <a:ext cx="3980884" cy="3981516"/>
            <a:chOff x="3599220" y="779303"/>
            <a:chExt cx="5298558" cy="5299396"/>
          </a:xfrm>
        </p:grpSpPr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E73D5E46-10C6-4A97-BC63-A7497271EEC7}"/>
                </a:ext>
              </a:extLst>
            </p:cNvPr>
            <p:cNvSpPr/>
            <p:nvPr/>
          </p:nvSpPr>
          <p:spPr>
            <a:xfrm rot="9900000">
              <a:off x="3599528" y="779873"/>
              <a:ext cx="5298250" cy="5298253"/>
            </a:xfrm>
            <a:prstGeom prst="arc">
              <a:avLst>
                <a:gd name="adj1" fmla="val 14382531"/>
                <a:gd name="adj2" fmla="val 21212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31" name="Arc 30">
              <a:extLst>
                <a:ext uri="{FF2B5EF4-FFF2-40B4-BE49-F238E27FC236}">
                  <a16:creationId xmlns:a16="http://schemas.microsoft.com/office/drawing/2014/main" id="{9B3F8866-A17A-4A4D-98A3-BF4255390E71}"/>
                </a:ext>
              </a:extLst>
            </p:cNvPr>
            <p:cNvSpPr/>
            <p:nvPr/>
          </p:nvSpPr>
          <p:spPr>
            <a:xfrm rot="16200000">
              <a:off x="3599375" y="779301"/>
              <a:ext cx="5298250" cy="5298253"/>
            </a:xfrm>
            <a:prstGeom prst="arc">
              <a:avLst>
                <a:gd name="adj1" fmla="val 16650217"/>
                <a:gd name="adj2" fmla="val 20805073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19660EBA-028A-4C45-A1C3-7A76DEB93883}"/>
                </a:ext>
              </a:extLst>
            </p:cNvPr>
            <p:cNvSpPr/>
            <p:nvPr/>
          </p:nvSpPr>
          <p:spPr>
            <a:xfrm rot="20700000">
              <a:off x="3599375" y="780446"/>
              <a:ext cx="5298250" cy="5298253"/>
            </a:xfrm>
            <a:prstGeom prst="arc">
              <a:avLst>
                <a:gd name="adj1" fmla="val 17426472"/>
                <a:gd name="adj2" fmla="val 19827952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C17C3123-5FC3-4A50-95ED-EDFAC76F6565}"/>
                </a:ext>
              </a:extLst>
            </p:cNvPr>
            <p:cNvSpPr/>
            <p:nvPr/>
          </p:nvSpPr>
          <p:spPr>
            <a:xfrm rot="4500000">
              <a:off x="3599222" y="780161"/>
              <a:ext cx="5298250" cy="5298253"/>
            </a:xfrm>
            <a:prstGeom prst="arc">
              <a:avLst>
                <a:gd name="adj1" fmla="val 15233044"/>
                <a:gd name="adj2" fmla="val 19575061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C000151-5EF7-444E-AFFF-39E290FF5F85}"/>
              </a:ext>
            </a:extLst>
          </p:cNvPr>
          <p:cNvGrpSpPr/>
          <p:nvPr/>
        </p:nvGrpSpPr>
        <p:grpSpPr>
          <a:xfrm>
            <a:off x="3336485" y="879702"/>
            <a:ext cx="5084626" cy="5088448"/>
            <a:chOff x="3297557" y="628080"/>
            <a:chExt cx="5593087" cy="5597293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561EA023-6D6E-4029-A70F-E213339480F9}"/>
                </a:ext>
              </a:extLst>
            </p:cNvPr>
            <p:cNvGrpSpPr/>
            <p:nvPr/>
          </p:nvGrpSpPr>
          <p:grpSpPr>
            <a:xfrm>
              <a:off x="3297557" y="628080"/>
              <a:ext cx="5593086" cy="5597293"/>
              <a:chOff x="3297557" y="628080"/>
              <a:chExt cx="5593086" cy="5597293"/>
            </a:xfrm>
          </p:grpSpPr>
          <p:sp>
            <p:nvSpPr>
              <p:cNvPr id="24" name="Arc 23">
                <a:extLst>
                  <a:ext uri="{FF2B5EF4-FFF2-40B4-BE49-F238E27FC236}">
                    <a16:creationId xmlns:a16="http://schemas.microsoft.com/office/drawing/2014/main" id="{FE3757A0-75B6-4BCF-AFBD-4B3AD54786A0}"/>
                  </a:ext>
                </a:extLst>
              </p:cNvPr>
              <p:cNvSpPr/>
              <p:nvPr/>
            </p:nvSpPr>
            <p:spPr>
              <a:xfrm rot="7200000">
                <a:off x="3297558" y="636087"/>
                <a:ext cx="5589285" cy="5589288"/>
              </a:xfrm>
              <a:prstGeom prst="arc">
                <a:avLst>
                  <a:gd name="adj1" fmla="val 16390373"/>
                  <a:gd name="adj2" fmla="val 317590"/>
                </a:avLst>
              </a:prstGeom>
              <a:ln w="28575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2B2B2B"/>
                  </a:solidFill>
                  <a:effectLst/>
                  <a:uLnTx/>
                  <a:uFillTx/>
                  <a:latin typeface="Lato"/>
                  <a:ea typeface="+mn-ea"/>
                  <a:cs typeface="+mn-cs"/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BA7BCD37-BD7B-44B4-87FB-2ADBFA5AA75B}"/>
                  </a:ext>
                </a:extLst>
              </p:cNvPr>
              <p:cNvGrpSpPr/>
              <p:nvPr/>
            </p:nvGrpSpPr>
            <p:grpSpPr>
              <a:xfrm>
                <a:off x="3301355" y="628080"/>
                <a:ext cx="5589288" cy="5595562"/>
                <a:chOff x="3301355" y="628080"/>
                <a:chExt cx="5589288" cy="5595562"/>
              </a:xfrm>
            </p:grpSpPr>
            <p:sp>
              <p:nvSpPr>
                <p:cNvPr id="26" name="Arc 25">
                  <a:extLst>
                    <a:ext uri="{FF2B5EF4-FFF2-40B4-BE49-F238E27FC236}">
                      <a16:creationId xmlns:a16="http://schemas.microsoft.com/office/drawing/2014/main" id="{96FE2367-7981-46A3-8634-11B47358164F}"/>
                    </a:ext>
                  </a:extLst>
                </p:cNvPr>
                <p:cNvSpPr/>
                <p:nvPr/>
              </p:nvSpPr>
              <p:spPr>
                <a:xfrm rot="19800000">
                  <a:off x="3301357" y="628080"/>
                  <a:ext cx="5589285" cy="5589288"/>
                </a:xfrm>
                <a:prstGeom prst="arc">
                  <a:avLst>
                    <a:gd name="adj1" fmla="val 16535999"/>
                    <a:gd name="adj2" fmla="val 20085931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srgbClr val="2B2B2B"/>
                    </a:solidFill>
                    <a:effectLst/>
                    <a:uLnTx/>
                    <a:uFillTx/>
                    <a:latin typeface="Lato"/>
                    <a:ea typeface="+mn-ea"/>
                    <a:cs typeface="+mn-cs"/>
                  </a:endParaRPr>
                </a:p>
              </p:txBody>
            </p:sp>
            <p:sp>
              <p:nvSpPr>
                <p:cNvPr id="27" name="Arc 26">
                  <a:extLst>
                    <a:ext uri="{FF2B5EF4-FFF2-40B4-BE49-F238E27FC236}">
                      <a16:creationId xmlns:a16="http://schemas.microsoft.com/office/drawing/2014/main" id="{00B486BC-1593-4920-A48A-DD4A2AB7981D}"/>
                    </a:ext>
                  </a:extLst>
                </p:cNvPr>
                <p:cNvSpPr/>
                <p:nvPr/>
              </p:nvSpPr>
              <p:spPr>
                <a:xfrm rot="15300000">
                  <a:off x="3301356" y="634356"/>
                  <a:ext cx="5589285" cy="5589288"/>
                </a:xfrm>
                <a:prstGeom prst="arc">
                  <a:avLst>
                    <a:gd name="adj1" fmla="val 14303240"/>
                    <a:gd name="adj2" fmla="val 20577334"/>
                  </a:avLst>
                </a:prstGeom>
                <a:ln w="28575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B2B2B"/>
                    </a:solidFill>
                    <a:effectLst/>
                    <a:uLnTx/>
                    <a:uFillTx/>
                    <a:latin typeface="Lato"/>
                    <a:ea typeface="+mn-ea"/>
                    <a:cs typeface="+mn-cs"/>
                  </a:endParaRPr>
                </a:p>
              </p:txBody>
            </p:sp>
          </p:grpSp>
        </p:grpSp>
        <p:sp>
          <p:nvSpPr>
            <p:cNvPr id="23" name="Arc 22">
              <a:extLst>
                <a:ext uri="{FF2B5EF4-FFF2-40B4-BE49-F238E27FC236}">
                  <a16:creationId xmlns:a16="http://schemas.microsoft.com/office/drawing/2014/main" id="{C88BBE9C-DDC8-4F75-A13A-749E64077050}"/>
                </a:ext>
              </a:extLst>
            </p:cNvPr>
            <p:cNvSpPr/>
            <p:nvPr/>
          </p:nvSpPr>
          <p:spPr>
            <a:xfrm rot="7200000">
              <a:off x="3301357" y="634356"/>
              <a:ext cx="5589285" cy="5589288"/>
            </a:xfrm>
            <a:prstGeom prst="arc">
              <a:avLst>
                <a:gd name="adj1" fmla="val 12176509"/>
                <a:gd name="adj2" fmla="val 15183592"/>
              </a:avLst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7D17FD9-7859-4663-A369-3FE1BDE36940}"/>
              </a:ext>
            </a:extLst>
          </p:cNvPr>
          <p:cNvGrpSpPr/>
          <p:nvPr/>
        </p:nvGrpSpPr>
        <p:grpSpPr>
          <a:xfrm>
            <a:off x="3690897" y="1236161"/>
            <a:ext cx="4378975" cy="4379666"/>
            <a:chOff x="3599220" y="779303"/>
            <a:chExt cx="5298558" cy="5299396"/>
          </a:xfrm>
        </p:grpSpPr>
        <p:sp>
          <p:nvSpPr>
            <p:cNvPr id="18" name="Arc 17">
              <a:extLst>
                <a:ext uri="{FF2B5EF4-FFF2-40B4-BE49-F238E27FC236}">
                  <a16:creationId xmlns:a16="http://schemas.microsoft.com/office/drawing/2014/main" id="{2F85EBC4-4644-42BE-BF0C-9085DC7E3C9F}"/>
                </a:ext>
              </a:extLst>
            </p:cNvPr>
            <p:cNvSpPr/>
            <p:nvPr/>
          </p:nvSpPr>
          <p:spPr>
            <a:xfrm rot="9900000">
              <a:off x="3599528" y="779873"/>
              <a:ext cx="5298250" cy="5298253"/>
            </a:xfrm>
            <a:prstGeom prst="arc">
              <a:avLst>
                <a:gd name="adj1" fmla="val 14382531"/>
                <a:gd name="adj2" fmla="val 21212000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AD9D0682-E63D-48E6-AC2C-821195EF2877}"/>
                </a:ext>
              </a:extLst>
            </p:cNvPr>
            <p:cNvSpPr/>
            <p:nvPr/>
          </p:nvSpPr>
          <p:spPr>
            <a:xfrm rot="16200000">
              <a:off x="3599375" y="779301"/>
              <a:ext cx="5298250" cy="5298253"/>
            </a:xfrm>
            <a:prstGeom prst="arc">
              <a:avLst>
                <a:gd name="adj1" fmla="val 16650217"/>
                <a:gd name="adj2" fmla="val 20805073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3BD15A12-6D34-449B-B155-C5BDB4D8F426}"/>
                </a:ext>
              </a:extLst>
            </p:cNvPr>
            <p:cNvSpPr/>
            <p:nvPr/>
          </p:nvSpPr>
          <p:spPr>
            <a:xfrm rot="20700000">
              <a:off x="3599375" y="780446"/>
              <a:ext cx="5298250" cy="5298253"/>
            </a:xfrm>
            <a:prstGeom prst="arc">
              <a:avLst>
                <a:gd name="adj1" fmla="val 17426472"/>
                <a:gd name="adj2" fmla="val 19827952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72724512-29B6-4099-A55E-3CF82C82E5D2}"/>
                </a:ext>
              </a:extLst>
            </p:cNvPr>
            <p:cNvSpPr/>
            <p:nvPr/>
          </p:nvSpPr>
          <p:spPr>
            <a:xfrm rot="4500000">
              <a:off x="3599222" y="780161"/>
              <a:ext cx="5298250" cy="5298253"/>
            </a:xfrm>
            <a:prstGeom prst="arc">
              <a:avLst>
                <a:gd name="adj1" fmla="val 15233044"/>
                <a:gd name="adj2" fmla="val 19575061"/>
              </a:avLst>
            </a:prstGeom>
            <a:ln w="190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2B2B2B"/>
                </a:solidFill>
                <a:effectLst/>
                <a:uLnTx/>
                <a:uFillTx/>
                <a:latin typeface="Lato"/>
                <a:ea typeface="+mn-ea"/>
                <a:cs typeface="+mn-cs"/>
              </a:endParaRP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374FFAE6-7C24-4E20-9628-73BFD8FD098C}"/>
              </a:ext>
            </a:extLst>
          </p:cNvPr>
          <p:cNvSpPr/>
          <p:nvPr/>
        </p:nvSpPr>
        <p:spPr>
          <a:xfrm>
            <a:off x="4113368" y="1678668"/>
            <a:ext cx="3464561" cy="3464560"/>
          </a:xfrm>
          <a:prstGeom prst="ellipse">
            <a:avLst/>
          </a:prstGeom>
          <a:solidFill>
            <a:srgbClr val="FFFFFF">
              <a:alpha val="8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Lato"/>
              <a:ea typeface="+mn-ea"/>
              <a:cs typeface="+mn-cs"/>
            </a:endParaRPr>
          </a:p>
        </p:txBody>
      </p:sp>
      <p:pic>
        <p:nvPicPr>
          <p:cNvPr id="106" name="Picture 105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FD15AF00-BEF4-4ED2-ADBB-C76F5D3FBB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0043" y="2062125"/>
            <a:ext cx="2733750" cy="27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08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2216C5-E132-4233-82E9-AE02AD07E852}"/>
              </a:ext>
            </a:extLst>
          </p:cNvPr>
          <p:cNvSpPr/>
          <p:nvPr/>
        </p:nvSpPr>
        <p:spPr>
          <a:xfrm flipH="1">
            <a:off x="-39361" y="0"/>
            <a:ext cx="12231361" cy="6041537"/>
          </a:xfrm>
          <a:custGeom>
            <a:avLst/>
            <a:gdLst>
              <a:gd name="connsiteX0" fmla="*/ 0 w 12200736"/>
              <a:gd name="connsiteY0" fmla="*/ 0 h 5143500"/>
              <a:gd name="connsiteX1" fmla="*/ 12200736 w 12200736"/>
              <a:gd name="connsiteY1" fmla="*/ 0 h 5143500"/>
              <a:gd name="connsiteX2" fmla="*/ 12200736 w 12200736"/>
              <a:gd name="connsiteY2" fmla="*/ 5143500 h 5143500"/>
              <a:gd name="connsiteX3" fmla="*/ 0 w 12200736"/>
              <a:gd name="connsiteY3" fmla="*/ 5143500 h 5143500"/>
              <a:gd name="connsiteX4" fmla="*/ 0 w 12200736"/>
              <a:gd name="connsiteY4" fmla="*/ 0 h 5143500"/>
              <a:gd name="connsiteX0" fmla="*/ 0 w 12200736"/>
              <a:gd name="connsiteY0" fmla="*/ 0 h 5953125"/>
              <a:gd name="connsiteX1" fmla="*/ 12200736 w 12200736"/>
              <a:gd name="connsiteY1" fmla="*/ 0 h 5953125"/>
              <a:gd name="connsiteX2" fmla="*/ 12200736 w 12200736"/>
              <a:gd name="connsiteY2" fmla="*/ 5143500 h 5953125"/>
              <a:gd name="connsiteX3" fmla="*/ 9525 w 12200736"/>
              <a:gd name="connsiteY3" fmla="*/ 5953125 h 5953125"/>
              <a:gd name="connsiteX4" fmla="*/ 0 w 12200736"/>
              <a:gd name="connsiteY4" fmla="*/ 0 h 5953125"/>
              <a:gd name="connsiteX0" fmla="*/ 0 w 12200736"/>
              <a:gd name="connsiteY0" fmla="*/ 0 h 5953125"/>
              <a:gd name="connsiteX1" fmla="*/ 12200736 w 12200736"/>
              <a:gd name="connsiteY1" fmla="*/ 0 h 5953125"/>
              <a:gd name="connsiteX2" fmla="*/ 12200736 w 12200736"/>
              <a:gd name="connsiteY2" fmla="*/ 5143500 h 5953125"/>
              <a:gd name="connsiteX3" fmla="*/ 9525 w 12200736"/>
              <a:gd name="connsiteY3" fmla="*/ 5953125 h 5953125"/>
              <a:gd name="connsiteX4" fmla="*/ 0 w 12200736"/>
              <a:gd name="connsiteY4" fmla="*/ 0 h 5953125"/>
              <a:gd name="connsiteX0" fmla="*/ 0 w 12200736"/>
              <a:gd name="connsiteY0" fmla="*/ 0 h 5953125"/>
              <a:gd name="connsiteX1" fmla="*/ 12200736 w 12200736"/>
              <a:gd name="connsiteY1" fmla="*/ 0 h 5953125"/>
              <a:gd name="connsiteX2" fmla="*/ 11714961 w 12200736"/>
              <a:gd name="connsiteY2" fmla="*/ 1504950 h 5953125"/>
              <a:gd name="connsiteX3" fmla="*/ 9525 w 12200736"/>
              <a:gd name="connsiteY3" fmla="*/ 5953125 h 5953125"/>
              <a:gd name="connsiteX4" fmla="*/ 0 w 12200736"/>
              <a:gd name="connsiteY4" fmla="*/ 0 h 5953125"/>
              <a:gd name="connsiteX0" fmla="*/ 0 w 12200736"/>
              <a:gd name="connsiteY0" fmla="*/ 0 h 5953125"/>
              <a:gd name="connsiteX1" fmla="*/ 12200736 w 12200736"/>
              <a:gd name="connsiteY1" fmla="*/ 0 h 5953125"/>
              <a:gd name="connsiteX2" fmla="*/ 12200736 w 12200736"/>
              <a:gd name="connsiteY2" fmla="*/ 1514475 h 5953125"/>
              <a:gd name="connsiteX3" fmla="*/ 9525 w 12200736"/>
              <a:gd name="connsiteY3" fmla="*/ 5953125 h 5953125"/>
              <a:gd name="connsiteX4" fmla="*/ 0 w 12200736"/>
              <a:gd name="connsiteY4" fmla="*/ 0 h 5953125"/>
              <a:gd name="connsiteX0" fmla="*/ 19050 w 12219786"/>
              <a:gd name="connsiteY0" fmla="*/ 0 h 6410325"/>
              <a:gd name="connsiteX1" fmla="*/ 12219786 w 12219786"/>
              <a:gd name="connsiteY1" fmla="*/ 0 h 6410325"/>
              <a:gd name="connsiteX2" fmla="*/ 12219786 w 12219786"/>
              <a:gd name="connsiteY2" fmla="*/ 1514475 h 6410325"/>
              <a:gd name="connsiteX3" fmla="*/ 0 w 12219786"/>
              <a:gd name="connsiteY3" fmla="*/ 6410325 h 6410325"/>
              <a:gd name="connsiteX4" fmla="*/ 19050 w 12219786"/>
              <a:gd name="connsiteY4" fmla="*/ 0 h 6410325"/>
              <a:gd name="connsiteX0" fmla="*/ 30625 w 12231361"/>
              <a:gd name="connsiteY0" fmla="*/ 0 h 6639284"/>
              <a:gd name="connsiteX1" fmla="*/ 12231361 w 12231361"/>
              <a:gd name="connsiteY1" fmla="*/ 0 h 6639284"/>
              <a:gd name="connsiteX2" fmla="*/ 12231361 w 12231361"/>
              <a:gd name="connsiteY2" fmla="*/ 1514475 h 6639284"/>
              <a:gd name="connsiteX3" fmla="*/ 0 w 12231361"/>
              <a:gd name="connsiteY3" fmla="*/ 6639284 h 6639284"/>
              <a:gd name="connsiteX4" fmla="*/ 30625 w 12231361"/>
              <a:gd name="connsiteY4" fmla="*/ 0 h 6639284"/>
              <a:gd name="connsiteX0" fmla="*/ 30625 w 12231361"/>
              <a:gd name="connsiteY0" fmla="*/ 0 h 6639284"/>
              <a:gd name="connsiteX1" fmla="*/ 12231361 w 12231361"/>
              <a:gd name="connsiteY1" fmla="*/ 0 h 6639284"/>
              <a:gd name="connsiteX2" fmla="*/ 12219786 w 12231361"/>
              <a:gd name="connsiteY2" fmla="*/ 1387276 h 6639284"/>
              <a:gd name="connsiteX3" fmla="*/ 0 w 12231361"/>
              <a:gd name="connsiteY3" fmla="*/ 6639284 h 6639284"/>
              <a:gd name="connsiteX4" fmla="*/ 30625 w 12231361"/>
              <a:gd name="connsiteY4" fmla="*/ 0 h 663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31361" h="6639284">
                <a:moveTo>
                  <a:pt x="30625" y="0"/>
                </a:moveTo>
                <a:lnTo>
                  <a:pt x="12231361" y="0"/>
                </a:lnTo>
                <a:cubicBezTo>
                  <a:pt x="12227503" y="462425"/>
                  <a:pt x="12223644" y="924851"/>
                  <a:pt x="12219786" y="1387276"/>
                </a:cubicBezTo>
                <a:lnTo>
                  <a:pt x="0" y="6639284"/>
                </a:lnTo>
                <a:lnTo>
                  <a:pt x="30625" y="0"/>
                </a:lnTo>
                <a:close/>
              </a:path>
            </a:pathLst>
          </a:custGeom>
          <a:gradFill flip="none" rotWithShape="0">
            <a:gsLst>
              <a:gs pos="17000">
                <a:srgbClr val="0070C0"/>
              </a:gs>
              <a:gs pos="100000">
                <a:srgbClr val="40C99B"/>
              </a:gs>
            </a:gsLst>
            <a:lin ang="1080000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F3105F8-FEE9-4129-9839-34587C538732}"/>
              </a:ext>
            </a:extLst>
          </p:cNvPr>
          <p:cNvSpPr/>
          <p:nvPr/>
        </p:nvSpPr>
        <p:spPr>
          <a:xfrm>
            <a:off x="3151902" y="2140467"/>
            <a:ext cx="1161256" cy="116125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dist="76200" dir="3600000" algn="ctr" rotWithShape="0">
              <a:srgbClr val="000000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CBE8C88-6072-4AE2-B19E-90F818CD8A3D}"/>
              </a:ext>
            </a:extLst>
          </p:cNvPr>
          <p:cNvSpPr/>
          <p:nvPr/>
        </p:nvSpPr>
        <p:spPr>
          <a:xfrm>
            <a:off x="3303705" y="2292914"/>
            <a:ext cx="865104" cy="865104"/>
          </a:xfrm>
          <a:prstGeom prst="ellipse">
            <a:avLst/>
          </a:prstGeom>
          <a:noFill/>
          <a:ln w="101600" cap="rnd" cmpd="sng">
            <a:solidFill>
              <a:srgbClr val="92D0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285750"/>
            <a:endParaRPr lang="en-US" sz="2500" dirty="0">
              <a:solidFill>
                <a:srgbClr val="000000"/>
              </a:solidFill>
              <a:latin typeface="Gilroy ExtraBold" panose="00000900000000000000" pitchFamily="50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BD9E1FA-BB2A-4B13-AAB9-F1EA9F57184C}"/>
              </a:ext>
            </a:extLst>
          </p:cNvPr>
          <p:cNvSpPr txBox="1"/>
          <p:nvPr/>
        </p:nvSpPr>
        <p:spPr>
          <a:xfrm>
            <a:off x="9136730" y="991539"/>
            <a:ext cx="23356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أهداف النظام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1A7F5F-F352-43E0-8278-FD0561B98345}"/>
              </a:ext>
            </a:extLst>
          </p:cNvPr>
          <p:cNvSpPr/>
          <p:nvPr/>
        </p:nvSpPr>
        <p:spPr>
          <a:xfrm>
            <a:off x="2607045" y="3419475"/>
            <a:ext cx="2277473" cy="57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20000"/>
              </a:lnSpc>
            </a:pPr>
            <a:r>
              <a:rPr lang="ar-IQ" sz="2800" b="1" dirty="0">
                <a:solidFill>
                  <a:srgbClr val="133683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النشر</a:t>
            </a:r>
            <a:endParaRPr lang="en-US" sz="2800" b="1" dirty="0">
              <a:solidFill>
                <a:srgbClr val="133683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51791B1-6D96-4D65-93B3-F145F9C010AD}"/>
              </a:ext>
            </a:extLst>
          </p:cNvPr>
          <p:cNvSpPr/>
          <p:nvPr/>
        </p:nvSpPr>
        <p:spPr>
          <a:xfrm>
            <a:off x="11590067" y="1114977"/>
            <a:ext cx="174590" cy="365760"/>
          </a:xfrm>
          <a:prstGeom prst="rect">
            <a:avLst/>
          </a:prstGeom>
          <a:solidFill>
            <a:schemeClr val="bg1"/>
          </a:solidFill>
          <a:ln>
            <a:solidFill>
              <a:srgbClr val="22C0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86122C5C-332B-4A5B-B555-3FAD8F379EBD}"/>
              </a:ext>
            </a:extLst>
          </p:cNvPr>
          <p:cNvSpPr/>
          <p:nvPr/>
        </p:nvSpPr>
        <p:spPr>
          <a:xfrm>
            <a:off x="3189333" y="2503823"/>
            <a:ext cx="1086393" cy="43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ar-IQ" sz="2000" b="1" dirty="0">
                <a:solidFill>
                  <a:srgbClr val="21212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1</a:t>
            </a:r>
            <a:endParaRPr lang="en-US" sz="2000" b="1" dirty="0">
              <a:solidFill>
                <a:srgbClr val="21212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DB301324-CF1E-4104-9A16-9F5B769CDA61}"/>
              </a:ext>
            </a:extLst>
          </p:cNvPr>
          <p:cNvSpPr/>
          <p:nvPr/>
        </p:nvSpPr>
        <p:spPr>
          <a:xfrm>
            <a:off x="7575096" y="1706875"/>
            <a:ext cx="4189561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ts val="2200"/>
              </a:lnSpc>
            </a:pPr>
            <a:r>
              <a:rPr lang="ar-IQ" sz="1400" dirty="0">
                <a:solidFill>
                  <a:schemeClr val="bg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لماذا استعمل نظام ادارة النشاطات العلمية؟</a:t>
            </a:r>
            <a:endParaRPr lang="en-US" sz="1400" dirty="0">
              <a:solidFill>
                <a:schemeClr val="bg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07" name="Oval 106">
            <a:extLst>
              <a:ext uri="{FF2B5EF4-FFF2-40B4-BE49-F238E27FC236}">
                <a16:creationId xmlns:a16="http://schemas.microsoft.com/office/drawing/2014/main" id="{7B04E934-C0B8-49D1-984B-67BCE0B79912}"/>
              </a:ext>
            </a:extLst>
          </p:cNvPr>
          <p:cNvSpPr/>
          <p:nvPr/>
        </p:nvSpPr>
        <p:spPr>
          <a:xfrm>
            <a:off x="6079154" y="3301723"/>
            <a:ext cx="1161256" cy="116125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dist="76200" dir="3600000" algn="ctr" rotWithShape="0">
              <a:srgbClr val="000000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Oval 107">
            <a:extLst>
              <a:ext uri="{FF2B5EF4-FFF2-40B4-BE49-F238E27FC236}">
                <a16:creationId xmlns:a16="http://schemas.microsoft.com/office/drawing/2014/main" id="{C0CF2D5F-5316-44E3-A64D-C397EE195C0B}"/>
              </a:ext>
            </a:extLst>
          </p:cNvPr>
          <p:cNvSpPr/>
          <p:nvPr/>
        </p:nvSpPr>
        <p:spPr>
          <a:xfrm>
            <a:off x="6232620" y="3449799"/>
            <a:ext cx="865104" cy="865104"/>
          </a:xfrm>
          <a:prstGeom prst="ellipse">
            <a:avLst/>
          </a:prstGeom>
          <a:noFill/>
          <a:ln w="101600" cap="rnd" cmpd="sng">
            <a:solidFill>
              <a:srgbClr val="FFC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285750"/>
            <a:endParaRPr lang="en-US" sz="2500" dirty="0">
              <a:solidFill>
                <a:srgbClr val="000000"/>
              </a:solidFill>
              <a:latin typeface="Gilroy ExtraBold" panose="00000900000000000000" pitchFamily="50" charset="0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033CF505-6472-47F1-864D-F1B628A97B78}"/>
              </a:ext>
            </a:extLst>
          </p:cNvPr>
          <p:cNvSpPr/>
          <p:nvPr/>
        </p:nvSpPr>
        <p:spPr>
          <a:xfrm>
            <a:off x="6116585" y="3616631"/>
            <a:ext cx="1086393" cy="43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ar-IQ" sz="2000" b="1" dirty="0">
                <a:solidFill>
                  <a:srgbClr val="21212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2</a:t>
            </a:r>
            <a:endParaRPr lang="en-US" sz="2000" b="1" dirty="0">
              <a:solidFill>
                <a:srgbClr val="21212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65BBFD06-B580-44A0-82C4-721547BDB6AE}"/>
              </a:ext>
            </a:extLst>
          </p:cNvPr>
          <p:cNvSpPr/>
          <p:nvPr/>
        </p:nvSpPr>
        <p:spPr>
          <a:xfrm>
            <a:off x="8979820" y="4458771"/>
            <a:ext cx="1161256" cy="1161256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dist="76200" dir="3600000" algn="ctr" rotWithShape="0">
              <a:srgbClr val="000000">
                <a:alpha val="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C5E87607-E006-48BA-9B21-D7E5816790CF}"/>
              </a:ext>
            </a:extLst>
          </p:cNvPr>
          <p:cNvSpPr/>
          <p:nvPr/>
        </p:nvSpPr>
        <p:spPr>
          <a:xfrm>
            <a:off x="9127896" y="4606847"/>
            <a:ext cx="865104" cy="865104"/>
          </a:xfrm>
          <a:prstGeom prst="ellipse">
            <a:avLst/>
          </a:prstGeom>
          <a:noFill/>
          <a:ln w="101600" cap="rnd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285750"/>
            <a:endParaRPr lang="en-US" sz="2500" dirty="0">
              <a:solidFill>
                <a:srgbClr val="000000"/>
              </a:solidFill>
              <a:latin typeface="Gilroy ExtraBold" panose="00000900000000000000" pitchFamily="50" charset="0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CAF99EEC-3629-4A9C-B6BA-62C9A711475D}"/>
              </a:ext>
            </a:extLst>
          </p:cNvPr>
          <p:cNvSpPr/>
          <p:nvPr/>
        </p:nvSpPr>
        <p:spPr>
          <a:xfrm>
            <a:off x="9017251" y="4753524"/>
            <a:ext cx="1086393" cy="434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20000"/>
              </a:lnSpc>
            </a:pPr>
            <a:r>
              <a:rPr lang="ar-IQ" sz="2000" b="1" dirty="0">
                <a:solidFill>
                  <a:srgbClr val="212121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3</a:t>
            </a:r>
            <a:endParaRPr lang="en-US" sz="2000" b="1" dirty="0">
              <a:solidFill>
                <a:srgbClr val="212121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88BD30E-C05C-4349-AEBB-3C6B88914A2D}"/>
              </a:ext>
            </a:extLst>
          </p:cNvPr>
          <p:cNvSpPr/>
          <p:nvPr/>
        </p:nvSpPr>
        <p:spPr>
          <a:xfrm>
            <a:off x="5527004" y="4556784"/>
            <a:ext cx="2277473" cy="57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20000"/>
              </a:lnSpc>
            </a:pPr>
            <a:r>
              <a:rPr lang="ar-IQ" sz="2800" b="1" dirty="0">
                <a:solidFill>
                  <a:srgbClr val="133683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التواصل</a:t>
            </a:r>
            <a:endParaRPr lang="en-US" sz="2800" b="1" dirty="0">
              <a:solidFill>
                <a:srgbClr val="133683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8596C3D-3D15-4CC3-A95F-4A5CC2EC0C58}"/>
              </a:ext>
            </a:extLst>
          </p:cNvPr>
          <p:cNvSpPr/>
          <p:nvPr/>
        </p:nvSpPr>
        <p:spPr>
          <a:xfrm>
            <a:off x="8421710" y="5686118"/>
            <a:ext cx="2277473" cy="571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>
              <a:lnSpc>
                <a:spcPct val="120000"/>
              </a:lnSpc>
            </a:pPr>
            <a:r>
              <a:rPr lang="ar-IQ" sz="2800" b="1" dirty="0">
                <a:solidFill>
                  <a:srgbClr val="133683"/>
                </a:solidFill>
                <a:latin typeface="Century Gothic" panose="020B0502020202020204" pitchFamily="34" charset="0"/>
                <a:cs typeface="Calibri" panose="020F0502020204030204" pitchFamily="34" charset="0"/>
              </a:rPr>
              <a:t>التوثيق والارشفة</a:t>
            </a:r>
            <a:endParaRPr lang="en-US" sz="2800" b="1" dirty="0">
              <a:solidFill>
                <a:srgbClr val="133683"/>
              </a:solidFill>
              <a:latin typeface="Century Gothic" panose="020B0502020202020204" pitchFamily="34" charset="0"/>
              <a:cs typeface="Calibri" panose="020F0502020204030204" pitchFamily="34" charset="0"/>
            </a:endParaRPr>
          </a:p>
        </p:txBody>
      </p:sp>
      <p:pic>
        <p:nvPicPr>
          <p:cNvPr id="119" name="Picture 118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D3A39013-205E-4174-A8BE-C7B191DC2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" y="0"/>
            <a:ext cx="1560579" cy="1560579"/>
          </a:xfrm>
          <a:prstGeom prst="rect">
            <a:avLst/>
          </a:prstGeom>
        </p:spPr>
      </p:pic>
      <p:pic>
        <p:nvPicPr>
          <p:cNvPr id="1026" name="Picture 2" descr="Learning Indico">
            <a:extLst>
              <a:ext uri="{FF2B5EF4-FFF2-40B4-BE49-F238E27FC236}">
                <a16:creationId xmlns:a16="http://schemas.microsoft.com/office/drawing/2014/main" id="{E07A70AE-5996-48E0-83F9-0687AC08A4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6125671"/>
            <a:ext cx="1792567" cy="73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739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Rectangle 395">
            <a:extLst>
              <a:ext uri="{FF2B5EF4-FFF2-40B4-BE49-F238E27FC236}">
                <a16:creationId xmlns:a16="http://schemas.microsoft.com/office/drawing/2014/main" id="{49F33517-9468-4379-B078-25804A683387}"/>
              </a:ext>
            </a:extLst>
          </p:cNvPr>
          <p:cNvSpPr/>
          <p:nvPr/>
        </p:nvSpPr>
        <p:spPr>
          <a:xfrm>
            <a:off x="6599555" y="0"/>
            <a:ext cx="5592445" cy="6858000"/>
          </a:xfrm>
          <a:prstGeom prst="rect">
            <a:avLst/>
          </a:prstGeom>
          <a:solidFill>
            <a:srgbClr val="52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DC71495-8D5D-4388-93E5-827B4117B278}"/>
              </a:ext>
            </a:extLst>
          </p:cNvPr>
          <p:cNvSpPr txBox="1"/>
          <p:nvPr/>
        </p:nvSpPr>
        <p:spPr>
          <a:xfrm>
            <a:off x="9138594" y="750337"/>
            <a:ext cx="2739143" cy="74007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4000" b="1" dirty="0">
                <a:solidFill>
                  <a:prstClr val="white"/>
                </a:solidFill>
                <a:latin typeface="Georgia" panose="02040502050405020303" pitchFamily="18" charset="0"/>
                <a:ea typeface="Open Sans" panose="020B0606030504020204" pitchFamily="34" charset="0"/>
                <a:cs typeface="Arial" panose="020B0604020202020204" pitchFamily="34" charset="0"/>
              </a:rPr>
              <a:t>عن النظام</a:t>
            </a:r>
            <a:endParaRPr kumimoji="0" lang="en-US" sz="4000" b="1" i="0" u="none" strike="noStrike" kern="1200" cap="none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eorgia" panose="02040502050405020303" pitchFamily="18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4334F66D-251D-40B9-ABC0-22E9FD9B6F98}"/>
              </a:ext>
            </a:extLst>
          </p:cNvPr>
          <p:cNvGrpSpPr/>
          <p:nvPr/>
        </p:nvGrpSpPr>
        <p:grpSpPr>
          <a:xfrm>
            <a:off x="11348165" y="1764250"/>
            <a:ext cx="410304" cy="90708"/>
            <a:chOff x="1571898" y="1368195"/>
            <a:chExt cx="734181" cy="162309"/>
          </a:xfrm>
          <a:solidFill>
            <a:srgbClr val="FDA403"/>
          </a:solidFill>
        </p:grpSpPr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F5E001D-25B2-4E85-A1BA-AD50CC359DC9}"/>
                </a:ext>
              </a:extLst>
            </p:cNvPr>
            <p:cNvSpPr/>
            <p:nvPr/>
          </p:nvSpPr>
          <p:spPr>
            <a:xfrm>
              <a:off x="1571898" y="1368195"/>
              <a:ext cx="162309" cy="162309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chivo"/>
                <a:ea typeface="+mn-ea"/>
                <a:cs typeface="+mn-cs"/>
              </a:endParaRPr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697B281D-6F8C-46F0-9BB7-F5DF0322F34E}"/>
                </a:ext>
              </a:extLst>
            </p:cNvPr>
            <p:cNvSpPr/>
            <p:nvPr/>
          </p:nvSpPr>
          <p:spPr>
            <a:xfrm>
              <a:off x="1857834" y="1368195"/>
              <a:ext cx="162309" cy="162309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chivo"/>
                <a:ea typeface="+mn-ea"/>
                <a:cs typeface="+mn-cs"/>
              </a:endParaRP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AE37B3E1-5F09-4C51-A769-F7F24EFAAE56}"/>
                </a:ext>
              </a:extLst>
            </p:cNvPr>
            <p:cNvSpPr/>
            <p:nvPr/>
          </p:nvSpPr>
          <p:spPr>
            <a:xfrm>
              <a:off x="2143770" y="1368195"/>
              <a:ext cx="162309" cy="162309"/>
            </a:xfrm>
            <a:prstGeom prst="ellips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D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chivo"/>
                <a:ea typeface="+mn-ea"/>
                <a:cs typeface="+mn-cs"/>
              </a:endParaRPr>
            </a:p>
          </p:txBody>
        </p:sp>
      </p:grpSp>
      <p:pic>
        <p:nvPicPr>
          <p:cNvPr id="41" name="Picture 40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A6A22B1A-CDED-43E1-ACE7-032B9A4CB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" y="0"/>
            <a:ext cx="1560579" cy="1560579"/>
          </a:xfrm>
          <a:prstGeom prst="rect">
            <a:avLst/>
          </a:prstGeom>
        </p:spPr>
      </p:pic>
      <p:pic>
        <p:nvPicPr>
          <p:cNvPr id="42" name="Picture 2" descr="Learning Indico">
            <a:extLst>
              <a:ext uri="{FF2B5EF4-FFF2-40B4-BE49-F238E27FC236}">
                <a16:creationId xmlns:a16="http://schemas.microsoft.com/office/drawing/2014/main" id="{C57E70A2-31DD-40BD-A039-228CE5465B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6125671"/>
            <a:ext cx="1792567" cy="73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75ED648B-9C0F-4A54-AABD-348EC9256706}"/>
              </a:ext>
            </a:extLst>
          </p:cNvPr>
          <p:cNvSpPr/>
          <p:nvPr/>
        </p:nvSpPr>
        <p:spPr>
          <a:xfrm>
            <a:off x="475581" y="1597361"/>
            <a:ext cx="9498804" cy="4238777"/>
          </a:xfrm>
          <a:prstGeom prst="roundRect">
            <a:avLst>
              <a:gd name="adj" fmla="val 4106"/>
            </a:avLst>
          </a:prstGeom>
          <a:solidFill>
            <a:schemeClr val="bg1"/>
          </a:solidFill>
          <a:ln>
            <a:noFill/>
          </a:ln>
          <a:effectLst>
            <a:outerShdw blurRad="584200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F4C02AB-6DC8-4DC5-B269-9A339E090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676" y="4118057"/>
            <a:ext cx="102784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الامم المتحدة</a:t>
            </a:r>
            <a:endParaRPr kumimoji="0" lang="id-ID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2A3ED1C-7C11-47BC-A80B-A642D5A54A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512" y="4486311"/>
            <a:ext cx="212217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كما تستعمله الامم المتحدة لنفس الغرض، والكثير من المؤسسات العالمية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BDB6DA4-89B0-4D8E-A5B7-C69CECA33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406" y="4118057"/>
            <a:ext cx="612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سيرن</a:t>
            </a:r>
            <a:endParaRPr kumimoji="0" lang="id-ID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9B10554-CFFC-4108-B63F-3990609A56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652" y="4486311"/>
            <a:ext cx="212217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تستعمله المنظمة في ادارة نشاطاتها العلمية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40307C2-65B6-4ACC-BBC0-EFC376DC5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6166" y="4118057"/>
            <a:ext cx="12763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altLang="en-US" b="1" dirty="0">
                <a:solidFill>
                  <a:prstClr val="black"/>
                </a:solidFill>
                <a:latin typeface="Century Gothic" panose="020B0502020202020204" pitchFamily="34" charset="0"/>
              </a:rPr>
              <a:t>الجهة المطورة</a:t>
            </a:r>
            <a:endParaRPr kumimoji="0" lang="id-ID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7BD7477-4631-44F8-A9FC-69497E255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93232" y="4486311"/>
            <a:ext cx="212217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6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تم تطوير نظام اندكو من قبل </a:t>
            </a:r>
            <a:r>
              <a:rPr lang="ar-IQ" sz="16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</a:rPr>
              <a:t>المنظمة الأوروبية للأبحاث النووية (سيرن</a:t>
            </a:r>
            <a:r>
              <a:rPr lang="ar-IQ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)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0" name="Freeform 131">
            <a:extLst>
              <a:ext uri="{FF2B5EF4-FFF2-40B4-BE49-F238E27FC236}">
                <a16:creationId xmlns:a16="http://schemas.microsoft.com/office/drawing/2014/main" id="{E02C0BDD-964E-4737-9142-A08574084C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7513" y="2704260"/>
            <a:ext cx="318450" cy="414723"/>
          </a:xfrm>
          <a:custGeom>
            <a:avLst/>
            <a:gdLst>
              <a:gd name="T0" fmla="*/ 132899 w 472"/>
              <a:gd name="T1" fmla="*/ 158122 h 619"/>
              <a:gd name="T2" fmla="*/ 132899 w 472"/>
              <a:gd name="T3" fmla="*/ 158122 h 619"/>
              <a:gd name="T4" fmla="*/ 85229 w 472"/>
              <a:gd name="T5" fmla="*/ 110793 h 619"/>
              <a:gd name="T6" fmla="*/ 37559 w 472"/>
              <a:gd name="T7" fmla="*/ 158122 h 619"/>
              <a:gd name="T8" fmla="*/ 85229 w 472"/>
              <a:gd name="T9" fmla="*/ 211188 h 619"/>
              <a:gd name="T10" fmla="*/ 132899 w 472"/>
              <a:gd name="T11" fmla="*/ 158122 h 619"/>
              <a:gd name="T12" fmla="*/ 85229 w 472"/>
              <a:gd name="T13" fmla="*/ 195053 h 619"/>
              <a:gd name="T14" fmla="*/ 85229 w 472"/>
              <a:gd name="T15" fmla="*/ 195053 h 619"/>
              <a:gd name="T16" fmla="*/ 48032 w 472"/>
              <a:gd name="T17" fmla="*/ 158122 h 619"/>
              <a:gd name="T18" fmla="*/ 85229 w 472"/>
              <a:gd name="T19" fmla="*/ 126570 h 619"/>
              <a:gd name="T20" fmla="*/ 122426 w 472"/>
              <a:gd name="T21" fmla="*/ 158122 h 619"/>
              <a:gd name="T22" fmla="*/ 85229 w 472"/>
              <a:gd name="T23" fmla="*/ 195053 h 619"/>
              <a:gd name="T24" fmla="*/ 143734 w 472"/>
              <a:gd name="T25" fmla="*/ 0 h 619"/>
              <a:gd name="T26" fmla="*/ 143734 w 472"/>
              <a:gd name="T27" fmla="*/ 0 h 619"/>
              <a:gd name="T28" fmla="*/ 26724 w 472"/>
              <a:gd name="T29" fmla="*/ 0 h 619"/>
              <a:gd name="T30" fmla="*/ 0 w 472"/>
              <a:gd name="T31" fmla="*/ 26174 h 619"/>
              <a:gd name="T32" fmla="*/ 0 w 472"/>
              <a:gd name="T33" fmla="*/ 195053 h 619"/>
              <a:gd name="T34" fmla="*/ 26724 w 472"/>
              <a:gd name="T35" fmla="*/ 221586 h 619"/>
              <a:gd name="T36" fmla="*/ 143734 w 472"/>
              <a:gd name="T37" fmla="*/ 221586 h 619"/>
              <a:gd name="T38" fmla="*/ 170097 w 472"/>
              <a:gd name="T39" fmla="*/ 195053 h 619"/>
              <a:gd name="T40" fmla="*/ 170097 w 472"/>
              <a:gd name="T41" fmla="*/ 26174 h 619"/>
              <a:gd name="T42" fmla="*/ 143734 w 472"/>
              <a:gd name="T43" fmla="*/ 0 h 619"/>
              <a:gd name="T44" fmla="*/ 154207 w 472"/>
              <a:gd name="T45" fmla="*/ 195053 h 619"/>
              <a:gd name="T46" fmla="*/ 154207 w 472"/>
              <a:gd name="T47" fmla="*/ 195053 h 619"/>
              <a:gd name="T48" fmla="*/ 143734 w 472"/>
              <a:gd name="T49" fmla="*/ 211188 h 619"/>
              <a:gd name="T50" fmla="*/ 85229 w 472"/>
              <a:gd name="T51" fmla="*/ 211188 h 619"/>
              <a:gd name="T52" fmla="*/ 26724 w 472"/>
              <a:gd name="T53" fmla="*/ 211188 h 619"/>
              <a:gd name="T54" fmla="*/ 16251 w 472"/>
              <a:gd name="T55" fmla="*/ 195053 h 619"/>
              <a:gd name="T56" fmla="*/ 16251 w 472"/>
              <a:gd name="T57" fmla="*/ 26174 h 619"/>
              <a:gd name="T58" fmla="*/ 26724 w 472"/>
              <a:gd name="T59" fmla="*/ 10398 h 619"/>
              <a:gd name="T60" fmla="*/ 143734 w 472"/>
              <a:gd name="T61" fmla="*/ 10398 h 619"/>
              <a:gd name="T62" fmla="*/ 154207 w 472"/>
              <a:gd name="T63" fmla="*/ 26174 h 619"/>
              <a:gd name="T64" fmla="*/ 154207 w 472"/>
              <a:gd name="T65" fmla="*/ 195053 h 619"/>
              <a:gd name="T66" fmla="*/ 85229 w 472"/>
              <a:gd name="T67" fmla="*/ 26174 h 619"/>
              <a:gd name="T68" fmla="*/ 85229 w 472"/>
              <a:gd name="T69" fmla="*/ 26174 h 619"/>
              <a:gd name="T70" fmla="*/ 48032 w 472"/>
              <a:gd name="T71" fmla="*/ 63106 h 619"/>
              <a:gd name="T72" fmla="*/ 85229 w 472"/>
              <a:gd name="T73" fmla="*/ 94658 h 619"/>
              <a:gd name="T74" fmla="*/ 122426 w 472"/>
              <a:gd name="T75" fmla="*/ 63106 h 619"/>
              <a:gd name="T76" fmla="*/ 85229 w 472"/>
              <a:gd name="T77" fmla="*/ 26174 h 619"/>
              <a:gd name="T78" fmla="*/ 85229 w 472"/>
              <a:gd name="T79" fmla="*/ 84260 h 619"/>
              <a:gd name="T80" fmla="*/ 85229 w 472"/>
              <a:gd name="T81" fmla="*/ 84260 h 619"/>
              <a:gd name="T82" fmla="*/ 63922 w 472"/>
              <a:gd name="T83" fmla="*/ 63106 h 619"/>
              <a:gd name="T84" fmla="*/ 85229 w 472"/>
              <a:gd name="T85" fmla="*/ 41951 h 619"/>
              <a:gd name="T86" fmla="*/ 106536 w 472"/>
              <a:gd name="T87" fmla="*/ 63106 h 619"/>
              <a:gd name="T88" fmla="*/ 85229 w 472"/>
              <a:gd name="T89" fmla="*/ 84260 h 619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472" h="619">
                <a:moveTo>
                  <a:pt x="368" y="441"/>
                </a:moveTo>
                <a:lnTo>
                  <a:pt x="368" y="441"/>
                </a:lnTo>
                <a:cubicBezTo>
                  <a:pt x="368" y="368"/>
                  <a:pt x="309" y="309"/>
                  <a:pt x="236" y="309"/>
                </a:cubicBezTo>
                <a:cubicBezTo>
                  <a:pt x="162" y="309"/>
                  <a:pt x="104" y="368"/>
                  <a:pt x="104" y="441"/>
                </a:cubicBezTo>
                <a:cubicBezTo>
                  <a:pt x="104" y="515"/>
                  <a:pt x="162" y="589"/>
                  <a:pt x="236" y="589"/>
                </a:cubicBezTo>
                <a:cubicBezTo>
                  <a:pt x="309" y="589"/>
                  <a:pt x="368" y="515"/>
                  <a:pt x="368" y="441"/>
                </a:cubicBezTo>
                <a:close/>
                <a:moveTo>
                  <a:pt x="236" y="544"/>
                </a:moveTo>
                <a:lnTo>
                  <a:pt x="236" y="544"/>
                </a:lnTo>
                <a:cubicBezTo>
                  <a:pt x="177" y="544"/>
                  <a:pt x="133" y="500"/>
                  <a:pt x="133" y="441"/>
                </a:cubicBezTo>
                <a:cubicBezTo>
                  <a:pt x="133" y="397"/>
                  <a:pt x="177" y="353"/>
                  <a:pt x="236" y="353"/>
                </a:cubicBezTo>
                <a:cubicBezTo>
                  <a:pt x="295" y="353"/>
                  <a:pt x="339" y="397"/>
                  <a:pt x="339" y="441"/>
                </a:cubicBezTo>
                <a:cubicBezTo>
                  <a:pt x="339" y="500"/>
                  <a:pt x="295" y="544"/>
                  <a:pt x="236" y="544"/>
                </a:cubicBezTo>
                <a:close/>
                <a:moveTo>
                  <a:pt x="398" y="0"/>
                </a:moveTo>
                <a:lnTo>
                  <a:pt x="398" y="0"/>
                </a:lnTo>
                <a:cubicBezTo>
                  <a:pt x="74" y="0"/>
                  <a:pt x="74" y="0"/>
                  <a:pt x="74" y="0"/>
                </a:cubicBezTo>
                <a:cubicBezTo>
                  <a:pt x="30" y="0"/>
                  <a:pt x="0" y="29"/>
                  <a:pt x="0" y="73"/>
                </a:cubicBezTo>
                <a:cubicBezTo>
                  <a:pt x="0" y="544"/>
                  <a:pt x="0" y="544"/>
                  <a:pt x="0" y="544"/>
                </a:cubicBezTo>
                <a:cubicBezTo>
                  <a:pt x="0" y="589"/>
                  <a:pt x="30" y="618"/>
                  <a:pt x="74" y="618"/>
                </a:cubicBezTo>
                <a:cubicBezTo>
                  <a:pt x="398" y="618"/>
                  <a:pt x="398" y="618"/>
                  <a:pt x="398" y="618"/>
                </a:cubicBezTo>
                <a:cubicBezTo>
                  <a:pt x="442" y="618"/>
                  <a:pt x="471" y="589"/>
                  <a:pt x="471" y="544"/>
                </a:cubicBezTo>
                <a:cubicBezTo>
                  <a:pt x="471" y="73"/>
                  <a:pt x="471" y="73"/>
                  <a:pt x="471" y="73"/>
                </a:cubicBezTo>
                <a:cubicBezTo>
                  <a:pt x="471" y="29"/>
                  <a:pt x="442" y="0"/>
                  <a:pt x="398" y="0"/>
                </a:cubicBezTo>
                <a:close/>
                <a:moveTo>
                  <a:pt x="427" y="544"/>
                </a:moveTo>
                <a:lnTo>
                  <a:pt x="427" y="544"/>
                </a:lnTo>
                <a:cubicBezTo>
                  <a:pt x="427" y="559"/>
                  <a:pt x="413" y="589"/>
                  <a:pt x="398" y="589"/>
                </a:cubicBezTo>
                <a:cubicBezTo>
                  <a:pt x="236" y="589"/>
                  <a:pt x="236" y="589"/>
                  <a:pt x="236" y="589"/>
                </a:cubicBezTo>
                <a:cubicBezTo>
                  <a:pt x="74" y="589"/>
                  <a:pt x="74" y="589"/>
                  <a:pt x="74" y="589"/>
                </a:cubicBezTo>
                <a:cubicBezTo>
                  <a:pt x="59" y="589"/>
                  <a:pt x="45" y="559"/>
                  <a:pt x="45" y="544"/>
                </a:cubicBezTo>
                <a:cubicBezTo>
                  <a:pt x="45" y="73"/>
                  <a:pt x="45" y="73"/>
                  <a:pt x="45" y="73"/>
                </a:cubicBezTo>
                <a:cubicBezTo>
                  <a:pt x="45" y="59"/>
                  <a:pt x="59" y="29"/>
                  <a:pt x="74" y="29"/>
                </a:cubicBezTo>
                <a:cubicBezTo>
                  <a:pt x="398" y="29"/>
                  <a:pt x="398" y="29"/>
                  <a:pt x="398" y="29"/>
                </a:cubicBezTo>
                <a:cubicBezTo>
                  <a:pt x="413" y="29"/>
                  <a:pt x="427" y="59"/>
                  <a:pt x="427" y="73"/>
                </a:cubicBezTo>
                <a:lnTo>
                  <a:pt x="427" y="544"/>
                </a:lnTo>
                <a:close/>
                <a:moveTo>
                  <a:pt x="236" y="73"/>
                </a:moveTo>
                <a:lnTo>
                  <a:pt x="236" y="73"/>
                </a:lnTo>
                <a:cubicBezTo>
                  <a:pt x="177" y="73"/>
                  <a:pt x="133" y="117"/>
                  <a:pt x="133" y="176"/>
                </a:cubicBezTo>
                <a:cubicBezTo>
                  <a:pt x="133" y="221"/>
                  <a:pt x="177" y="264"/>
                  <a:pt x="236" y="264"/>
                </a:cubicBezTo>
                <a:cubicBezTo>
                  <a:pt x="295" y="264"/>
                  <a:pt x="339" y="221"/>
                  <a:pt x="339" y="176"/>
                </a:cubicBezTo>
                <a:cubicBezTo>
                  <a:pt x="339" y="117"/>
                  <a:pt x="295" y="73"/>
                  <a:pt x="236" y="73"/>
                </a:cubicBezTo>
                <a:close/>
                <a:moveTo>
                  <a:pt x="236" y="235"/>
                </a:moveTo>
                <a:lnTo>
                  <a:pt x="236" y="235"/>
                </a:lnTo>
                <a:cubicBezTo>
                  <a:pt x="207" y="235"/>
                  <a:pt x="177" y="206"/>
                  <a:pt x="177" y="176"/>
                </a:cubicBezTo>
                <a:cubicBezTo>
                  <a:pt x="177" y="132"/>
                  <a:pt x="207" y="117"/>
                  <a:pt x="236" y="117"/>
                </a:cubicBezTo>
                <a:cubicBezTo>
                  <a:pt x="266" y="117"/>
                  <a:pt x="295" y="132"/>
                  <a:pt x="295" y="176"/>
                </a:cubicBezTo>
                <a:cubicBezTo>
                  <a:pt x="295" y="206"/>
                  <a:pt x="266" y="235"/>
                  <a:pt x="236" y="2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Freeform 161">
            <a:extLst>
              <a:ext uri="{FF2B5EF4-FFF2-40B4-BE49-F238E27FC236}">
                <a16:creationId xmlns:a16="http://schemas.microsoft.com/office/drawing/2014/main" id="{6916B0AF-6ED2-4E2E-809F-0AE778A810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28565" y="2706639"/>
            <a:ext cx="335848" cy="437379"/>
          </a:xfrm>
          <a:custGeom>
            <a:avLst/>
            <a:gdLst>
              <a:gd name="T0" fmla="*/ 85229 w 472"/>
              <a:gd name="T1" fmla="*/ 0 h 619"/>
              <a:gd name="T2" fmla="*/ 85229 w 472"/>
              <a:gd name="T3" fmla="*/ 0 h 619"/>
              <a:gd name="T4" fmla="*/ 0 w 472"/>
              <a:gd name="T5" fmla="*/ 84260 h 619"/>
              <a:gd name="T6" fmla="*/ 85229 w 472"/>
              <a:gd name="T7" fmla="*/ 221586 h 619"/>
              <a:gd name="T8" fmla="*/ 170097 w 472"/>
              <a:gd name="T9" fmla="*/ 84260 h 619"/>
              <a:gd name="T10" fmla="*/ 85229 w 472"/>
              <a:gd name="T11" fmla="*/ 0 h 619"/>
              <a:gd name="T12" fmla="*/ 85229 w 472"/>
              <a:gd name="T13" fmla="*/ 200432 h 619"/>
              <a:gd name="T14" fmla="*/ 85229 w 472"/>
              <a:gd name="T15" fmla="*/ 200432 h 619"/>
              <a:gd name="T16" fmla="*/ 16251 w 472"/>
              <a:gd name="T17" fmla="*/ 84260 h 619"/>
              <a:gd name="T18" fmla="*/ 85229 w 472"/>
              <a:gd name="T19" fmla="*/ 10398 h 619"/>
              <a:gd name="T20" fmla="*/ 154207 w 472"/>
              <a:gd name="T21" fmla="*/ 84260 h 619"/>
              <a:gd name="T22" fmla="*/ 85229 w 472"/>
              <a:gd name="T23" fmla="*/ 200432 h 619"/>
              <a:gd name="T24" fmla="*/ 85229 w 472"/>
              <a:gd name="T25" fmla="*/ 47329 h 619"/>
              <a:gd name="T26" fmla="*/ 85229 w 472"/>
              <a:gd name="T27" fmla="*/ 47329 h 619"/>
              <a:gd name="T28" fmla="*/ 48032 w 472"/>
              <a:gd name="T29" fmla="*/ 84260 h 619"/>
              <a:gd name="T30" fmla="*/ 85229 w 472"/>
              <a:gd name="T31" fmla="*/ 115813 h 619"/>
              <a:gd name="T32" fmla="*/ 122426 w 472"/>
              <a:gd name="T33" fmla="*/ 84260 h 619"/>
              <a:gd name="T34" fmla="*/ 85229 w 472"/>
              <a:gd name="T35" fmla="*/ 47329 h 619"/>
              <a:gd name="T36" fmla="*/ 85229 w 472"/>
              <a:gd name="T37" fmla="*/ 105415 h 619"/>
              <a:gd name="T38" fmla="*/ 85229 w 472"/>
              <a:gd name="T39" fmla="*/ 105415 h 619"/>
              <a:gd name="T40" fmla="*/ 63922 w 472"/>
              <a:gd name="T41" fmla="*/ 84260 h 619"/>
              <a:gd name="T42" fmla="*/ 85229 w 472"/>
              <a:gd name="T43" fmla="*/ 63106 h 619"/>
              <a:gd name="T44" fmla="*/ 106536 w 472"/>
              <a:gd name="T45" fmla="*/ 84260 h 619"/>
              <a:gd name="T46" fmla="*/ 85229 w 472"/>
              <a:gd name="T47" fmla="*/ 105415 h 61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472" h="619">
                <a:moveTo>
                  <a:pt x="236" y="0"/>
                </a:moveTo>
                <a:lnTo>
                  <a:pt x="236" y="0"/>
                </a:lnTo>
                <a:cubicBezTo>
                  <a:pt x="104" y="0"/>
                  <a:pt x="0" y="103"/>
                  <a:pt x="0" y="235"/>
                </a:cubicBezTo>
                <a:cubicBezTo>
                  <a:pt x="0" y="323"/>
                  <a:pt x="192" y="618"/>
                  <a:pt x="236" y="618"/>
                </a:cubicBezTo>
                <a:cubicBezTo>
                  <a:pt x="280" y="618"/>
                  <a:pt x="471" y="323"/>
                  <a:pt x="471" y="235"/>
                </a:cubicBezTo>
                <a:cubicBezTo>
                  <a:pt x="471" y="103"/>
                  <a:pt x="368" y="0"/>
                  <a:pt x="236" y="0"/>
                </a:cubicBezTo>
                <a:close/>
                <a:moveTo>
                  <a:pt x="236" y="559"/>
                </a:moveTo>
                <a:lnTo>
                  <a:pt x="236" y="559"/>
                </a:lnTo>
                <a:cubicBezTo>
                  <a:pt x="207" y="559"/>
                  <a:pt x="45" y="309"/>
                  <a:pt x="45" y="235"/>
                </a:cubicBezTo>
                <a:cubicBezTo>
                  <a:pt x="45" y="117"/>
                  <a:pt x="133" y="29"/>
                  <a:pt x="236" y="29"/>
                </a:cubicBezTo>
                <a:cubicBezTo>
                  <a:pt x="339" y="29"/>
                  <a:pt x="427" y="117"/>
                  <a:pt x="427" y="235"/>
                </a:cubicBezTo>
                <a:cubicBezTo>
                  <a:pt x="427" y="309"/>
                  <a:pt x="266" y="559"/>
                  <a:pt x="236" y="559"/>
                </a:cubicBezTo>
                <a:close/>
                <a:moveTo>
                  <a:pt x="236" y="132"/>
                </a:moveTo>
                <a:lnTo>
                  <a:pt x="236" y="132"/>
                </a:lnTo>
                <a:cubicBezTo>
                  <a:pt x="177" y="132"/>
                  <a:pt x="133" y="176"/>
                  <a:pt x="133" y="235"/>
                </a:cubicBezTo>
                <a:cubicBezTo>
                  <a:pt x="133" y="279"/>
                  <a:pt x="177" y="323"/>
                  <a:pt x="236" y="323"/>
                </a:cubicBezTo>
                <a:cubicBezTo>
                  <a:pt x="295" y="323"/>
                  <a:pt x="339" y="279"/>
                  <a:pt x="339" y="235"/>
                </a:cubicBezTo>
                <a:cubicBezTo>
                  <a:pt x="339" y="176"/>
                  <a:pt x="295" y="132"/>
                  <a:pt x="236" y="132"/>
                </a:cubicBezTo>
                <a:close/>
                <a:moveTo>
                  <a:pt x="236" y="294"/>
                </a:moveTo>
                <a:lnTo>
                  <a:pt x="236" y="294"/>
                </a:lnTo>
                <a:cubicBezTo>
                  <a:pt x="207" y="294"/>
                  <a:pt x="177" y="264"/>
                  <a:pt x="177" y="235"/>
                </a:cubicBezTo>
                <a:cubicBezTo>
                  <a:pt x="177" y="191"/>
                  <a:pt x="207" y="176"/>
                  <a:pt x="236" y="176"/>
                </a:cubicBezTo>
                <a:cubicBezTo>
                  <a:pt x="266" y="176"/>
                  <a:pt x="295" y="191"/>
                  <a:pt x="295" y="235"/>
                </a:cubicBezTo>
                <a:cubicBezTo>
                  <a:pt x="295" y="264"/>
                  <a:pt x="266" y="294"/>
                  <a:pt x="236" y="2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AutoShape 46">
            <a:extLst>
              <a:ext uri="{FF2B5EF4-FFF2-40B4-BE49-F238E27FC236}">
                <a16:creationId xmlns:a16="http://schemas.microsoft.com/office/drawing/2014/main" id="{990122F6-F6D4-4B01-908B-CF8358CFF753}"/>
              </a:ext>
            </a:extLst>
          </p:cNvPr>
          <p:cNvSpPr>
            <a:spLocks/>
          </p:cNvSpPr>
          <p:nvPr/>
        </p:nvSpPr>
        <p:spPr bwMode="auto">
          <a:xfrm>
            <a:off x="7698519" y="2656449"/>
            <a:ext cx="476789" cy="47678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6874" y="17549"/>
                </a:moveTo>
                <a:cubicBezTo>
                  <a:pt x="15513" y="17549"/>
                  <a:pt x="14343" y="15612"/>
                  <a:pt x="13809" y="12825"/>
                </a:cubicBezTo>
                <a:lnTo>
                  <a:pt x="15524" y="12825"/>
                </a:lnTo>
                <a:cubicBezTo>
                  <a:pt x="17038" y="12825"/>
                  <a:pt x="18224" y="11343"/>
                  <a:pt x="18224" y="9450"/>
                </a:cubicBezTo>
                <a:cubicBezTo>
                  <a:pt x="18224" y="7558"/>
                  <a:pt x="17038" y="6075"/>
                  <a:pt x="15524" y="6075"/>
                </a:cubicBezTo>
                <a:lnTo>
                  <a:pt x="13809" y="6075"/>
                </a:lnTo>
                <a:cubicBezTo>
                  <a:pt x="14343" y="3289"/>
                  <a:pt x="15513" y="1350"/>
                  <a:pt x="16874" y="1350"/>
                </a:cubicBezTo>
                <a:cubicBezTo>
                  <a:pt x="18739" y="1350"/>
                  <a:pt x="20249" y="4976"/>
                  <a:pt x="20249" y="9450"/>
                </a:cubicBezTo>
                <a:cubicBezTo>
                  <a:pt x="20249" y="13923"/>
                  <a:pt x="18739" y="17549"/>
                  <a:pt x="16874" y="17549"/>
                </a:cubicBezTo>
                <a:moveTo>
                  <a:pt x="8926" y="11482"/>
                </a:moveTo>
                <a:lnTo>
                  <a:pt x="8774" y="11482"/>
                </a:lnTo>
                <a:lnTo>
                  <a:pt x="8774" y="11475"/>
                </a:lnTo>
                <a:cubicBezTo>
                  <a:pt x="8028" y="11475"/>
                  <a:pt x="7424" y="10569"/>
                  <a:pt x="7424" y="9450"/>
                </a:cubicBezTo>
                <a:cubicBezTo>
                  <a:pt x="7424" y="8332"/>
                  <a:pt x="8028" y="7425"/>
                  <a:pt x="8774" y="7425"/>
                </a:cubicBezTo>
                <a:lnTo>
                  <a:pt x="8926" y="7425"/>
                </a:lnTo>
                <a:cubicBezTo>
                  <a:pt x="10200" y="7425"/>
                  <a:pt x="11391" y="6924"/>
                  <a:pt x="12441" y="6063"/>
                </a:cubicBezTo>
                <a:cubicBezTo>
                  <a:pt x="12248" y="7149"/>
                  <a:pt x="12149" y="8300"/>
                  <a:pt x="12149" y="9450"/>
                </a:cubicBezTo>
                <a:cubicBezTo>
                  <a:pt x="12149" y="10603"/>
                  <a:pt x="12248" y="11758"/>
                  <a:pt x="12442" y="12846"/>
                </a:cubicBezTo>
                <a:cubicBezTo>
                  <a:pt x="11393" y="11983"/>
                  <a:pt x="10200" y="11482"/>
                  <a:pt x="8926" y="11482"/>
                </a:cubicBezTo>
                <a:moveTo>
                  <a:pt x="8096" y="20249"/>
                </a:moveTo>
                <a:lnTo>
                  <a:pt x="5396" y="20249"/>
                </a:lnTo>
                <a:lnTo>
                  <a:pt x="5396" y="14175"/>
                </a:lnTo>
                <a:cubicBezTo>
                  <a:pt x="5396" y="13683"/>
                  <a:pt x="5264" y="13223"/>
                  <a:pt x="5033" y="12825"/>
                </a:cubicBezTo>
                <a:lnTo>
                  <a:pt x="5505" y="12825"/>
                </a:lnTo>
                <a:lnTo>
                  <a:pt x="5505" y="12832"/>
                </a:lnTo>
                <a:lnTo>
                  <a:pt x="7535" y="12832"/>
                </a:lnTo>
                <a:cubicBezTo>
                  <a:pt x="7463" y="13042"/>
                  <a:pt x="7421" y="13265"/>
                  <a:pt x="7421" y="13500"/>
                </a:cubicBezTo>
                <a:lnTo>
                  <a:pt x="7421" y="18225"/>
                </a:lnTo>
                <a:cubicBezTo>
                  <a:pt x="7421" y="18874"/>
                  <a:pt x="7784" y="19307"/>
                  <a:pt x="8001" y="19565"/>
                </a:cubicBezTo>
                <a:cubicBezTo>
                  <a:pt x="8031" y="19601"/>
                  <a:pt x="8065" y="19638"/>
                  <a:pt x="8096" y="19677"/>
                </a:cubicBezTo>
                <a:cubicBezTo>
                  <a:pt x="8096" y="19677"/>
                  <a:pt x="8096" y="20249"/>
                  <a:pt x="8096" y="20249"/>
                </a:cubicBezTo>
                <a:close/>
                <a:moveTo>
                  <a:pt x="1349" y="9450"/>
                </a:moveTo>
                <a:cubicBezTo>
                  <a:pt x="1349" y="8332"/>
                  <a:pt x="1953" y="7425"/>
                  <a:pt x="2699" y="7425"/>
                </a:cubicBezTo>
                <a:lnTo>
                  <a:pt x="7434" y="7425"/>
                </a:lnTo>
                <a:cubicBezTo>
                  <a:pt x="7014" y="7916"/>
                  <a:pt x="6749" y="8631"/>
                  <a:pt x="6749" y="9450"/>
                </a:cubicBezTo>
                <a:cubicBezTo>
                  <a:pt x="6749" y="10270"/>
                  <a:pt x="7014" y="10984"/>
                  <a:pt x="7434" y="11475"/>
                </a:cubicBezTo>
                <a:lnTo>
                  <a:pt x="2699" y="11475"/>
                </a:lnTo>
                <a:cubicBezTo>
                  <a:pt x="1953" y="11475"/>
                  <a:pt x="1349" y="10569"/>
                  <a:pt x="1349" y="9450"/>
                </a:cubicBezTo>
                <a:moveTo>
                  <a:pt x="13499" y="9450"/>
                </a:moveTo>
                <a:cubicBezTo>
                  <a:pt x="13499" y="8749"/>
                  <a:pt x="13540" y="8073"/>
                  <a:pt x="13610" y="7425"/>
                </a:cubicBezTo>
                <a:lnTo>
                  <a:pt x="15524" y="7425"/>
                </a:lnTo>
                <a:cubicBezTo>
                  <a:pt x="16269" y="7425"/>
                  <a:pt x="16874" y="8332"/>
                  <a:pt x="16874" y="9450"/>
                </a:cubicBezTo>
                <a:cubicBezTo>
                  <a:pt x="16874" y="10569"/>
                  <a:pt x="16269" y="11475"/>
                  <a:pt x="15524" y="11475"/>
                </a:cubicBezTo>
                <a:lnTo>
                  <a:pt x="13610" y="11475"/>
                </a:lnTo>
                <a:cubicBezTo>
                  <a:pt x="13540" y="10826"/>
                  <a:pt x="13499" y="10151"/>
                  <a:pt x="13499" y="9450"/>
                </a:cubicBezTo>
                <a:moveTo>
                  <a:pt x="16874" y="0"/>
                </a:moveTo>
                <a:cubicBezTo>
                  <a:pt x="15489" y="0"/>
                  <a:pt x="14400" y="951"/>
                  <a:pt x="13618" y="2420"/>
                </a:cubicBezTo>
                <a:lnTo>
                  <a:pt x="13604" y="2412"/>
                </a:lnTo>
                <a:cubicBezTo>
                  <a:pt x="12469" y="4635"/>
                  <a:pt x="10778" y="6075"/>
                  <a:pt x="8926" y="6075"/>
                </a:cubicBezTo>
                <a:lnTo>
                  <a:pt x="8479" y="6075"/>
                </a:lnTo>
                <a:lnTo>
                  <a:pt x="5505" y="6075"/>
                </a:lnTo>
                <a:lnTo>
                  <a:pt x="2699" y="6075"/>
                </a:lnTo>
                <a:cubicBezTo>
                  <a:pt x="1185" y="6075"/>
                  <a:pt x="0" y="7558"/>
                  <a:pt x="0" y="9450"/>
                </a:cubicBezTo>
                <a:cubicBezTo>
                  <a:pt x="0" y="11343"/>
                  <a:pt x="1185" y="12825"/>
                  <a:pt x="2699" y="12825"/>
                </a:cubicBezTo>
                <a:cubicBezTo>
                  <a:pt x="3443" y="12827"/>
                  <a:pt x="4046" y="13430"/>
                  <a:pt x="4046" y="14175"/>
                </a:cubicBezTo>
                <a:lnTo>
                  <a:pt x="4046" y="20249"/>
                </a:lnTo>
                <a:cubicBezTo>
                  <a:pt x="4046" y="20996"/>
                  <a:pt x="4651" y="21599"/>
                  <a:pt x="5396" y="21599"/>
                </a:cubicBezTo>
                <a:lnTo>
                  <a:pt x="8096" y="21599"/>
                </a:lnTo>
                <a:cubicBezTo>
                  <a:pt x="8842" y="21599"/>
                  <a:pt x="9446" y="20996"/>
                  <a:pt x="9446" y="20249"/>
                </a:cubicBezTo>
                <a:lnTo>
                  <a:pt x="9446" y="19575"/>
                </a:lnTo>
                <a:cubicBezTo>
                  <a:pt x="9446" y="18900"/>
                  <a:pt x="8771" y="18598"/>
                  <a:pt x="8771" y="18225"/>
                </a:cubicBezTo>
                <a:lnTo>
                  <a:pt x="8771" y="13500"/>
                </a:lnTo>
                <a:cubicBezTo>
                  <a:pt x="8771" y="13484"/>
                  <a:pt x="8781" y="13473"/>
                  <a:pt x="8782" y="13458"/>
                </a:cubicBezTo>
                <a:cubicBezTo>
                  <a:pt x="8789" y="13361"/>
                  <a:pt x="8815" y="13271"/>
                  <a:pt x="8859" y="13191"/>
                </a:cubicBezTo>
                <a:cubicBezTo>
                  <a:pt x="8871" y="13169"/>
                  <a:pt x="8884" y="13151"/>
                  <a:pt x="8898" y="13132"/>
                </a:cubicBezTo>
                <a:cubicBezTo>
                  <a:pt x="8952" y="13051"/>
                  <a:pt x="9020" y="12985"/>
                  <a:pt x="9103" y="12934"/>
                </a:cubicBezTo>
                <a:cubicBezTo>
                  <a:pt x="9107" y="12931"/>
                  <a:pt x="9108" y="12927"/>
                  <a:pt x="9112" y="12925"/>
                </a:cubicBezTo>
                <a:cubicBezTo>
                  <a:pt x="9115" y="12925"/>
                  <a:pt x="9117" y="12922"/>
                  <a:pt x="9120" y="12922"/>
                </a:cubicBezTo>
                <a:cubicBezTo>
                  <a:pt x="9174" y="12892"/>
                  <a:pt x="9238" y="12885"/>
                  <a:pt x="9299" y="12868"/>
                </a:cubicBezTo>
                <a:cubicBezTo>
                  <a:pt x="11003" y="13049"/>
                  <a:pt x="12545" y="14424"/>
                  <a:pt x="13604" y="16495"/>
                </a:cubicBezTo>
                <a:lnTo>
                  <a:pt x="13621" y="16487"/>
                </a:lnTo>
                <a:cubicBezTo>
                  <a:pt x="14404" y="17950"/>
                  <a:pt x="15490" y="18900"/>
                  <a:pt x="16874" y="18900"/>
                </a:cubicBezTo>
                <a:cubicBezTo>
                  <a:pt x="19977" y="18900"/>
                  <a:pt x="21600" y="14145"/>
                  <a:pt x="21600" y="9450"/>
                </a:cubicBezTo>
                <a:cubicBezTo>
                  <a:pt x="21600" y="4754"/>
                  <a:pt x="19977" y="0"/>
                  <a:pt x="16874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marL="0" marR="0" lvl="0" indent="0" algn="ctr" defTabSz="2286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ill Sans" charset="0"/>
              <a:ea typeface="+mn-ea"/>
              <a:cs typeface="+mn-cs"/>
              <a:sym typeface="Gill Sans" charset="0"/>
            </a:endParaRPr>
          </a:p>
        </p:txBody>
      </p:sp>
      <p:pic>
        <p:nvPicPr>
          <p:cNvPr id="53" name="Picture Placeholder 20">
            <a:extLst>
              <a:ext uri="{FF2B5EF4-FFF2-40B4-BE49-F238E27FC236}">
                <a16:creationId xmlns:a16="http://schemas.microsoft.com/office/drawing/2014/main" id="{21DCD3D1-27F9-4558-9722-DBE20D99F43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72460" y="2046977"/>
            <a:ext cx="1763713" cy="1763713"/>
          </a:xfrm>
          <a:prstGeom prst="ellipse">
            <a:avLst/>
          </a:prstGeom>
        </p:spPr>
      </p:pic>
      <p:pic>
        <p:nvPicPr>
          <p:cNvPr id="54" name="Picture Placeholder 20">
            <a:extLst>
              <a:ext uri="{FF2B5EF4-FFF2-40B4-BE49-F238E27FC236}">
                <a16:creationId xmlns:a16="http://schemas.microsoft.com/office/drawing/2014/main" id="{8D8DA17A-F629-47BD-A31F-F6D0A4F6823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" r="276"/>
          <a:stretch/>
        </p:blipFill>
        <p:spPr>
          <a:xfrm>
            <a:off x="4193452" y="2030066"/>
            <a:ext cx="1763713" cy="1763713"/>
          </a:xfrm>
          <a:prstGeom prst="ellipse">
            <a:avLst/>
          </a:prstGeom>
        </p:spPr>
      </p:pic>
      <p:pic>
        <p:nvPicPr>
          <p:cNvPr id="55" name="Picture Placeholder 20">
            <a:extLst>
              <a:ext uri="{FF2B5EF4-FFF2-40B4-BE49-F238E27FC236}">
                <a16:creationId xmlns:a16="http://schemas.microsoft.com/office/drawing/2014/main" id="{F704CF6B-DA92-4DFD-87B6-291DC03C41C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2" t="8579" r="24124" b="13084"/>
          <a:stretch/>
        </p:blipFill>
        <p:spPr>
          <a:xfrm>
            <a:off x="1440711" y="2043471"/>
            <a:ext cx="1763713" cy="176371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962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A99F8A-0EB3-4A89-B656-D332C69E33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6553200" y="0"/>
            <a:ext cx="5638800" cy="6858000"/>
          </a:xfrm>
          <a:solidFill>
            <a:srgbClr val="27CCA9"/>
          </a:solidFill>
        </p:spPr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24503C9-FE8A-48F5-A6DE-31A7947D0836}"/>
              </a:ext>
            </a:extLst>
          </p:cNvPr>
          <p:cNvGrpSpPr/>
          <p:nvPr/>
        </p:nvGrpSpPr>
        <p:grpSpPr>
          <a:xfrm flipH="1">
            <a:off x="3091872" y="-16226"/>
            <a:ext cx="6904900" cy="6904900"/>
            <a:chOff x="2506886" y="200218"/>
            <a:chExt cx="6277182" cy="6277182"/>
          </a:xfrm>
          <a:solidFill>
            <a:schemeClr val="bg1">
              <a:lumMod val="95000"/>
            </a:schemeClr>
          </a:solidFill>
        </p:grpSpPr>
        <p:sp>
          <p:nvSpPr>
            <p:cNvPr id="239" name="Block Arc 238">
              <a:extLst>
                <a:ext uri="{FF2B5EF4-FFF2-40B4-BE49-F238E27FC236}">
                  <a16:creationId xmlns:a16="http://schemas.microsoft.com/office/drawing/2014/main" id="{13E3E78A-6491-4E08-AC88-09D16AC76C8F}"/>
                </a:ext>
              </a:extLst>
            </p:cNvPr>
            <p:cNvSpPr/>
            <p:nvPr/>
          </p:nvSpPr>
          <p:spPr>
            <a:xfrm>
              <a:off x="2506886" y="200218"/>
              <a:ext cx="6277182" cy="6277182"/>
            </a:xfrm>
            <a:prstGeom prst="blockArc">
              <a:avLst>
                <a:gd name="adj1" fmla="val 5402377"/>
                <a:gd name="adj2" fmla="val 20048714"/>
                <a:gd name="adj3" fmla="val 9383"/>
              </a:avLst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66700" dist="215900" dir="2700000" algn="tl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Partial Circle 208">
              <a:extLst>
                <a:ext uri="{FF2B5EF4-FFF2-40B4-BE49-F238E27FC236}">
                  <a16:creationId xmlns:a16="http://schemas.microsoft.com/office/drawing/2014/main" id="{FDD96985-2EE3-40A2-9B3B-E677F420B563}"/>
                </a:ext>
              </a:extLst>
            </p:cNvPr>
            <p:cNvSpPr/>
            <p:nvPr/>
          </p:nvSpPr>
          <p:spPr>
            <a:xfrm>
              <a:off x="3182557" y="881431"/>
              <a:ext cx="4914757" cy="4914757"/>
            </a:xfrm>
            <a:prstGeom prst="pie">
              <a:avLst>
                <a:gd name="adj1" fmla="val 5411858"/>
                <a:gd name="adj2" fmla="val 16194544"/>
              </a:avLst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66700" dist="215900" dir="2700000" algn="tl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71" name="Rectangle 70">
            <a:extLst>
              <a:ext uri="{FF2B5EF4-FFF2-40B4-BE49-F238E27FC236}">
                <a16:creationId xmlns:a16="http://schemas.microsoft.com/office/drawing/2014/main" id="{68E7C72F-26B9-463C-BA51-7B0650C72085}"/>
              </a:ext>
            </a:extLst>
          </p:cNvPr>
          <p:cNvSpPr/>
          <p:nvPr/>
        </p:nvSpPr>
        <p:spPr>
          <a:xfrm flipH="1">
            <a:off x="3031896" y="4284755"/>
            <a:ext cx="2754448" cy="868366"/>
          </a:xfrm>
          <a:prstGeom prst="rect">
            <a:avLst/>
          </a:prstGeom>
          <a:solidFill>
            <a:srgbClr val="27587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66700" dist="215900" dir="2700000" algn="tl" rotWithShape="0">
              <a:prstClr val="black">
                <a:alpha val="15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9F1F7035-FE5B-4264-8F54-CE5F208113DE}"/>
              </a:ext>
            </a:extLst>
          </p:cNvPr>
          <p:cNvSpPr/>
          <p:nvPr/>
        </p:nvSpPr>
        <p:spPr>
          <a:xfrm flipH="1">
            <a:off x="2603664" y="4284755"/>
            <a:ext cx="2754447" cy="868366"/>
          </a:xfrm>
          <a:prstGeom prst="roundRect">
            <a:avLst>
              <a:gd name="adj" fmla="val 50000"/>
            </a:avLst>
          </a:prstGeom>
          <a:solidFill>
            <a:srgbClr val="27587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8F773F0-B3B7-40D0-9726-C55A93D9657F}"/>
              </a:ext>
            </a:extLst>
          </p:cNvPr>
          <p:cNvSpPr/>
          <p:nvPr/>
        </p:nvSpPr>
        <p:spPr>
          <a:xfrm flipH="1">
            <a:off x="3031896" y="3417328"/>
            <a:ext cx="2754448" cy="868366"/>
          </a:xfrm>
          <a:prstGeom prst="rect">
            <a:avLst/>
          </a:prstGeom>
          <a:solidFill>
            <a:srgbClr val="92D05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66700" dist="215900" dir="2700000" algn="tl" rotWithShape="0">
              <a:prstClr val="black">
                <a:alpha val="15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477C44BE-45B2-47C6-8537-51E39E5B69AE}"/>
              </a:ext>
            </a:extLst>
          </p:cNvPr>
          <p:cNvSpPr/>
          <p:nvPr/>
        </p:nvSpPr>
        <p:spPr>
          <a:xfrm flipH="1">
            <a:off x="2603663" y="3418215"/>
            <a:ext cx="2075341" cy="86836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3BC05F-DA41-4136-8FD1-CDD2C2CFEDE5}"/>
              </a:ext>
            </a:extLst>
          </p:cNvPr>
          <p:cNvSpPr/>
          <p:nvPr/>
        </p:nvSpPr>
        <p:spPr>
          <a:xfrm flipH="1">
            <a:off x="3031896" y="2563781"/>
            <a:ext cx="2754448" cy="868366"/>
          </a:xfrm>
          <a:prstGeom prst="rect">
            <a:avLst/>
          </a:prstGeom>
          <a:solidFill>
            <a:srgbClr val="0C70B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66700" dist="215900" dir="2700000" algn="tl" rotWithShape="0">
              <a:prstClr val="black">
                <a:alpha val="15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8C457414-D380-42BD-B594-9912E6656601}"/>
              </a:ext>
            </a:extLst>
          </p:cNvPr>
          <p:cNvSpPr/>
          <p:nvPr/>
        </p:nvSpPr>
        <p:spPr>
          <a:xfrm flipH="1">
            <a:off x="2603663" y="2563781"/>
            <a:ext cx="2754448" cy="868366"/>
          </a:xfrm>
          <a:prstGeom prst="roundRect">
            <a:avLst>
              <a:gd name="adj" fmla="val 50000"/>
            </a:avLst>
          </a:prstGeom>
          <a:solidFill>
            <a:srgbClr val="0C70B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193D2EC-9CD1-4A59-BF85-D75592969B99}"/>
              </a:ext>
            </a:extLst>
          </p:cNvPr>
          <p:cNvSpPr/>
          <p:nvPr/>
        </p:nvSpPr>
        <p:spPr>
          <a:xfrm flipH="1">
            <a:off x="3031896" y="1696354"/>
            <a:ext cx="2754448" cy="868366"/>
          </a:xfrm>
          <a:prstGeom prst="rect">
            <a:avLst/>
          </a:prstGeom>
          <a:solidFill>
            <a:srgbClr val="27CCA9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66700" dist="215900" dir="2700000" algn="tl" rotWithShape="0">
              <a:prstClr val="black">
                <a:alpha val="15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2610EDA3-5103-4898-9132-6AF049138D40}"/>
              </a:ext>
            </a:extLst>
          </p:cNvPr>
          <p:cNvSpPr/>
          <p:nvPr/>
        </p:nvSpPr>
        <p:spPr>
          <a:xfrm flipH="1">
            <a:off x="2603663" y="1696354"/>
            <a:ext cx="2754448" cy="868366"/>
          </a:xfrm>
          <a:prstGeom prst="roundRect">
            <a:avLst>
              <a:gd name="adj" fmla="val 50000"/>
            </a:avLst>
          </a:prstGeom>
          <a:solidFill>
            <a:srgbClr val="27CCA9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FA2CD0C-6AA6-43CF-A3CB-9B01EC9DEC54}"/>
              </a:ext>
            </a:extLst>
          </p:cNvPr>
          <p:cNvSpPr/>
          <p:nvPr/>
        </p:nvSpPr>
        <p:spPr>
          <a:xfrm flipH="1">
            <a:off x="6227626" y="2896872"/>
            <a:ext cx="319362" cy="261547"/>
          </a:xfrm>
          <a:prstGeom prst="rect">
            <a:avLst/>
          </a:prstGeom>
          <a:solidFill>
            <a:srgbClr val="27C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54B9ED8-CE30-4715-85C9-5BBEF2FE9D60}"/>
              </a:ext>
            </a:extLst>
          </p:cNvPr>
          <p:cNvSpPr/>
          <p:nvPr/>
        </p:nvSpPr>
        <p:spPr>
          <a:xfrm flipH="1">
            <a:off x="6227626" y="3158023"/>
            <a:ext cx="319362" cy="261547"/>
          </a:xfrm>
          <a:prstGeom prst="rect">
            <a:avLst/>
          </a:prstGeom>
          <a:solidFill>
            <a:srgbClr val="0C7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51A60D5-B253-4029-9D74-6D12589BF28D}"/>
              </a:ext>
            </a:extLst>
          </p:cNvPr>
          <p:cNvSpPr/>
          <p:nvPr/>
        </p:nvSpPr>
        <p:spPr>
          <a:xfrm flipH="1">
            <a:off x="6227626" y="3419173"/>
            <a:ext cx="319362" cy="2615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E1E4C28-EC1D-42EB-87C3-0530D20BAA2A}"/>
              </a:ext>
            </a:extLst>
          </p:cNvPr>
          <p:cNvSpPr/>
          <p:nvPr/>
        </p:nvSpPr>
        <p:spPr>
          <a:xfrm flipH="1">
            <a:off x="6227626" y="3680324"/>
            <a:ext cx="319362" cy="261547"/>
          </a:xfrm>
          <a:prstGeom prst="rect">
            <a:avLst/>
          </a:prstGeom>
          <a:solidFill>
            <a:srgbClr val="275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21">
            <a:extLst>
              <a:ext uri="{FF2B5EF4-FFF2-40B4-BE49-F238E27FC236}">
                <a16:creationId xmlns:a16="http://schemas.microsoft.com/office/drawing/2014/main" id="{1E13976F-5591-4B6B-8D5A-B0C5A4F747A2}"/>
              </a:ext>
            </a:extLst>
          </p:cNvPr>
          <p:cNvSpPr/>
          <p:nvPr/>
        </p:nvSpPr>
        <p:spPr>
          <a:xfrm flipH="1">
            <a:off x="5775024" y="1696180"/>
            <a:ext cx="479626" cy="1464842"/>
          </a:xfrm>
          <a:custGeom>
            <a:avLst/>
            <a:gdLst>
              <a:gd name="connsiteX0" fmla="*/ 0 w 717630"/>
              <a:gd name="connsiteY0" fmla="*/ 0 h 382931"/>
              <a:gd name="connsiteX1" fmla="*/ 717630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717630"/>
              <a:gd name="connsiteY0" fmla="*/ 1761744 h 2144675"/>
              <a:gd name="connsiteX1" fmla="*/ 632286 w 717630"/>
              <a:gd name="connsiteY1" fmla="*/ 0 h 2144675"/>
              <a:gd name="connsiteX2" fmla="*/ 717630 w 717630"/>
              <a:gd name="connsiteY2" fmla="*/ 2144675 h 2144675"/>
              <a:gd name="connsiteX3" fmla="*/ 0 w 717630"/>
              <a:gd name="connsiteY3" fmla="*/ 2144675 h 2144675"/>
              <a:gd name="connsiteX4" fmla="*/ 0 w 717630"/>
              <a:gd name="connsiteY4" fmla="*/ 1761744 h 2144675"/>
              <a:gd name="connsiteX0" fmla="*/ 0 w 662766"/>
              <a:gd name="connsiteY0" fmla="*/ 1761744 h 2144675"/>
              <a:gd name="connsiteX1" fmla="*/ 632286 w 662766"/>
              <a:gd name="connsiteY1" fmla="*/ 0 h 2144675"/>
              <a:gd name="connsiteX2" fmla="*/ 662766 w 662766"/>
              <a:gd name="connsiteY2" fmla="*/ 809651 h 2144675"/>
              <a:gd name="connsiteX3" fmla="*/ 0 w 662766"/>
              <a:gd name="connsiteY3" fmla="*/ 2144675 h 2144675"/>
              <a:gd name="connsiteX4" fmla="*/ 0 w 662766"/>
              <a:gd name="connsiteY4" fmla="*/ 1761744 h 2144675"/>
              <a:gd name="connsiteX0" fmla="*/ 0 w 632286"/>
              <a:gd name="connsiteY0" fmla="*/ 1761744 h 2144675"/>
              <a:gd name="connsiteX1" fmla="*/ 632286 w 632286"/>
              <a:gd name="connsiteY1" fmla="*/ 0 h 2144675"/>
              <a:gd name="connsiteX2" fmla="*/ 607902 w 632286"/>
              <a:gd name="connsiteY2" fmla="*/ 1272947 h 2144675"/>
              <a:gd name="connsiteX3" fmla="*/ 0 w 632286"/>
              <a:gd name="connsiteY3" fmla="*/ 2144675 h 2144675"/>
              <a:gd name="connsiteX4" fmla="*/ 0 w 632286"/>
              <a:gd name="connsiteY4" fmla="*/ 1761744 h 2144675"/>
              <a:gd name="connsiteX0" fmla="*/ 0 w 638382"/>
              <a:gd name="connsiteY0" fmla="*/ 1761744 h 2144675"/>
              <a:gd name="connsiteX1" fmla="*/ 632286 w 638382"/>
              <a:gd name="connsiteY1" fmla="*/ 0 h 2144675"/>
              <a:gd name="connsiteX2" fmla="*/ 638382 w 638382"/>
              <a:gd name="connsiteY2" fmla="*/ 1284377 h 2144675"/>
              <a:gd name="connsiteX3" fmla="*/ 0 w 638382"/>
              <a:gd name="connsiteY3" fmla="*/ 2144675 h 2144675"/>
              <a:gd name="connsiteX4" fmla="*/ 0 w 638382"/>
              <a:gd name="connsiteY4" fmla="*/ 1761744 h 214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382" h="2144675">
                <a:moveTo>
                  <a:pt x="0" y="1761744"/>
                </a:moveTo>
                <a:lnTo>
                  <a:pt x="632286" y="0"/>
                </a:lnTo>
                <a:lnTo>
                  <a:pt x="638382" y="1284377"/>
                </a:lnTo>
                <a:lnTo>
                  <a:pt x="0" y="2144675"/>
                </a:lnTo>
                <a:lnTo>
                  <a:pt x="0" y="1761744"/>
                </a:lnTo>
                <a:close/>
              </a:path>
            </a:pathLst>
          </a:custGeom>
          <a:solidFill>
            <a:srgbClr val="1E9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22">
            <a:extLst>
              <a:ext uri="{FF2B5EF4-FFF2-40B4-BE49-F238E27FC236}">
                <a16:creationId xmlns:a16="http://schemas.microsoft.com/office/drawing/2014/main" id="{B71A3324-CA05-4CA7-8375-C2DABEEFC89D}"/>
              </a:ext>
            </a:extLst>
          </p:cNvPr>
          <p:cNvSpPr/>
          <p:nvPr/>
        </p:nvSpPr>
        <p:spPr>
          <a:xfrm flipH="1">
            <a:off x="5773878" y="2562620"/>
            <a:ext cx="488786" cy="873604"/>
          </a:xfrm>
          <a:custGeom>
            <a:avLst/>
            <a:gdLst>
              <a:gd name="connsiteX0" fmla="*/ 0 w 717630"/>
              <a:gd name="connsiteY0" fmla="*/ 0 h 382931"/>
              <a:gd name="connsiteX1" fmla="*/ 717630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717630"/>
              <a:gd name="connsiteY0" fmla="*/ 871728 h 1254659"/>
              <a:gd name="connsiteX1" fmla="*/ 650574 w 717630"/>
              <a:gd name="connsiteY1" fmla="*/ 0 h 1254659"/>
              <a:gd name="connsiteX2" fmla="*/ 717630 w 717630"/>
              <a:gd name="connsiteY2" fmla="*/ 1254659 h 1254659"/>
              <a:gd name="connsiteX3" fmla="*/ 0 w 717630"/>
              <a:gd name="connsiteY3" fmla="*/ 1254659 h 1254659"/>
              <a:gd name="connsiteX4" fmla="*/ 0 w 717630"/>
              <a:gd name="connsiteY4" fmla="*/ 871728 h 1254659"/>
              <a:gd name="connsiteX0" fmla="*/ 0 w 650574"/>
              <a:gd name="connsiteY0" fmla="*/ 871728 h 1254659"/>
              <a:gd name="connsiteX1" fmla="*/ 650574 w 650574"/>
              <a:gd name="connsiteY1" fmla="*/ 0 h 1254659"/>
              <a:gd name="connsiteX2" fmla="*/ 321390 w 650574"/>
              <a:gd name="connsiteY2" fmla="*/ 1193699 h 1254659"/>
              <a:gd name="connsiteX3" fmla="*/ 0 w 650574"/>
              <a:gd name="connsiteY3" fmla="*/ 1254659 h 1254659"/>
              <a:gd name="connsiteX4" fmla="*/ 0 w 650574"/>
              <a:gd name="connsiteY4" fmla="*/ 871728 h 1254659"/>
              <a:gd name="connsiteX0" fmla="*/ 0 w 650574"/>
              <a:gd name="connsiteY0" fmla="*/ 871728 h 1279043"/>
              <a:gd name="connsiteX1" fmla="*/ 650574 w 650574"/>
              <a:gd name="connsiteY1" fmla="*/ 0 h 1279043"/>
              <a:gd name="connsiteX2" fmla="*/ 626190 w 650574"/>
              <a:gd name="connsiteY2" fmla="*/ 1279043 h 1279043"/>
              <a:gd name="connsiteX3" fmla="*/ 0 w 650574"/>
              <a:gd name="connsiteY3" fmla="*/ 1254659 h 1279043"/>
              <a:gd name="connsiteX4" fmla="*/ 0 w 650574"/>
              <a:gd name="connsiteY4" fmla="*/ 871728 h 1279043"/>
              <a:gd name="connsiteX0" fmla="*/ 0 w 650574"/>
              <a:gd name="connsiteY0" fmla="*/ 871728 h 1279043"/>
              <a:gd name="connsiteX1" fmla="*/ 650574 w 650574"/>
              <a:gd name="connsiteY1" fmla="*/ 0 h 1279043"/>
              <a:gd name="connsiteX2" fmla="*/ 637620 w 650574"/>
              <a:gd name="connsiteY2" fmla="*/ 1279043 h 1279043"/>
              <a:gd name="connsiteX3" fmla="*/ 0 w 650574"/>
              <a:gd name="connsiteY3" fmla="*/ 1254659 h 1279043"/>
              <a:gd name="connsiteX4" fmla="*/ 0 w 650574"/>
              <a:gd name="connsiteY4" fmla="*/ 871728 h 127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574" h="1279043">
                <a:moveTo>
                  <a:pt x="0" y="871728"/>
                </a:moveTo>
                <a:lnTo>
                  <a:pt x="650574" y="0"/>
                </a:lnTo>
                <a:lnTo>
                  <a:pt x="637620" y="1279043"/>
                </a:lnTo>
                <a:lnTo>
                  <a:pt x="0" y="1254659"/>
                </a:lnTo>
                <a:lnTo>
                  <a:pt x="0" y="871728"/>
                </a:lnTo>
                <a:close/>
              </a:path>
            </a:pathLst>
          </a:custGeom>
          <a:solidFill>
            <a:srgbClr val="0A5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23">
            <a:extLst>
              <a:ext uri="{FF2B5EF4-FFF2-40B4-BE49-F238E27FC236}">
                <a16:creationId xmlns:a16="http://schemas.microsoft.com/office/drawing/2014/main" id="{E644D5AD-F740-438A-A673-8E166B911B3F}"/>
              </a:ext>
            </a:extLst>
          </p:cNvPr>
          <p:cNvSpPr/>
          <p:nvPr/>
        </p:nvSpPr>
        <p:spPr>
          <a:xfrm flipH="1">
            <a:off x="5783040" y="3419173"/>
            <a:ext cx="484206" cy="888696"/>
          </a:xfrm>
          <a:custGeom>
            <a:avLst/>
            <a:gdLst>
              <a:gd name="connsiteX0" fmla="*/ 0 w 717630"/>
              <a:gd name="connsiteY0" fmla="*/ 0 h 382931"/>
              <a:gd name="connsiteX1" fmla="*/ 717630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717630"/>
              <a:gd name="connsiteY0" fmla="*/ 0 h 382931"/>
              <a:gd name="connsiteX1" fmla="*/ 644478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644478"/>
              <a:gd name="connsiteY0" fmla="*/ 0 h 1199795"/>
              <a:gd name="connsiteX1" fmla="*/ 644478 w 644478"/>
              <a:gd name="connsiteY1" fmla="*/ 0 h 1199795"/>
              <a:gd name="connsiteX2" fmla="*/ 638382 w 644478"/>
              <a:gd name="connsiteY2" fmla="*/ 1199795 h 1199795"/>
              <a:gd name="connsiteX3" fmla="*/ 0 w 644478"/>
              <a:gd name="connsiteY3" fmla="*/ 382931 h 1199795"/>
              <a:gd name="connsiteX4" fmla="*/ 0 w 644478"/>
              <a:gd name="connsiteY4" fmla="*/ 0 h 1199795"/>
              <a:gd name="connsiteX0" fmla="*/ 0 w 644478"/>
              <a:gd name="connsiteY0" fmla="*/ 0 h 1297331"/>
              <a:gd name="connsiteX1" fmla="*/ 644478 w 644478"/>
              <a:gd name="connsiteY1" fmla="*/ 0 h 1297331"/>
              <a:gd name="connsiteX2" fmla="*/ 632286 w 644478"/>
              <a:gd name="connsiteY2" fmla="*/ 1297331 h 1297331"/>
              <a:gd name="connsiteX3" fmla="*/ 0 w 644478"/>
              <a:gd name="connsiteY3" fmla="*/ 382931 h 1297331"/>
              <a:gd name="connsiteX4" fmla="*/ 0 w 644478"/>
              <a:gd name="connsiteY4" fmla="*/ 0 h 1297331"/>
              <a:gd name="connsiteX0" fmla="*/ 0 w 644478"/>
              <a:gd name="connsiteY0" fmla="*/ 0 h 1301141"/>
              <a:gd name="connsiteX1" fmla="*/ 644478 w 644478"/>
              <a:gd name="connsiteY1" fmla="*/ 0 h 1301141"/>
              <a:gd name="connsiteX2" fmla="*/ 643716 w 644478"/>
              <a:gd name="connsiteY2" fmla="*/ 1301141 h 1301141"/>
              <a:gd name="connsiteX3" fmla="*/ 0 w 644478"/>
              <a:gd name="connsiteY3" fmla="*/ 382931 h 1301141"/>
              <a:gd name="connsiteX4" fmla="*/ 0 w 644478"/>
              <a:gd name="connsiteY4" fmla="*/ 0 h 130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478" h="1301141">
                <a:moveTo>
                  <a:pt x="0" y="0"/>
                </a:moveTo>
                <a:lnTo>
                  <a:pt x="644478" y="0"/>
                </a:lnTo>
                <a:lnTo>
                  <a:pt x="643716" y="1301141"/>
                </a:lnTo>
                <a:lnTo>
                  <a:pt x="0" y="382931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24">
            <a:extLst>
              <a:ext uri="{FF2B5EF4-FFF2-40B4-BE49-F238E27FC236}">
                <a16:creationId xmlns:a16="http://schemas.microsoft.com/office/drawing/2014/main" id="{4BCBB338-2BB7-4860-8619-0A1688CC274E}"/>
              </a:ext>
            </a:extLst>
          </p:cNvPr>
          <p:cNvSpPr/>
          <p:nvPr/>
        </p:nvSpPr>
        <p:spPr>
          <a:xfrm flipH="1">
            <a:off x="5764718" y="3680324"/>
            <a:ext cx="497946" cy="1481496"/>
          </a:xfrm>
          <a:custGeom>
            <a:avLst/>
            <a:gdLst>
              <a:gd name="connsiteX0" fmla="*/ 0 w 717630"/>
              <a:gd name="connsiteY0" fmla="*/ 0 h 382931"/>
              <a:gd name="connsiteX1" fmla="*/ 717630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717630"/>
              <a:gd name="connsiteY0" fmla="*/ 0 h 2169059"/>
              <a:gd name="connsiteX1" fmla="*/ 717630 w 717630"/>
              <a:gd name="connsiteY1" fmla="*/ 0 h 2169059"/>
              <a:gd name="connsiteX2" fmla="*/ 662766 w 717630"/>
              <a:gd name="connsiteY2" fmla="*/ 2169059 h 2169059"/>
              <a:gd name="connsiteX3" fmla="*/ 0 w 717630"/>
              <a:gd name="connsiteY3" fmla="*/ 382931 h 2169059"/>
              <a:gd name="connsiteX4" fmla="*/ 0 w 717630"/>
              <a:gd name="connsiteY4" fmla="*/ 0 h 2169059"/>
              <a:gd name="connsiteX0" fmla="*/ 0 w 748110"/>
              <a:gd name="connsiteY0" fmla="*/ 0 h 2169059"/>
              <a:gd name="connsiteX1" fmla="*/ 748110 w 748110"/>
              <a:gd name="connsiteY1" fmla="*/ 1292352 h 2169059"/>
              <a:gd name="connsiteX2" fmla="*/ 662766 w 748110"/>
              <a:gd name="connsiteY2" fmla="*/ 2169059 h 2169059"/>
              <a:gd name="connsiteX3" fmla="*/ 0 w 748110"/>
              <a:gd name="connsiteY3" fmla="*/ 382931 h 2169059"/>
              <a:gd name="connsiteX4" fmla="*/ 0 w 748110"/>
              <a:gd name="connsiteY4" fmla="*/ 0 h 2169059"/>
              <a:gd name="connsiteX0" fmla="*/ 0 w 662766"/>
              <a:gd name="connsiteY0" fmla="*/ 0 h 2169059"/>
              <a:gd name="connsiteX1" fmla="*/ 620094 w 662766"/>
              <a:gd name="connsiteY1" fmla="*/ 914400 h 2169059"/>
              <a:gd name="connsiteX2" fmla="*/ 662766 w 662766"/>
              <a:gd name="connsiteY2" fmla="*/ 2169059 h 2169059"/>
              <a:gd name="connsiteX3" fmla="*/ 0 w 662766"/>
              <a:gd name="connsiteY3" fmla="*/ 382931 h 2169059"/>
              <a:gd name="connsiteX4" fmla="*/ 0 w 662766"/>
              <a:gd name="connsiteY4" fmla="*/ 0 h 2169059"/>
              <a:gd name="connsiteX0" fmla="*/ 0 w 662766"/>
              <a:gd name="connsiteY0" fmla="*/ 0 h 2169059"/>
              <a:gd name="connsiteX1" fmla="*/ 635334 w 662766"/>
              <a:gd name="connsiteY1" fmla="*/ 910590 h 2169059"/>
              <a:gd name="connsiteX2" fmla="*/ 662766 w 662766"/>
              <a:gd name="connsiteY2" fmla="*/ 2169059 h 2169059"/>
              <a:gd name="connsiteX3" fmla="*/ 0 w 662766"/>
              <a:gd name="connsiteY3" fmla="*/ 382931 h 2169059"/>
              <a:gd name="connsiteX4" fmla="*/ 0 w 662766"/>
              <a:gd name="connsiteY4" fmla="*/ 0 h 21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766" h="2169059">
                <a:moveTo>
                  <a:pt x="0" y="0"/>
                </a:moveTo>
                <a:lnTo>
                  <a:pt x="635334" y="910590"/>
                </a:lnTo>
                <a:lnTo>
                  <a:pt x="662766" y="2169059"/>
                </a:lnTo>
                <a:lnTo>
                  <a:pt x="0" y="382931"/>
                </a:lnTo>
                <a:lnTo>
                  <a:pt x="0" y="0"/>
                </a:lnTo>
                <a:close/>
              </a:path>
            </a:pathLst>
          </a:custGeom>
          <a:solidFill>
            <a:srgbClr val="224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B840316-0347-46F5-93ED-B6EE30650C70}"/>
              </a:ext>
            </a:extLst>
          </p:cNvPr>
          <p:cNvSpPr/>
          <p:nvPr/>
        </p:nvSpPr>
        <p:spPr>
          <a:xfrm flipH="1">
            <a:off x="2986578" y="2003061"/>
            <a:ext cx="1594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b="1" dirty="0">
                <a:solidFill>
                  <a:prstClr val="white"/>
                </a:solidFill>
                <a:latin typeface="Century Gothic" panose="020B0502020202020204" pitchFamily="34" charset="0"/>
              </a:rPr>
              <a:t>1120 حساب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59615D-BA34-4BD9-B17B-94A55985A4A8}"/>
              </a:ext>
            </a:extLst>
          </p:cNvPr>
          <p:cNvCxnSpPr/>
          <p:nvPr/>
        </p:nvCxnSpPr>
        <p:spPr>
          <a:xfrm flipH="1">
            <a:off x="4753991" y="1876609"/>
            <a:ext cx="0" cy="521731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C859345-BDD3-4EC6-97D2-4ABE99CBBC46}"/>
              </a:ext>
            </a:extLst>
          </p:cNvPr>
          <p:cNvSpPr/>
          <p:nvPr/>
        </p:nvSpPr>
        <p:spPr>
          <a:xfrm flipH="1">
            <a:off x="2986578" y="2859524"/>
            <a:ext cx="1594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ar-IQ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6200 نشاط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2AF67F6C-D18A-4DB6-A3EC-C7F371F5F20B}"/>
              </a:ext>
            </a:extLst>
          </p:cNvPr>
          <p:cNvCxnSpPr/>
          <p:nvPr/>
        </p:nvCxnSpPr>
        <p:spPr>
          <a:xfrm flipH="1">
            <a:off x="4753991" y="2733072"/>
            <a:ext cx="0" cy="521731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D93F775-7810-47D3-9ADF-371F64519843}"/>
              </a:ext>
            </a:extLst>
          </p:cNvPr>
          <p:cNvSpPr/>
          <p:nvPr/>
        </p:nvSpPr>
        <p:spPr>
          <a:xfrm flipH="1">
            <a:off x="2986578" y="3699193"/>
            <a:ext cx="1594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ar-IQ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22000 زائر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63AEDDE-7368-4034-A3B5-83F1EEA07157}"/>
              </a:ext>
            </a:extLst>
          </p:cNvPr>
          <p:cNvCxnSpPr/>
          <p:nvPr/>
        </p:nvCxnSpPr>
        <p:spPr>
          <a:xfrm flipH="1">
            <a:off x="4753991" y="3572742"/>
            <a:ext cx="0" cy="521731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6B0EC8E-A0D8-475E-887F-9E4A79122523}"/>
              </a:ext>
            </a:extLst>
          </p:cNvPr>
          <p:cNvSpPr/>
          <p:nvPr/>
        </p:nvSpPr>
        <p:spPr>
          <a:xfrm flipH="1">
            <a:off x="2986578" y="4564053"/>
            <a:ext cx="15943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300,000 زيارة</a:t>
            </a:r>
            <a:endParaRPr kumimoji="0" lang="en-IN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73E6BB1-FCE2-421B-B544-A1A533E607CE}"/>
              </a:ext>
            </a:extLst>
          </p:cNvPr>
          <p:cNvCxnSpPr/>
          <p:nvPr/>
        </p:nvCxnSpPr>
        <p:spPr>
          <a:xfrm flipH="1">
            <a:off x="4753991" y="4437601"/>
            <a:ext cx="0" cy="521731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FC5F59D8-7E0F-4E24-8AB9-A923504ADF53}"/>
              </a:ext>
            </a:extLst>
          </p:cNvPr>
          <p:cNvSpPr txBox="1"/>
          <p:nvPr/>
        </p:nvSpPr>
        <p:spPr>
          <a:xfrm flipH="1">
            <a:off x="6750872" y="2864653"/>
            <a:ext cx="2339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32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احصاءات العام الماضي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pic>
        <p:nvPicPr>
          <p:cNvPr id="89" name="Graphic 88" descr="Web design outline">
            <a:extLst>
              <a:ext uri="{FF2B5EF4-FFF2-40B4-BE49-F238E27FC236}">
                <a16:creationId xmlns:a16="http://schemas.microsoft.com/office/drawing/2014/main" id="{41E2E13A-1849-4CDD-AE54-099EDECD0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1908" y="4316354"/>
            <a:ext cx="775864" cy="775864"/>
          </a:xfrm>
          <a:prstGeom prst="rect">
            <a:avLst/>
          </a:prstGeom>
        </p:spPr>
      </p:pic>
      <p:pic>
        <p:nvPicPr>
          <p:cNvPr id="95" name="Graphic 94" descr="Daily calendar outline">
            <a:extLst>
              <a:ext uri="{FF2B5EF4-FFF2-40B4-BE49-F238E27FC236}">
                <a16:creationId xmlns:a16="http://schemas.microsoft.com/office/drawing/2014/main" id="{B880FD06-E2C1-455D-BF89-41E33E1772A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36186" y="2669764"/>
            <a:ext cx="639910" cy="639910"/>
          </a:xfrm>
          <a:prstGeom prst="rect">
            <a:avLst/>
          </a:prstGeom>
        </p:spPr>
      </p:pic>
      <p:pic>
        <p:nvPicPr>
          <p:cNvPr id="53" name="Graphic 52" descr="Users outline">
            <a:extLst>
              <a:ext uri="{FF2B5EF4-FFF2-40B4-BE49-F238E27FC236}">
                <a16:creationId xmlns:a16="http://schemas.microsoft.com/office/drawing/2014/main" id="{2B2A410E-2191-4326-B463-3E680611EFB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96196" y="1691769"/>
            <a:ext cx="914400" cy="914400"/>
          </a:xfrm>
          <a:prstGeom prst="rect">
            <a:avLst/>
          </a:prstGeom>
        </p:spPr>
      </p:pic>
      <p:pic>
        <p:nvPicPr>
          <p:cNvPr id="54" name="Graphic 53" descr="Online meeting outline">
            <a:extLst>
              <a:ext uri="{FF2B5EF4-FFF2-40B4-BE49-F238E27FC236}">
                <a16:creationId xmlns:a16="http://schemas.microsoft.com/office/drawing/2014/main" id="{2CD1E16B-C8B6-4DB9-ADDE-9F81273267A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02154" y="343622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5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5">
            <a:extLst>
              <a:ext uri="{FF2B5EF4-FFF2-40B4-BE49-F238E27FC236}">
                <a16:creationId xmlns:a16="http://schemas.microsoft.com/office/drawing/2014/main" id="{630AF941-05B7-4F14-B98C-A64AF91CB4A3}"/>
              </a:ext>
            </a:extLst>
          </p:cNvPr>
          <p:cNvSpPr>
            <a:spLocks/>
          </p:cNvSpPr>
          <p:nvPr/>
        </p:nvSpPr>
        <p:spPr bwMode="auto">
          <a:xfrm>
            <a:off x="5569324" y="3565228"/>
            <a:ext cx="2562053" cy="1504773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380" y="1"/>
              </a:cxn>
              <a:cxn ang="0">
                <a:pos x="441" y="72"/>
              </a:cxn>
              <a:cxn ang="0">
                <a:pos x="441" y="161"/>
              </a:cxn>
              <a:cxn ang="0">
                <a:pos x="380" y="233"/>
              </a:cxn>
              <a:cxn ang="0">
                <a:pos x="363" y="233"/>
              </a:cxn>
              <a:cxn ang="0">
                <a:pos x="95" y="233"/>
              </a:cxn>
              <a:cxn ang="0">
                <a:pos x="32" y="264"/>
              </a:cxn>
              <a:cxn ang="0">
                <a:pos x="0" y="338"/>
              </a:cxn>
              <a:cxn ang="0">
                <a:pos x="0" y="72"/>
              </a:cxn>
              <a:cxn ang="0">
                <a:pos x="23" y="14"/>
              </a:cxn>
              <a:cxn ang="0">
                <a:pos x="72" y="0"/>
              </a:cxn>
              <a:cxn ang="0">
                <a:pos x="363" y="0"/>
              </a:cxn>
            </a:cxnLst>
            <a:rect l="0" t="0" r="r" b="b"/>
            <a:pathLst>
              <a:path w="441" h="338">
                <a:moveTo>
                  <a:pt x="363" y="0"/>
                </a:moveTo>
                <a:cubicBezTo>
                  <a:pt x="369" y="0"/>
                  <a:pt x="374" y="1"/>
                  <a:pt x="380" y="1"/>
                </a:cubicBezTo>
                <a:cubicBezTo>
                  <a:pt x="421" y="4"/>
                  <a:pt x="441" y="28"/>
                  <a:pt x="441" y="72"/>
                </a:cubicBezTo>
                <a:cubicBezTo>
                  <a:pt x="441" y="161"/>
                  <a:pt x="441" y="161"/>
                  <a:pt x="441" y="161"/>
                </a:cubicBezTo>
                <a:cubicBezTo>
                  <a:pt x="441" y="206"/>
                  <a:pt x="421" y="229"/>
                  <a:pt x="380" y="233"/>
                </a:cubicBezTo>
                <a:cubicBezTo>
                  <a:pt x="374" y="233"/>
                  <a:pt x="369" y="233"/>
                  <a:pt x="363" y="233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71" y="236"/>
                  <a:pt x="50" y="246"/>
                  <a:pt x="32" y="264"/>
                </a:cubicBezTo>
                <a:cubicBezTo>
                  <a:pt x="11" y="285"/>
                  <a:pt x="0" y="310"/>
                  <a:pt x="0" y="3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5"/>
                  <a:pt x="7" y="26"/>
                  <a:pt x="23" y="14"/>
                </a:cubicBezTo>
                <a:cubicBezTo>
                  <a:pt x="35" y="5"/>
                  <a:pt x="51" y="0"/>
                  <a:pt x="72" y="0"/>
                </a:cubicBezTo>
                <a:lnTo>
                  <a:pt x="363" y="0"/>
                </a:lnTo>
                <a:close/>
              </a:path>
            </a:pathLst>
          </a:custGeom>
          <a:solidFill>
            <a:srgbClr val="3FC89C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reeform 5">
            <a:extLst>
              <a:ext uri="{FF2B5EF4-FFF2-40B4-BE49-F238E27FC236}">
                <a16:creationId xmlns:a16="http://schemas.microsoft.com/office/drawing/2014/main" id="{A216E015-F5F8-467C-97C3-FAF12BBBBC1E}"/>
              </a:ext>
            </a:extLst>
          </p:cNvPr>
          <p:cNvSpPr>
            <a:spLocks/>
          </p:cNvSpPr>
          <p:nvPr/>
        </p:nvSpPr>
        <p:spPr bwMode="auto">
          <a:xfrm flipH="1">
            <a:off x="3323199" y="4033856"/>
            <a:ext cx="2239016" cy="1504773"/>
          </a:xfrm>
          <a:custGeom>
            <a:avLst/>
            <a:gdLst/>
            <a:ahLst/>
            <a:cxnLst>
              <a:cxn ang="0">
                <a:pos x="363" y="0"/>
              </a:cxn>
              <a:cxn ang="0">
                <a:pos x="380" y="1"/>
              </a:cxn>
              <a:cxn ang="0">
                <a:pos x="441" y="72"/>
              </a:cxn>
              <a:cxn ang="0">
                <a:pos x="441" y="161"/>
              </a:cxn>
              <a:cxn ang="0">
                <a:pos x="380" y="233"/>
              </a:cxn>
              <a:cxn ang="0">
                <a:pos x="363" y="233"/>
              </a:cxn>
              <a:cxn ang="0">
                <a:pos x="95" y="233"/>
              </a:cxn>
              <a:cxn ang="0">
                <a:pos x="32" y="264"/>
              </a:cxn>
              <a:cxn ang="0">
                <a:pos x="0" y="338"/>
              </a:cxn>
              <a:cxn ang="0">
                <a:pos x="0" y="72"/>
              </a:cxn>
              <a:cxn ang="0">
                <a:pos x="23" y="14"/>
              </a:cxn>
              <a:cxn ang="0">
                <a:pos x="72" y="0"/>
              </a:cxn>
              <a:cxn ang="0">
                <a:pos x="363" y="0"/>
              </a:cxn>
            </a:cxnLst>
            <a:rect l="0" t="0" r="r" b="b"/>
            <a:pathLst>
              <a:path w="441" h="338">
                <a:moveTo>
                  <a:pt x="363" y="0"/>
                </a:moveTo>
                <a:cubicBezTo>
                  <a:pt x="369" y="0"/>
                  <a:pt x="374" y="1"/>
                  <a:pt x="380" y="1"/>
                </a:cubicBezTo>
                <a:cubicBezTo>
                  <a:pt x="421" y="4"/>
                  <a:pt x="441" y="28"/>
                  <a:pt x="441" y="72"/>
                </a:cubicBezTo>
                <a:cubicBezTo>
                  <a:pt x="441" y="161"/>
                  <a:pt x="441" y="161"/>
                  <a:pt x="441" y="161"/>
                </a:cubicBezTo>
                <a:cubicBezTo>
                  <a:pt x="441" y="206"/>
                  <a:pt x="421" y="229"/>
                  <a:pt x="380" y="233"/>
                </a:cubicBezTo>
                <a:cubicBezTo>
                  <a:pt x="374" y="233"/>
                  <a:pt x="369" y="233"/>
                  <a:pt x="363" y="233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71" y="236"/>
                  <a:pt x="50" y="246"/>
                  <a:pt x="32" y="264"/>
                </a:cubicBezTo>
                <a:cubicBezTo>
                  <a:pt x="11" y="285"/>
                  <a:pt x="0" y="310"/>
                  <a:pt x="0" y="3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5"/>
                  <a:pt x="7" y="26"/>
                  <a:pt x="23" y="14"/>
                </a:cubicBezTo>
                <a:cubicBezTo>
                  <a:pt x="35" y="5"/>
                  <a:pt x="51" y="0"/>
                  <a:pt x="72" y="0"/>
                </a:cubicBezTo>
                <a:lnTo>
                  <a:pt x="363" y="0"/>
                </a:lnTo>
                <a:close/>
              </a:path>
            </a:pathLst>
          </a:custGeom>
          <a:solidFill>
            <a:srgbClr val="0D98A7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reeform 6">
            <a:extLst>
              <a:ext uri="{FF2B5EF4-FFF2-40B4-BE49-F238E27FC236}">
                <a16:creationId xmlns:a16="http://schemas.microsoft.com/office/drawing/2014/main" id="{99C2D4B5-C13A-49F8-AF04-00CA5CB881F4}"/>
              </a:ext>
            </a:extLst>
          </p:cNvPr>
          <p:cNvSpPr>
            <a:spLocks/>
          </p:cNvSpPr>
          <p:nvPr/>
        </p:nvSpPr>
        <p:spPr bwMode="auto">
          <a:xfrm>
            <a:off x="5566343" y="2572625"/>
            <a:ext cx="3015178" cy="1502899"/>
          </a:xfrm>
          <a:custGeom>
            <a:avLst/>
            <a:gdLst/>
            <a:ahLst/>
            <a:cxnLst>
              <a:cxn ang="0">
                <a:pos x="599" y="0"/>
              </a:cxn>
              <a:cxn ang="0">
                <a:pos x="615" y="0"/>
              </a:cxn>
              <a:cxn ang="0">
                <a:pos x="677" y="72"/>
              </a:cxn>
              <a:cxn ang="0">
                <a:pos x="677" y="160"/>
              </a:cxn>
              <a:cxn ang="0">
                <a:pos x="615" y="232"/>
              </a:cxn>
              <a:cxn ang="0">
                <a:pos x="599" y="232"/>
              </a:cxn>
              <a:cxn ang="0">
                <a:pos x="95" y="232"/>
              </a:cxn>
              <a:cxn ang="0">
                <a:pos x="32" y="263"/>
              </a:cxn>
              <a:cxn ang="0">
                <a:pos x="0" y="338"/>
              </a:cxn>
              <a:cxn ang="0">
                <a:pos x="0" y="72"/>
              </a:cxn>
              <a:cxn ang="0">
                <a:pos x="23" y="13"/>
              </a:cxn>
              <a:cxn ang="0">
                <a:pos x="72" y="0"/>
              </a:cxn>
              <a:cxn ang="0">
                <a:pos x="599" y="0"/>
              </a:cxn>
            </a:cxnLst>
            <a:rect l="0" t="0" r="r" b="b"/>
            <a:pathLst>
              <a:path w="677" h="338">
                <a:moveTo>
                  <a:pt x="599" y="0"/>
                </a:moveTo>
                <a:cubicBezTo>
                  <a:pt x="604" y="0"/>
                  <a:pt x="610" y="0"/>
                  <a:pt x="615" y="0"/>
                </a:cubicBezTo>
                <a:cubicBezTo>
                  <a:pt x="656" y="3"/>
                  <a:pt x="677" y="27"/>
                  <a:pt x="677" y="72"/>
                </a:cubicBezTo>
                <a:cubicBezTo>
                  <a:pt x="677" y="160"/>
                  <a:pt x="677" y="160"/>
                  <a:pt x="677" y="160"/>
                </a:cubicBezTo>
                <a:cubicBezTo>
                  <a:pt x="677" y="205"/>
                  <a:pt x="656" y="229"/>
                  <a:pt x="615" y="232"/>
                </a:cubicBezTo>
                <a:cubicBezTo>
                  <a:pt x="610" y="232"/>
                  <a:pt x="604" y="232"/>
                  <a:pt x="599" y="232"/>
                </a:cubicBezTo>
                <a:cubicBezTo>
                  <a:pt x="95" y="232"/>
                  <a:pt x="95" y="232"/>
                  <a:pt x="95" y="232"/>
                </a:cubicBezTo>
                <a:cubicBezTo>
                  <a:pt x="71" y="235"/>
                  <a:pt x="50" y="246"/>
                  <a:pt x="32" y="263"/>
                </a:cubicBezTo>
                <a:cubicBezTo>
                  <a:pt x="11" y="284"/>
                  <a:pt x="0" y="309"/>
                  <a:pt x="0" y="3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4"/>
                  <a:pt x="7" y="25"/>
                  <a:pt x="23" y="13"/>
                </a:cubicBezTo>
                <a:cubicBezTo>
                  <a:pt x="35" y="4"/>
                  <a:pt x="51" y="0"/>
                  <a:pt x="72" y="0"/>
                </a:cubicBezTo>
                <a:lnTo>
                  <a:pt x="599" y="0"/>
                </a:lnTo>
                <a:close/>
              </a:path>
            </a:pathLst>
          </a:custGeom>
          <a:solidFill>
            <a:srgbClr val="0B3D6F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2D16FE76-81F2-4342-827D-474F67C8F81D}"/>
              </a:ext>
            </a:extLst>
          </p:cNvPr>
          <p:cNvSpPr>
            <a:spLocks/>
          </p:cNvSpPr>
          <p:nvPr/>
        </p:nvSpPr>
        <p:spPr bwMode="auto">
          <a:xfrm flipH="1">
            <a:off x="2547035" y="3042991"/>
            <a:ext cx="3015178" cy="1502899"/>
          </a:xfrm>
          <a:custGeom>
            <a:avLst/>
            <a:gdLst/>
            <a:ahLst/>
            <a:cxnLst>
              <a:cxn ang="0">
                <a:pos x="599" y="0"/>
              </a:cxn>
              <a:cxn ang="0">
                <a:pos x="615" y="0"/>
              </a:cxn>
              <a:cxn ang="0">
                <a:pos x="677" y="72"/>
              </a:cxn>
              <a:cxn ang="0">
                <a:pos x="677" y="160"/>
              </a:cxn>
              <a:cxn ang="0">
                <a:pos x="615" y="232"/>
              </a:cxn>
              <a:cxn ang="0">
                <a:pos x="599" y="232"/>
              </a:cxn>
              <a:cxn ang="0">
                <a:pos x="95" y="232"/>
              </a:cxn>
              <a:cxn ang="0">
                <a:pos x="32" y="263"/>
              </a:cxn>
              <a:cxn ang="0">
                <a:pos x="0" y="338"/>
              </a:cxn>
              <a:cxn ang="0">
                <a:pos x="0" y="72"/>
              </a:cxn>
              <a:cxn ang="0">
                <a:pos x="23" y="13"/>
              </a:cxn>
              <a:cxn ang="0">
                <a:pos x="72" y="0"/>
              </a:cxn>
              <a:cxn ang="0">
                <a:pos x="599" y="0"/>
              </a:cxn>
            </a:cxnLst>
            <a:rect l="0" t="0" r="r" b="b"/>
            <a:pathLst>
              <a:path w="677" h="338">
                <a:moveTo>
                  <a:pt x="599" y="0"/>
                </a:moveTo>
                <a:cubicBezTo>
                  <a:pt x="604" y="0"/>
                  <a:pt x="610" y="0"/>
                  <a:pt x="615" y="0"/>
                </a:cubicBezTo>
                <a:cubicBezTo>
                  <a:pt x="656" y="3"/>
                  <a:pt x="677" y="27"/>
                  <a:pt x="677" y="72"/>
                </a:cubicBezTo>
                <a:cubicBezTo>
                  <a:pt x="677" y="160"/>
                  <a:pt x="677" y="160"/>
                  <a:pt x="677" y="160"/>
                </a:cubicBezTo>
                <a:cubicBezTo>
                  <a:pt x="677" y="205"/>
                  <a:pt x="656" y="229"/>
                  <a:pt x="615" y="232"/>
                </a:cubicBezTo>
                <a:cubicBezTo>
                  <a:pt x="610" y="232"/>
                  <a:pt x="604" y="232"/>
                  <a:pt x="599" y="232"/>
                </a:cubicBezTo>
                <a:cubicBezTo>
                  <a:pt x="95" y="232"/>
                  <a:pt x="95" y="232"/>
                  <a:pt x="95" y="232"/>
                </a:cubicBezTo>
                <a:cubicBezTo>
                  <a:pt x="71" y="235"/>
                  <a:pt x="50" y="246"/>
                  <a:pt x="32" y="263"/>
                </a:cubicBezTo>
                <a:cubicBezTo>
                  <a:pt x="11" y="284"/>
                  <a:pt x="0" y="309"/>
                  <a:pt x="0" y="3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4"/>
                  <a:pt x="7" y="25"/>
                  <a:pt x="23" y="13"/>
                </a:cubicBezTo>
                <a:cubicBezTo>
                  <a:pt x="35" y="4"/>
                  <a:pt x="51" y="0"/>
                  <a:pt x="72" y="0"/>
                </a:cubicBezTo>
                <a:lnTo>
                  <a:pt x="599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C10CA59E-BB0D-454E-A90B-212CFEFB9D95}"/>
              </a:ext>
            </a:extLst>
          </p:cNvPr>
          <p:cNvSpPr>
            <a:spLocks/>
          </p:cNvSpPr>
          <p:nvPr/>
        </p:nvSpPr>
        <p:spPr bwMode="auto">
          <a:xfrm>
            <a:off x="5566342" y="1543589"/>
            <a:ext cx="2444789" cy="1504773"/>
          </a:xfrm>
          <a:custGeom>
            <a:avLst/>
            <a:gdLst/>
            <a:ahLst/>
            <a:cxnLst>
              <a:cxn ang="0">
                <a:pos x="549" y="72"/>
              </a:cxn>
              <a:cxn ang="0">
                <a:pos x="549" y="161"/>
              </a:cxn>
              <a:cxn ang="0">
                <a:pos x="487" y="233"/>
              </a:cxn>
              <a:cxn ang="0">
                <a:pos x="471" y="233"/>
              </a:cxn>
              <a:cxn ang="0">
                <a:pos x="95" y="233"/>
              </a:cxn>
              <a:cxn ang="0">
                <a:pos x="32" y="264"/>
              </a:cxn>
              <a:cxn ang="0">
                <a:pos x="0" y="338"/>
              </a:cxn>
              <a:cxn ang="0">
                <a:pos x="0" y="72"/>
              </a:cxn>
              <a:cxn ang="0">
                <a:pos x="23" y="14"/>
              </a:cxn>
              <a:cxn ang="0">
                <a:pos x="72" y="0"/>
              </a:cxn>
              <a:cxn ang="0">
                <a:pos x="471" y="0"/>
              </a:cxn>
              <a:cxn ang="0">
                <a:pos x="487" y="1"/>
              </a:cxn>
              <a:cxn ang="0">
                <a:pos x="549" y="72"/>
              </a:cxn>
            </a:cxnLst>
            <a:rect l="0" t="0" r="r" b="b"/>
            <a:pathLst>
              <a:path w="549" h="338">
                <a:moveTo>
                  <a:pt x="549" y="72"/>
                </a:moveTo>
                <a:cubicBezTo>
                  <a:pt x="549" y="161"/>
                  <a:pt x="549" y="161"/>
                  <a:pt x="549" y="161"/>
                </a:cubicBezTo>
                <a:cubicBezTo>
                  <a:pt x="549" y="206"/>
                  <a:pt x="528" y="229"/>
                  <a:pt x="487" y="233"/>
                </a:cubicBezTo>
                <a:cubicBezTo>
                  <a:pt x="482" y="233"/>
                  <a:pt x="476" y="233"/>
                  <a:pt x="471" y="233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71" y="236"/>
                  <a:pt x="50" y="246"/>
                  <a:pt x="32" y="264"/>
                </a:cubicBezTo>
                <a:cubicBezTo>
                  <a:pt x="11" y="285"/>
                  <a:pt x="0" y="310"/>
                  <a:pt x="0" y="3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5"/>
                  <a:pt x="7" y="26"/>
                  <a:pt x="23" y="14"/>
                </a:cubicBezTo>
                <a:cubicBezTo>
                  <a:pt x="35" y="5"/>
                  <a:pt x="51" y="0"/>
                  <a:pt x="72" y="0"/>
                </a:cubicBezTo>
                <a:cubicBezTo>
                  <a:pt x="471" y="0"/>
                  <a:pt x="471" y="0"/>
                  <a:pt x="471" y="0"/>
                </a:cubicBezTo>
                <a:cubicBezTo>
                  <a:pt x="476" y="0"/>
                  <a:pt x="482" y="1"/>
                  <a:pt x="487" y="1"/>
                </a:cubicBezTo>
                <a:cubicBezTo>
                  <a:pt x="528" y="4"/>
                  <a:pt x="549" y="28"/>
                  <a:pt x="549" y="72"/>
                </a:cubicBezTo>
                <a:close/>
              </a:path>
            </a:pathLst>
          </a:custGeom>
          <a:solidFill>
            <a:srgbClr val="FFC00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ABD9DFEA-22D1-4825-A46D-5872F3E6B530}"/>
              </a:ext>
            </a:extLst>
          </p:cNvPr>
          <p:cNvSpPr>
            <a:spLocks/>
          </p:cNvSpPr>
          <p:nvPr/>
        </p:nvSpPr>
        <p:spPr bwMode="auto">
          <a:xfrm flipH="1">
            <a:off x="3117422" y="2012081"/>
            <a:ext cx="2444791" cy="1504773"/>
          </a:xfrm>
          <a:custGeom>
            <a:avLst/>
            <a:gdLst/>
            <a:ahLst/>
            <a:cxnLst>
              <a:cxn ang="0">
                <a:pos x="549" y="72"/>
              </a:cxn>
              <a:cxn ang="0">
                <a:pos x="549" y="161"/>
              </a:cxn>
              <a:cxn ang="0">
                <a:pos x="487" y="233"/>
              </a:cxn>
              <a:cxn ang="0">
                <a:pos x="471" y="233"/>
              </a:cxn>
              <a:cxn ang="0">
                <a:pos x="95" y="233"/>
              </a:cxn>
              <a:cxn ang="0">
                <a:pos x="32" y="264"/>
              </a:cxn>
              <a:cxn ang="0">
                <a:pos x="0" y="338"/>
              </a:cxn>
              <a:cxn ang="0">
                <a:pos x="0" y="72"/>
              </a:cxn>
              <a:cxn ang="0">
                <a:pos x="23" y="14"/>
              </a:cxn>
              <a:cxn ang="0">
                <a:pos x="72" y="0"/>
              </a:cxn>
              <a:cxn ang="0">
                <a:pos x="471" y="0"/>
              </a:cxn>
              <a:cxn ang="0">
                <a:pos x="487" y="1"/>
              </a:cxn>
              <a:cxn ang="0">
                <a:pos x="549" y="72"/>
              </a:cxn>
            </a:cxnLst>
            <a:rect l="0" t="0" r="r" b="b"/>
            <a:pathLst>
              <a:path w="549" h="338">
                <a:moveTo>
                  <a:pt x="549" y="72"/>
                </a:moveTo>
                <a:cubicBezTo>
                  <a:pt x="549" y="161"/>
                  <a:pt x="549" y="161"/>
                  <a:pt x="549" y="161"/>
                </a:cubicBezTo>
                <a:cubicBezTo>
                  <a:pt x="549" y="206"/>
                  <a:pt x="528" y="229"/>
                  <a:pt x="487" y="233"/>
                </a:cubicBezTo>
                <a:cubicBezTo>
                  <a:pt x="482" y="233"/>
                  <a:pt x="476" y="233"/>
                  <a:pt x="471" y="233"/>
                </a:cubicBezTo>
                <a:cubicBezTo>
                  <a:pt x="95" y="233"/>
                  <a:pt x="95" y="233"/>
                  <a:pt x="95" y="233"/>
                </a:cubicBezTo>
                <a:cubicBezTo>
                  <a:pt x="71" y="236"/>
                  <a:pt x="50" y="246"/>
                  <a:pt x="32" y="264"/>
                </a:cubicBezTo>
                <a:cubicBezTo>
                  <a:pt x="11" y="285"/>
                  <a:pt x="0" y="310"/>
                  <a:pt x="0" y="338"/>
                </a:cubicBezTo>
                <a:cubicBezTo>
                  <a:pt x="0" y="72"/>
                  <a:pt x="0" y="72"/>
                  <a:pt x="0" y="72"/>
                </a:cubicBezTo>
                <a:cubicBezTo>
                  <a:pt x="0" y="45"/>
                  <a:pt x="7" y="26"/>
                  <a:pt x="23" y="14"/>
                </a:cubicBezTo>
                <a:cubicBezTo>
                  <a:pt x="35" y="5"/>
                  <a:pt x="51" y="0"/>
                  <a:pt x="72" y="0"/>
                </a:cubicBezTo>
                <a:cubicBezTo>
                  <a:pt x="471" y="0"/>
                  <a:pt x="471" y="0"/>
                  <a:pt x="471" y="0"/>
                </a:cubicBezTo>
                <a:cubicBezTo>
                  <a:pt x="476" y="0"/>
                  <a:pt x="482" y="1"/>
                  <a:pt x="487" y="1"/>
                </a:cubicBezTo>
                <a:cubicBezTo>
                  <a:pt x="528" y="4"/>
                  <a:pt x="549" y="28"/>
                  <a:pt x="549" y="72"/>
                </a:cubicBezTo>
                <a:close/>
              </a:path>
            </a:pathLst>
          </a:custGeom>
          <a:solidFill>
            <a:srgbClr val="00B0F0"/>
          </a:solidFill>
          <a:ln w="19050">
            <a:solidFill>
              <a:schemeClr val="bg1"/>
            </a:solidFill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F8DBE3CF-1613-4EBD-8026-A58DA60C035F}"/>
              </a:ext>
            </a:extLst>
          </p:cNvPr>
          <p:cNvSpPr txBox="1">
            <a:spLocks/>
          </p:cNvSpPr>
          <p:nvPr/>
        </p:nvSpPr>
        <p:spPr>
          <a:xfrm>
            <a:off x="6824922" y="1746345"/>
            <a:ext cx="1326607" cy="646931"/>
          </a:xfrm>
          <a:prstGeom prst="rect">
            <a:avLst/>
          </a:prstGeom>
        </p:spPr>
        <p:txBody>
          <a:bodyPr anchor="ctr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460754" rtl="0" eaLnBrk="1" fontAlgn="auto" latinLnBrk="0" hangingPunct="1">
              <a:lnSpc>
                <a:spcPct val="90000"/>
              </a:lnSpc>
              <a:spcBef>
                <a:spcPts val="15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IQ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المؤتمرات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9" name="Text Placeholder 2">
            <a:extLst>
              <a:ext uri="{FF2B5EF4-FFF2-40B4-BE49-F238E27FC236}">
                <a16:creationId xmlns:a16="http://schemas.microsoft.com/office/drawing/2014/main" id="{575D3B99-1357-4D92-B0F2-D069EC8B135E}"/>
              </a:ext>
            </a:extLst>
          </p:cNvPr>
          <p:cNvSpPr txBox="1">
            <a:spLocks/>
          </p:cNvSpPr>
          <p:nvPr/>
        </p:nvSpPr>
        <p:spPr>
          <a:xfrm>
            <a:off x="7129547" y="2755377"/>
            <a:ext cx="1326607" cy="646931"/>
          </a:xfrm>
          <a:prstGeom prst="rect">
            <a:avLst/>
          </a:prstGeom>
        </p:spPr>
        <p:txBody>
          <a:bodyPr anchor="ctr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460754" rtl="0" eaLnBrk="1" fontAlgn="auto" latinLnBrk="0" hangingPunct="1">
              <a:lnSpc>
                <a:spcPct val="90000"/>
              </a:lnSpc>
              <a:spcBef>
                <a:spcPts val="15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IQ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ورش العمل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0" name="Text Placeholder 2">
            <a:extLst>
              <a:ext uri="{FF2B5EF4-FFF2-40B4-BE49-F238E27FC236}">
                <a16:creationId xmlns:a16="http://schemas.microsoft.com/office/drawing/2014/main" id="{57201CB7-42DC-469C-9921-C957ECD89E82}"/>
              </a:ext>
            </a:extLst>
          </p:cNvPr>
          <p:cNvSpPr txBox="1">
            <a:spLocks/>
          </p:cNvSpPr>
          <p:nvPr/>
        </p:nvSpPr>
        <p:spPr>
          <a:xfrm>
            <a:off x="6893742" y="3775944"/>
            <a:ext cx="1326607" cy="646931"/>
          </a:xfrm>
          <a:prstGeom prst="rect">
            <a:avLst/>
          </a:prstGeom>
        </p:spPr>
        <p:txBody>
          <a:bodyPr anchor="ctr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460754" rtl="0" eaLnBrk="1" fontAlgn="auto" latinLnBrk="0" hangingPunct="1">
              <a:lnSpc>
                <a:spcPct val="90000"/>
              </a:lnSpc>
              <a:spcBef>
                <a:spcPts val="15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IQ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الندوات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9ADDD863-B8D6-4129-8F4C-56B5D331C0B9}"/>
              </a:ext>
            </a:extLst>
          </p:cNvPr>
          <p:cNvSpPr txBox="1">
            <a:spLocks/>
          </p:cNvSpPr>
          <p:nvPr/>
        </p:nvSpPr>
        <p:spPr>
          <a:xfrm>
            <a:off x="3097463" y="2196105"/>
            <a:ext cx="1576398" cy="646931"/>
          </a:xfrm>
          <a:prstGeom prst="rect">
            <a:avLst/>
          </a:prstGeom>
        </p:spPr>
        <p:txBody>
          <a:bodyPr anchor="ctr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460754" rtl="0" eaLnBrk="1" fontAlgn="auto" latinLnBrk="0" hangingPunct="1">
              <a:lnSpc>
                <a:spcPct val="90000"/>
              </a:lnSpc>
              <a:spcBef>
                <a:spcPts val="15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IQ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الحلقات النقاشية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2" name="Text Placeholder 2">
            <a:extLst>
              <a:ext uri="{FF2B5EF4-FFF2-40B4-BE49-F238E27FC236}">
                <a16:creationId xmlns:a16="http://schemas.microsoft.com/office/drawing/2014/main" id="{C74C8271-36A8-423E-B1C5-16F214C3DFEE}"/>
              </a:ext>
            </a:extLst>
          </p:cNvPr>
          <p:cNvSpPr txBox="1">
            <a:spLocks/>
          </p:cNvSpPr>
          <p:nvPr/>
        </p:nvSpPr>
        <p:spPr>
          <a:xfrm>
            <a:off x="2809364" y="3227662"/>
            <a:ext cx="1177803" cy="646931"/>
          </a:xfrm>
          <a:prstGeom prst="rect">
            <a:avLst/>
          </a:prstGeom>
        </p:spPr>
        <p:txBody>
          <a:bodyPr anchor="ctr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460754" rtl="0" eaLnBrk="1" fontAlgn="auto" latinLnBrk="0" hangingPunct="1">
              <a:lnSpc>
                <a:spcPct val="90000"/>
              </a:lnSpc>
              <a:spcBef>
                <a:spcPts val="15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IQ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الدورات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33" name="Text Placeholder 2">
            <a:extLst>
              <a:ext uri="{FF2B5EF4-FFF2-40B4-BE49-F238E27FC236}">
                <a16:creationId xmlns:a16="http://schemas.microsoft.com/office/drawing/2014/main" id="{648A7079-1B03-478D-96BB-615FD4FD0A12}"/>
              </a:ext>
            </a:extLst>
          </p:cNvPr>
          <p:cNvSpPr txBox="1">
            <a:spLocks/>
          </p:cNvSpPr>
          <p:nvPr/>
        </p:nvSpPr>
        <p:spPr>
          <a:xfrm>
            <a:off x="3099065" y="4207254"/>
            <a:ext cx="1177803" cy="646931"/>
          </a:xfrm>
          <a:prstGeom prst="rect">
            <a:avLst/>
          </a:prstGeom>
        </p:spPr>
        <p:txBody>
          <a:bodyPr anchor="ctr"/>
          <a:lstStyle>
            <a:lvl1pPr marL="0" indent="0" algn="ctr" defTabSz="1460754" rtl="0" eaLnBrk="1" latinLnBrk="0" hangingPunct="1">
              <a:lnSpc>
                <a:spcPct val="90000"/>
              </a:lnSpc>
              <a:spcBef>
                <a:spcPts val="1598"/>
              </a:spcBef>
              <a:buFont typeface="Arial" panose="020B0604020202020204" pitchFamily="34" charset="0"/>
              <a:buNone/>
              <a:defRPr sz="4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095566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83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5943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319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556320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286697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017074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747451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477828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208205" indent="-365189" algn="l" defTabSz="1460754" rtl="0" eaLnBrk="1" latinLnBrk="0" hangingPunct="1">
              <a:lnSpc>
                <a:spcPct val="90000"/>
              </a:lnSpc>
              <a:spcBef>
                <a:spcPts val="799"/>
              </a:spcBef>
              <a:buFont typeface="Arial" panose="020B0604020202020204" pitchFamily="34" charset="0"/>
              <a:buChar char="•"/>
              <a:defRPr sz="287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1460754" rtl="0" eaLnBrk="1" fontAlgn="auto" latinLnBrk="0" hangingPunct="1">
              <a:lnSpc>
                <a:spcPct val="90000"/>
              </a:lnSpc>
              <a:spcBef>
                <a:spcPts val="1598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IQ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اخرى</a:t>
            </a:r>
            <a:endParaRPr kumimoji="0" lang="id-ID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0" name="Isosceles Triangle 39">
            <a:extLst>
              <a:ext uri="{FF2B5EF4-FFF2-40B4-BE49-F238E27FC236}">
                <a16:creationId xmlns:a16="http://schemas.microsoft.com/office/drawing/2014/main" id="{EBB14068-0862-40CB-A85C-BA40417E9AD9}"/>
              </a:ext>
            </a:extLst>
          </p:cNvPr>
          <p:cNvSpPr/>
          <p:nvPr/>
        </p:nvSpPr>
        <p:spPr>
          <a:xfrm rot="5400000">
            <a:off x="7853321" y="1988889"/>
            <a:ext cx="377851" cy="149946"/>
          </a:xfrm>
          <a:prstGeom prst="triangl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Isosceles Triangle 40">
            <a:extLst>
              <a:ext uri="{FF2B5EF4-FFF2-40B4-BE49-F238E27FC236}">
                <a16:creationId xmlns:a16="http://schemas.microsoft.com/office/drawing/2014/main" id="{8FF06135-A744-426A-9AE1-E6748CF3A19C}"/>
              </a:ext>
            </a:extLst>
          </p:cNvPr>
          <p:cNvSpPr/>
          <p:nvPr/>
        </p:nvSpPr>
        <p:spPr>
          <a:xfrm rot="5400000">
            <a:off x="7956450" y="4024438"/>
            <a:ext cx="377851" cy="149946"/>
          </a:xfrm>
          <a:prstGeom prst="triangle">
            <a:avLst/>
          </a:prstGeom>
          <a:solidFill>
            <a:srgbClr val="3FC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4D8ABA3B-1FD0-44BD-9707-1D9C0F51073B}"/>
              </a:ext>
            </a:extLst>
          </p:cNvPr>
          <p:cNvSpPr/>
          <p:nvPr/>
        </p:nvSpPr>
        <p:spPr>
          <a:xfrm rot="16200000" flipH="1">
            <a:off x="2307232" y="3476155"/>
            <a:ext cx="377851" cy="149946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ED764A15-FFAB-4332-BC1C-5AE6F6513661}"/>
              </a:ext>
            </a:extLst>
          </p:cNvPr>
          <p:cNvSpPr/>
          <p:nvPr/>
        </p:nvSpPr>
        <p:spPr>
          <a:xfrm rot="16200000" flipH="1">
            <a:off x="2891178" y="2444598"/>
            <a:ext cx="377851" cy="149946"/>
          </a:xfrm>
          <a:prstGeom prst="triangl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Isosceles Triangle 43">
            <a:extLst>
              <a:ext uri="{FF2B5EF4-FFF2-40B4-BE49-F238E27FC236}">
                <a16:creationId xmlns:a16="http://schemas.microsoft.com/office/drawing/2014/main" id="{E5B1260C-A8F7-474E-ABCF-B48F80074405}"/>
              </a:ext>
            </a:extLst>
          </p:cNvPr>
          <p:cNvSpPr/>
          <p:nvPr/>
        </p:nvSpPr>
        <p:spPr>
          <a:xfrm rot="16200000" flipH="1">
            <a:off x="3084191" y="4506024"/>
            <a:ext cx="377851" cy="149946"/>
          </a:xfrm>
          <a:prstGeom prst="triangle">
            <a:avLst/>
          </a:prstGeom>
          <a:solidFill>
            <a:srgbClr val="0D98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B26224F2-6706-4627-B039-416A00BC649A}"/>
              </a:ext>
            </a:extLst>
          </p:cNvPr>
          <p:cNvSpPr/>
          <p:nvPr/>
        </p:nvSpPr>
        <p:spPr>
          <a:xfrm rot="5400000">
            <a:off x="8434473" y="3003869"/>
            <a:ext cx="377851" cy="149946"/>
          </a:xfrm>
          <a:prstGeom prst="triangle">
            <a:avLst/>
          </a:prstGeom>
          <a:solidFill>
            <a:srgbClr val="0B3D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Rectangle 157">
            <a:extLst>
              <a:ext uri="{FF2B5EF4-FFF2-40B4-BE49-F238E27FC236}">
                <a16:creationId xmlns:a16="http://schemas.microsoft.com/office/drawing/2014/main" id="{A6C018BA-A684-4E8F-93CF-7CF7861A7235}"/>
              </a:ext>
            </a:extLst>
          </p:cNvPr>
          <p:cNvSpPr/>
          <p:nvPr/>
        </p:nvSpPr>
        <p:spPr>
          <a:xfrm>
            <a:off x="144549" y="3248932"/>
            <a:ext cx="2194690" cy="360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600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التعليم المستمر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E3B5EB06-96B6-453B-BEFC-ED0CA6039578}"/>
              </a:ext>
            </a:extLst>
          </p:cNvPr>
          <p:cNvSpPr/>
          <p:nvPr/>
        </p:nvSpPr>
        <p:spPr>
          <a:xfrm>
            <a:off x="814913" y="4358314"/>
            <a:ext cx="2318198" cy="3602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600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مناقشات، محاضرات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FE481228-F76E-4EF5-AC0C-A446AF2B6397}"/>
              </a:ext>
            </a:extLst>
          </p:cNvPr>
          <p:cNvSpPr/>
          <p:nvPr/>
        </p:nvSpPr>
        <p:spPr>
          <a:xfrm>
            <a:off x="8174895" y="1840467"/>
            <a:ext cx="2636262" cy="36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1600" b="1" i="0" u="none" strike="noStrike" kern="1200" cap="none" spc="0" normalizeH="0" baseline="0" noProof="0" dirty="0">
                <a:ln>
                  <a:noFill/>
                </a:ln>
                <a:solidFill>
                  <a:srgbClr val="212121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Segoe UI Light" panose="020B0502040204020203" pitchFamily="34" charset="0"/>
              </a:rPr>
              <a:t>اضافة الى نظام ادارة المؤتمرات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Segoe UI Light" panose="020B0502040204020203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CE8726B-AC65-42C4-BA81-08EE6B284BE7}"/>
              </a:ext>
            </a:extLst>
          </p:cNvPr>
          <p:cNvSpPr txBox="1"/>
          <p:nvPr/>
        </p:nvSpPr>
        <p:spPr>
          <a:xfrm>
            <a:off x="9341936" y="327958"/>
            <a:ext cx="26362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1" i="0" u="none" strike="noStrike" kern="1200" cap="none" spc="0" normalizeH="0" baseline="0" noProof="0" dirty="0">
                <a:ln>
                  <a:noFill/>
                </a:ln>
                <a:solidFill>
                  <a:srgbClr val="13368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النشاطات العلمية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13368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3FEDFADC-C9E7-4DAE-94C5-FE0DAA8489BF}"/>
              </a:ext>
            </a:extLst>
          </p:cNvPr>
          <p:cNvSpPr/>
          <p:nvPr/>
        </p:nvSpPr>
        <p:spPr>
          <a:xfrm>
            <a:off x="11234196" y="1532899"/>
            <a:ext cx="608567" cy="69449"/>
          </a:xfrm>
          <a:prstGeom prst="roundRect">
            <a:avLst>
              <a:gd name="adj" fmla="val 50000"/>
            </a:avLst>
          </a:prstGeom>
          <a:solidFill>
            <a:srgbClr val="E76A25"/>
          </a:solidFill>
          <a:ln w="5413" cap="flat">
            <a:noFill/>
            <a:prstDash val="solid"/>
            <a:miter/>
          </a:ln>
          <a:effectLst>
            <a:outerShdw blurRad="266700" dist="215900" dir="2700000" algn="tl" rotWithShape="0">
              <a:schemeClr val="bg2">
                <a:lumMod val="50000"/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100" b="0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98" name="Picture 97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239ABE36-B248-45DB-B133-0E1D629F28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0579" cy="1560579"/>
          </a:xfrm>
          <a:prstGeom prst="rect">
            <a:avLst/>
          </a:prstGeom>
        </p:spPr>
      </p:pic>
      <p:pic>
        <p:nvPicPr>
          <p:cNvPr id="99" name="Picture 2" descr="Learning Indico">
            <a:extLst>
              <a:ext uri="{FF2B5EF4-FFF2-40B4-BE49-F238E27FC236}">
                <a16:creationId xmlns:a16="http://schemas.microsoft.com/office/drawing/2014/main" id="{4DDB6C41-F7AD-4D3B-89E6-B37F361D52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930" y="5553924"/>
            <a:ext cx="1792567" cy="73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Graphic 16" descr="Meeting outline">
            <a:extLst>
              <a:ext uri="{FF2B5EF4-FFF2-40B4-BE49-F238E27FC236}">
                <a16:creationId xmlns:a16="http://schemas.microsoft.com/office/drawing/2014/main" id="{0D8DB28F-10D2-4140-A395-39742323F3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62077" y="2126983"/>
            <a:ext cx="778449" cy="778449"/>
          </a:xfrm>
          <a:prstGeom prst="rect">
            <a:avLst/>
          </a:prstGeom>
        </p:spPr>
      </p:pic>
      <p:pic>
        <p:nvPicPr>
          <p:cNvPr id="19" name="Graphic 18" descr="Users outline">
            <a:extLst>
              <a:ext uri="{FF2B5EF4-FFF2-40B4-BE49-F238E27FC236}">
                <a16:creationId xmlns:a16="http://schemas.microsoft.com/office/drawing/2014/main" id="{E28083CB-38DC-479F-B22D-E42A4D3722F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00448" y="3656777"/>
            <a:ext cx="914400" cy="914400"/>
          </a:xfrm>
          <a:prstGeom prst="rect">
            <a:avLst/>
          </a:prstGeom>
        </p:spPr>
      </p:pic>
      <p:pic>
        <p:nvPicPr>
          <p:cNvPr id="24" name="Graphic 23" descr="Online meeting outline">
            <a:extLst>
              <a:ext uri="{FF2B5EF4-FFF2-40B4-BE49-F238E27FC236}">
                <a16:creationId xmlns:a16="http://schemas.microsoft.com/office/drawing/2014/main" id="{AB8A1893-D850-4A05-A8B4-8CA935519A0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745567" y="1668081"/>
            <a:ext cx="914400" cy="914400"/>
          </a:xfrm>
          <a:prstGeom prst="rect">
            <a:avLst/>
          </a:prstGeom>
        </p:spPr>
      </p:pic>
      <p:pic>
        <p:nvPicPr>
          <p:cNvPr id="36" name="Graphic 35" descr="Boardroom outline">
            <a:extLst>
              <a:ext uri="{FF2B5EF4-FFF2-40B4-BE49-F238E27FC236}">
                <a16:creationId xmlns:a16="http://schemas.microsoft.com/office/drawing/2014/main" id="{82C31A80-9709-4B1F-907B-D221D9E6518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858514" y="2663394"/>
            <a:ext cx="914400" cy="914400"/>
          </a:xfrm>
          <a:prstGeom prst="rect">
            <a:avLst/>
          </a:prstGeom>
        </p:spPr>
      </p:pic>
      <p:pic>
        <p:nvPicPr>
          <p:cNvPr id="46" name="Graphic 45" descr="Teacher outline">
            <a:extLst>
              <a:ext uri="{FF2B5EF4-FFF2-40B4-BE49-F238E27FC236}">
                <a16:creationId xmlns:a16="http://schemas.microsoft.com/office/drawing/2014/main" id="{F9985814-9C28-464F-8B4F-5C5ABF0D1449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359501" y="3073407"/>
            <a:ext cx="914400" cy="914400"/>
          </a:xfrm>
          <a:prstGeom prst="rect">
            <a:avLst/>
          </a:prstGeom>
        </p:spPr>
      </p:pic>
      <p:pic>
        <p:nvPicPr>
          <p:cNvPr id="50" name="Graphic 49" descr="Lecturer outline">
            <a:extLst>
              <a:ext uri="{FF2B5EF4-FFF2-40B4-BE49-F238E27FC236}">
                <a16:creationId xmlns:a16="http://schemas.microsoft.com/office/drawing/2014/main" id="{E5FEACE0-7669-4C6E-B861-AD957894E32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576030" y="4183453"/>
            <a:ext cx="775447" cy="77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181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FF2B5EF4-FFF2-40B4-BE49-F238E27FC236}">
                <a16:creationId xmlns:a16="http://schemas.microsoft.com/office/drawing/2014/main" id="{7F669696-16C2-4433-B23B-3959B4CFDF1E}"/>
              </a:ext>
            </a:extLst>
          </p:cNvPr>
          <p:cNvGrpSpPr/>
          <p:nvPr/>
        </p:nvGrpSpPr>
        <p:grpSpPr>
          <a:xfrm flipH="1">
            <a:off x="1365471" y="1432067"/>
            <a:ext cx="10826529" cy="5425933"/>
            <a:chOff x="-67131" y="1140482"/>
            <a:chExt cx="11409493" cy="5718097"/>
          </a:xfrm>
        </p:grpSpPr>
        <p:sp>
          <p:nvSpPr>
            <p:cNvPr id="62" name="object 6">
              <a:extLst>
                <a:ext uri="{FF2B5EF4-FFF2-40B4-BE49-F238E27FC236}">
                  <a16:creationId xmlns:a16="http://schemas.microsoft.com/office/drawing/2014/main" id="{2D5D5907-3D40-4193-B448-68DBDD45DB3E}"/>
                </a:ext>
              </a:extLst>
            </p:cNvPr>
            <p:cNvSpPr/>
            <p:nvPr/>
          </p:nvSpPr>
          <p:spPr>
            <a:xfrm>
              <a:off x="8535662" y="2934768"/>
              <a:ext cx="2806700" cy="1476375"/>
            </a:xfrm>
            <a:custGeom>
              <a:avLst/>
              <a:gdLst/>
              <a:ahLst/>
              <a:cxnLst/>
              <a:rect l="l" t="t" r="r" b="b"/>
              <a:pathLst>
                <a:path w="2806700" h="1476375">
                  <a:moveTo>
                    <a:pt x="2219921" y="0"/>
                  </a:moveTo>
                  <a:lnTo>
                    <a:pt x="582625" y="0"/>
                  </a:lnTo>
                  <a:lnTo>
                    <a:pt x="528225" y="6589"/>
                  </a:lnTo>
                  <a:lnTo>
                    <a:pt x="477647" y="25634"/>
                  </a:lnTo>
                  <a:lnTo>
                    <a:pt x="432974" y="56053"/>
                  </a:lnTo>
                  <a:lnTo>
                    <a:pt x="396290" y="96761"/>
                  </a:lnTo>
                  <a:lnTo>
                    <a:pt x="37553" y="606882"/>
                  </a:lnTo>
                  <a:lnTo>
                    <a:pt x="13714" y="650240"/>
                  </a:lnTo>
                  <a:lnTo>
                    <a:pt x="0" y="696722"/>
                  </a:lnTo>
                  <a:lnTo>
                    <a:pt x="23562" y="691884"/>
                  </a:lnTo>
                  <a:lnTo>
                    <a:pt x="47586" y="688941"/>
                  </a:lnTo>
                  <a:lnTo>
                    <a:pt x="96621" y="689114"/>
                  </a:lnTo>
                  <a:lnTo>
                    <a:pt x="717765" y="744728"/>
                  </a:lnTo>
                  <a:lnTo>
                    <a:pt x="764617" y="752773"/>
                  </a:lnTo>
                  <a:lnTo>
                    <a:pt x="809049" y="768021"/>
                  </a:lnTo>
                  <a:lnTo>
                    <a:pt x="850287" y="789978"/>
                  </a:lnTo>
                  <a:lnTo>
                    <a:pt x="887556" y="818149"/>
                  </a:lnTo>
                  <a:lnTo>
                    <a:pt x="920082" y="852040"/>
                  </a:lnTo>
                  <a:lnTo>
                    <a:pt x="947089" y="891159"/>
                  </a:lnTo>
                  <a:lnTo>
                    <a:pt x="1284655" y="1475841"/>
                  </a:lnTo>
                  <a:lnTo>
                    <a:pt x="2219921" y="1475841"/>
                  </a:lnTo>
                  <a:lnTo>
                    <a:pt x="2274321" y="1469254"/>
                  </a:lnTo>
                  <a:lnTo>
                    <a:pt x="2324900" y="1450211"/>
                  </a:lnTo>
                  <a:lnTo>
                    <a:pt x="2369572" y="1419793"/>
                  </a:lnTo>
                  <a:lnTo>
                    <a:pt x="2406256" y="1379080"/>
                  </a:lnTo>
                  <a:lnTo>
                    <a:pt x="2764993" y="868959"/>
                  </a:lnTo>
                  <a:lnTo>
                    <a:pt x="2788027" y="827709"/>
                  </a:lnTo>
                  <a:lnTo>
                    <a:pt x="2801848" y="783543"/>
                  </a:lnTo>
                  <a:lnTo>
                    <a:pt x="2806455" y="737920"/>
                  </a:lnTo>
                  <a:lnTo>
                    <a:pt x="2801848" y="692297"/>
                  </a:lnTo>
                  <a:lnTo>
                    <a:pt x="2788027" y="648132"/>
                  </a:lnTo>
                  <a:lnTo>
                    <a:pt x="2764993" y="606882"/>
                  </a:lnTo>
                  <a:lnTo>
                    <a:pt x="2406256" y="96761"/>
                  </a:lnTo>
                  <a:lnTo>
                    <a:pt x="2369572" y="56053"/>
                  </a:lnTo>
                  <a:lnTo>
                    <a:pt x="2324900" y="25634"/>
                  </a:lnTo>
                  <a:lnTo>
                    <a:pt x="2274321" y="6589"/>
                  </a:lnTo>
                  <a:lnTo>
                    <a:pt x="2219921" y="0"/>
                  </a:lnTo>
                  <a:close/>
                </a:path>
              </a:pathLst>
            </a:custGeom>
            <a:solidFill>
              <a:srgbClr val="55BB81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3" name="object 5">
              <a:extLst>
                <a:ext uri="{FF2B5EF4-FFF2-40B4-BE49-F238E27FC236}">
                  <a16:creationId xmlns:a16="http://schemas.microsoft.com/office/drawing/2014/main" id="{9CB13AAB-82CF-4E78-8290-81EABB09E3A4}"/>
                </a:ext>
              </a:extLst>
            </p:cNvPr>
            <p:cNvSpPr/>
            <p:nvPr/>
          </p:nvSpPr>
          <p:spPr>
            <a:xfrm>
              <a:off x="8134004" y="1150881"/>
              <a:ext cx="2157730" cy="2439670"/>
            </a:xfrm>
            <a:custGeom>
              <a:avLst/>
              <a:gdLst/>
              <a:ahLst/>
              <a:cxnLst/>
              <a:rect l="l" t="t" r="r" b="b"/>
              <a:pathLst>
                <a:path w="2157729" h="2439670">
                  <a:moveTo>
                    <a:pt x="1647042" y="0"/>
                  </a:moveTo>
                  <a:lnTo>
                    <a:pt x="1025898" y="55613"/>
                  </a:lnTo>
                  <a:lnTo>
                    <a:pt x="972301" y="67028"/>
                  </a:lnTo>
                  <a:lnTo>
                    <a:pt x="923624" y="90506"/>
                  </a:lnTo>
                  <a:lnTo>
                    <a:pt x="881844" y="124786"/>
                  </a:lnTo>
                  <a:lnTo>
                    <a:pt x="848936" y="168605"/>
                  </a:lnTo>
                  <a:lnTo>
                    <a:pt x="30294" y="1586547"/>
                  </a:lnTo>
                  <a:lnTo>
                    <a:pt x="8796" y="1636955"/>
                  </a:lnTo>
                  <a:lnTo>
                    <a:pt x="0" y="1690281"/>
                  </a:lnTo>
                  <a:lnTo>
                    <a:pt x="4007" y="1744177"/>
                  </a:lnTo>
                  <a:lnTo>
                    <a:pt x="20921" y="1796300"/>
                  </a:lnTo>
                  <a:lnTo>
                    <a:pt x="283329" y="2362034"/>
                  </a:lnTo>
                  <a:lnTo>
                    <a:pt x="308944" y="2404344"/>
                  </a:lnTo>
                  <a:lnTo>
                    <a:pt x="342333" y="2439454"/>
                  </a:lnTo>
                  <a:lnTo>
                    <a:pt x="349927" y="2416632"/>
                  </a:lnTo>
                  <a:lnTo>
                    <a:pt x="359397" y="2394359"/>
                  </a:lnTo>
                  <a:lnTo>
                    <a:pt x="384090" y="2351989"/>
                  </a:lnTo>
                  <a:lnTo>
                    <a:pt x="742815" y="1841881"/>
                  </a:lnTo>
                  <a:lnTo>
                    <a:pt x="773204" y="1805332"/>
                  </a:lnTo>
                  <a:lnTo>
                    <a:pt x="808623" y="1774479"/>
                  </a:lnTo>
                  <a:lnTo>
                    <a:pt x="848255" y="1749745"/>
                  </a:lnTo>
                  <a:lnTo>
                    <a:pt x="891285" y="1731554"/>
                  </a:lnTo>
                  <a:lnTo>
                    <a:pt x="936898" y="1720329"/>
                  </a:lnTo>
                  <a:lnTo>
                    <a:pt x="984280" y="1716493"/>
                  </a:lnTo>
                  <a:lnTo>
                    <a:pt x="1659424" y="1716493"/>
                  </a:lnTo>
                  <a:lnTo>
                    <a:pt x="2127051" y="906526"/>
                  </a:lnTo>
                  <a:lnTo>
                    <a:pt x="2148548" y="856119"/>
                  </a:lnTo>
                  <a:lnTo>
                    <a:pt x="2157345" y="802797"/>
                  </a:lnTo>
                  <a:lnTo>
                    <a:pt x="2153338" y="748900"/>
                  </a:lnTo>
                  <a:lnTo>
                    <a:pt x="2136424" y="696772"/>
                  </a:lnTo>
                  <a:lnTo>
                    <a:pt x="1874004" y="131051"/>
                  </a:lnTo>
                  <a:lnTo>
                    <a:pt x="1849799" y="90476"/>
                  </a:lnTo>
                  <a:lnTo>
                    <a:pt x="1818464" y="56423"/>
                  </a:lnTo>
                  <a:lnTo>
                    <a:pt x="1781259" y="29621"/>
                  </a:lnTo>
                  <a:lnTo>
                    <a:pt x="1739446" y="10797"/>
                  </a:lnTo>
                  <a:lnTo>
                    <a:pt x="1694286" y="680"/>
                  </a:lnTo>
                  <a:lnTo>
                    <a:pt x="1647042" y="0"/>
                  </a:lnTo>
                  <a:close/>
                </a:path>
              </a:pathLst>
            </a:custGeom>
            <a:solidFill>
              <a:srgbClr val="75CF3D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4" name="object 3">
              <a:extLst>
                <a:ext uri="{FF2B5EF4-FFF2-40B4-BE49-F238E27FC236}">
                  <a16:creationId xmlns:a16="http://schemas.microsoft.com/office/drawing/2014/main" id="{F1AE8C4D-A56D-4319-95E4-D44621674E97}"/>
                </a:ext>
              </a:extLst>
            </p:cNvPr>
            <p:cNvSpPr/>
            <p:nvPr/>
          </p:nvSpPr>
          <p:spPr>
            <a:xfrm>
              <a:off x="6667459" y="1140482"/>
              <a:ext cx="1776095" cy="2494280"/>
            </a:xfrm>
            <a:custGeom>
              <a:avLst/>
              <a:gdLst/>
              <a:ahLst/>
              <a:cxnLst/>
              <a:rect l="l" t="t" r="r" b="b"/>
              <a:pathLst>
                <a:path w="1776095" h="2494279">
                  <a:moveTo>
                    <a:pt x="510298" y="0"/>
                  </a:moveTo>
                  <a:lnTo>
                    <a:pt x="463057" y="676"/>
                  </a:lnTo>
                  <a:lnTo>
                    <a:pt x="417897" y="10791"/>
                  </a:lnTo>
                  <a:lnTo>
                    <a:pt x="376080" y="29614"/>
                  </a:lnTo>
                  <a:lnTo>
                    <a:pt x="338870" y="56417"/>
                  </a:lnTo>
                  <a:lnTo>
                    <a:pt x="307530" y="90468"/>
                  </a:lnTo>
                  <a:lnTo>
                    <a:pt x="283324" y="131038"/>
                  </a:lnTo>
                  <a:lnTo>
                    <a:pt x="20916" y="696772"/>
                  </a:lnTo>
                  <a:lnTo>
                    <a:pt x="4004" y="748895"/>
                  </a:lnTo>
                  <a:lnTo>
                    <a:pt x="0" y="802792"/>
                  </a:lnTo>
                  <a:lnTo>
                    <a:pt x="8797" y="856117"/>
                  </a:lnTo>
                  <a:lnTo>
                    <a:pt x="30289" y="906525"/>
                  </a:lnTo>
                  <a:lnTo>
                    <a:pt x="848944" y="2324455"/>
                  </a:lnTo>
                  <a:lnTo>
                    <a:pt x="881846" y="2368276"/>
                  </a:lnTo>
                  <a:lnTo>
                    <a:pt x="923628" y="2402560"/>
                  </a:lnTo>
                  <a:lnTo>
                    <a:pt x="972307" y="2426043"/>
                  </a:lnTo>
                  <a:lnTo>
                    <a:pt x="1025906" y="2437460"/>
                  </a:lnTo>
                  <a:lnTo>
                    <a:pt x="1647050" y="2493073"/>
                  </a:lnTo>
                  <a:lnTo>
                    <a:pt x="1671986" y="2493912"/>
                  </a:lnTo>
                  <a:lnTo>
                    <a:pt x="1696505" y="2492038"/>
                  </a:lnTo>
                  <a:lnTo>
                    <a:pt x="1720436" y="2487583"/>
                  </a:lnTo>
                  <a:lnTo>
                    <a:pt x="1743608" y="2480678"/>
                  </a:lnTo>
                  <a:lnTo>
                    <a:pt x="1727634" y="2462686"/>
                  </a:lnTo>
                  <a:lnTo>
                    <a:pt x="1713079" y="2443351"/>
                  </a:lnTo>
                  <a:lnTo>
                    <a:pt x="1688731" y="2400795"/>
                  </a:lnTo>
                  <a:lnTo>
                    <a:pt x="1426324" y="1835061"/>
                  </a:lnTo>
                  <a:lnTo>
                    <a:pt x="1409867" y="1790471"/>
                  </a:lnTo>
                  <a:lnTo>
                    <a:pt x="1400857" y="1744374"/>
                  </a:lnTo>
                  <a:lnTo>
                    <a:pt x="1399252" y="1697686"/>
                  </a:lnTo>
                  <a:lnTo>
                    <a:pt x="1405012" y="1651325"/>
                  </a:lnTo>
                  <a:lnTo>
                    <a:pt x="1418097" y="1606209"/>
                  </a:lnTo>
                  <a:lnTo>
                    <a:pt x="1438465" y="1563255"/>
                  </a:lnTo>
                  <a:lnTo>
                    <a:pt x="1776031" y="978560"/>
                  </a:lnTo>
                  <a:lnTo>
                    <a:pt x="1308404" y="168605"/>
                  </a:lnTo>
                  <a:lnTo>
                    <a:pt x="1275496" y="124784"/>
                  </a:lnTo>
                  <a:lnTo>
                    <a:pt x="1233716" y="90501"/>
                  </a:lnTo>
                  <a:lnTo>
                    <a:pt x="1185039" y="67022"/>
                  </a:lnTo>
                  <a:lnTo>
                    <a:pt x="1131443" y="55613"/>
                  </a:lnTo>
                  <a:lnTo>
                    <a:pt x="510298" y="0"/>
                  </a:lnTo>
                  <a:close/>
                </a:path>
              </a:pathLst>
            </a:custGeom>
            <a:solidFill>
              <a:srgbClr val="94D969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5" name="object 4">
              <a:extLst>
                <a:ext uri="{FF2B5EF4-FFF2-40B4-BE49-F238E27FC236}">
                  <a16:creationId xmlns:a16="http://schemas.microsoft.com/office/drawing/2014/main" id="{B6D62363-A86D-440A-A0BD-23E9BD6D2272}"/>
                </a:ext>
              </a:extLst>
            </p:cNvPr>
            <p:cNvSpPr/>
            <p:nvPr/>
          </p:nvSpPr>
          <p:spPr>
            <a:xfrm>
              <a:off x="-67131" y="2743144"/>
              <a:ext cx="8912860" cy="4115435"/>
            </a:xfrm>
            <a:custGeom>
              <a:avLst/>
              <a:gdLst/>
              <a:ahLst/>
              <a:cxnLst/>
              <a:rect l="l" t="t" r="r" b="b"/>
              <a:pathLst>
                <a:path w="8912860" h="4115434">
                  <a:moveTo>
                    <a:pt x="7878378" y="0"/>
                  </a:moveTo>
                  <a:lnTo>
                    <a:pt x="0" y="0"/>
                  </a:lnTo>
                  <a:lnTo>
                    <a:pt x="0" y="4114855"/>
                  </a:lnTo>
                  <a:lnTo>
                    <a:pt x="6564709" y="4114855"/>
                  </a:lnTo>
                  <a:lnTo>
                    <a:pt x="7253508" y="3044913"/>
                  </a:lnTo>
                  <a:lnTo>
                    <a:pt x="7674293" y="2358374"/>
                  </a:lnTo>
                  <a:lnTo>
                    <a:pt x="7818289" y="2039247"/>
                  </a:lnTo>
                  <a:lnTo>
                    <a:pt x="7815830" y="1855457"/>
                  </a:lnTo>
                  <a:lnTo>
                    <a:pt x="8839907" y="1525143"/>
                  </a:lnTo>
                  <a:lnTo>
                    <a:pt x="8866108" y="1482461"/>
                  </a:lnTo>
                  <a:lnTo>
                    <a:pt x="8886487" y="1437568"/>
                  </a:lnTo>
                  <a:lnTo>
                    <a:pt x="8901043" y="1391017"/>
                  </a:lnTo>
                  <a:lnTo>
                    <a:pt x="8909777" y="1343361"/>
                  </a:lnTo>
                  <a:lnTo>
                    <a:pt x="8912688" y="1295152"/>
                  </a:lnTo>
                  <a:lnTo>
                    <a:pt x="8909777" y="1246943"/>
                  </a:lnTo>
                  <a:lnTo>
                    <a:pt x="8901043" y="1199286"/>
                  </a:lnTo>
                  <a:lnTo>
                    <a:pt x="8886487" y="1152735"/>
                  </a:lnTo>
                  <a:lnTo>
                    <a:pt x="8866108" y="1107843"/>
                  </a:lnTo>
                  <a:lnTo>
                    <a:pt x="8839907" y="1065161"/>
                  </a:lnTo>
                  <a:lnTo>
                    <a:pt x="8210279" y="169824"/>
                  </a:lnTo>
                  <a:lnTo>
                    <a:pt x="8108147" y="65017"/>
                  </a:lnTo>
                  <a:lnTo>
                    <a:pt x="7999642" y="15336"/>
                  </a:lnTo>
                  <a:lnTo>
                    <a:pt x="7913480" y="444"/>
                  </a:lnTo>
                  <a:lnTo>
                    <a:pt x="7878378" y="0"/>
                  </a:lnTo>
                  <a:close/>
                </a:path>
              </a:pathLst>
            </a:custGeom>
            <a:solidFill>
              <a:srgbClr val="50B8E2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dirty="0"/>
            </a:p>
          </p:txBody>
        </p:sp>
        <p:sp>
          <p:nvSpPr>
            <p:cNvPr id="66" name="object 7">
              <a:extLst>
                <a:ext uri="{FF2B5EF4-FFF2-40B4-BE49-F238E27FC236}">
                  <a16:creationId xmlns:a16="http://schemas.microsoft.com/office/drawing/2014/main" id="{43E51AE7-3C31-41D2-AB08-F77B4D8EF9A3}"/>
                </a:ext>
              </a:extLst>
            </p:cNvPr>
            <p:cNvSpPr/>
            <p:nvPr/>
          </p:nvSpPr>
          <p:spPr>
            <a:xfrm>
              <a:off x="6649441" y="3680616"/>
              <a:ext cx="2157730" cy="2493645"/>
            </a:xfrm>
            <a:custGeom>
              <a:avLst/>
              <a:gdLst/>
              <a:ahLst/>
              <a:cxnLst/>
              <a:rect l="l" t="t" r="r" b="b"/>
              <a:pathLst>
                <a:path w="2157729" h="2493645">
                  <a:moveTo>
                    <a:pt x="1647043" y="0"/>
                  </a:moveTo>
                  <a:lnTo>
                    <a:pt x="1025899" y="55613"/>
                  </a:lnTo>
                  <a:lnTo>
                    <a:pt x="972301" y="67026"/>
                  </a:lnTo>
                  <a:lnTo>
                    <a:pt x="923621" y="90501"/>
                  </a:lnTo>
                  <a:lnTo>
                    <a:pt x="881840" y="124780"/>
                  </a:lnTo>
                  <a:lnTo>
                    <a:pt x="848937" y="168605"/>
                  </a:lnTo>
                  <a:lnTo>
                    <a:pt x="30283" y="1586534"/>
                  </a:lnTo>
                  <a:lnTo>
                    <a:pt x="8793" y="1636943"/>
                  </a:lnTo>
                  <a:lnTo>
                    <a:pt x="0" y="1690268"/>
                  </a:lnTo>
                  <a:lnTo>
                    <a:pt x="4008" y="1744165"/>
                  </a:lnTo>
                  <a:lnTo>
                    <a:pt x="20923" y="1796288"/>
                  </a:lnTo>
                  <a:lnTo>
                    <a:pt x="283330" y="2362022"/>
                  </a:lnTo>
                  <a:lnTo>
                    <a:pt x="307535" y="2402596"/>
                  </a:lnTo>
                  <a:lnTo>
                    <a:pt x="338873" y="2436649"/>
                  </a:lnTo>
                  <a:lnTo>
                    <a:pt x="376080" y="2463450"/>
                  </a:lnTo>
                  <a:lnTo>
                    <a:pt x="417894" y="2482272"/>
                  </a:lnTo>
                  <a:lnTo>
                    <a:pt x="463052" y="2492385"/>
                  </a:lnTo>
                  <a:lnTo>
                    <a:pt x="510292" y="2493060"/>
                  </a:lnTo>
                  <a:lnTo>
                    <a:pt x="1131436" y="2437447"/>
                  </a:lnTo>
                  <a:lnTo>
                    <a:pt x="1185034" y="2426032"/>
                  </a:lnTo>
                  <a:lnTo>
                    <a:pt x="1233714" y="2402554"/>
                  </a:lnTo>
                  <a:lnTo>
                    <a:pt x="1275495" y="2368274"/>
                  </a:lnTo>
                  <a:lnTo>
                    <a:pt x="1308398" y="2324455"/>
                  </a:lnTo>
                  <a:lnTo>
                    <a:pt x="2127040" y="906526"/>
                  </a:lnTo>
                  <a:lnTo>
                    <a:pt x="2148537" y="856112"/>
                  </a:lnTo>
                  <a:lnTo>
                    <a:pt x="2157334" y="802786"/>
                  </a:lnTo>
                  <a:lnTo>
                    <a:pt x="2153327" y="748888"/>
                  </a:lnTo>
                  <a:lnTo>
                    <a:pt x="2136413" y="696760"/>
                  </a:lnTo>
                  <a:lnTo>
                    <a:pt x="1874005" y="131038"/>
                  </a:lnTo>
                  <a:lnTo>
                    <a:pt x="1849800" y="90463"/>
                  </a:lnTo>
                  <a:lnTo>
                    <a:pt x="1818462" y="56411"/>
                  </a:lnTo>
                  <a:lnTo>
                    <a:pt x="1781255" y="29610"/>
                  </a:lnTo>
                  <a:lnTo>
                    <a:pt x="1739442" y="10788"/>
                  </a:lnTo>
                  <a:lnTo>
                    <a:pt x="1694283" y="675"/>
                  </a:lnTo>
                  <a:lnTo>
                    <a:pt x="1647043" y="0"/>
                  </a:lnTo>
                  <a:close/>
                </a:path>
              </a:pathLst>
            </a:custGeom>
            <a:solidFill>
              <a:srgbClr val="00384C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  <p:sp>
          <p:nvSpPr>
            <p:cNvPr id="67" name="object 8">
              <a:extLst>
                <a:ext uri="{FF2B5EF4-FFF2-40B4-BE49-F238E27FC236}">
                  <a16:creationId xmlns:a16="http://schemas.microsoft.com/office/drawing/2014/main" id="{C5DF423A-20B8-489A-9786-789E3EC12BF7}"/>
                </a:ext>
              </a:extLst>
            </p:cNvPr>
            <p:cNvSpPr/>
            <p:nvPr/>
          </p:nvSpPr>
          <p:spPr>
            <a:xfrm>
              <a:off x="8497291" y="3690175"/>
              <a:ext cx="1776095" cy="2494280"/>
            </a:xfrm>
            <a:custGeom>
              <a:avLst/>
              <a:gdLst/>
              <a:ahLst/>
              <a:cxnLst/>
              <a:rect l="l" t="t" r="r" b="b"/>
              <a:pathLst>
                <a:path w="1776095" h="2494279">
                  <a:moveTo>
                    <a:pt x="104050" y="0"/>
                  </a:moveTo>
                  <a:lnTo>
                    <a:pt x="79532" y="1869"/>
                  </a:lnTo>
                  <a:lnTo>
                    <a:pt x="55602" y="6323"/>
                  </a:lnTo>
                  <a:lnTo>
                    <a:pt x="32435" y="13228"/>
                  </a:lnTo>
                  <a:lnTo>
                    <a:pt x="48402" y="31219"/>
                  </a:lnTo>
                  <a:lnTo>
                    <a:pt x="62953" y="50555"/>
                  </a:lnTo>
                  <a:lnTo>
                    <a:pt x="87299" y="93111"/>
                  </a:lnTo>
                  <a:lnTo>
                    <a:pt x="349707" y="658845"/>
                  </a:lnTo>
                  <a:lnTo>
                    <a:pt x="366168" y="703445"/>
                  </a:lnTo>
                  <a:lnTo>
                    <a:pt x="375179" y="749549"/>
                  </a:lnTo>
                  <a:lnTo>
                    <a:pt x="376783" y="796240"/>
                  </a:lnTo>
                  <a:lnTo>
                    <a:pt x="371021" y="842601"/>
                  </a:lnTo>
                  <a:lnTo>
                    <a:pt x="357935" y="887714"/>
                  </a:lnTo>
                  <a:lnTo>
                    <a:pt x="337566" y="930663"/>
                  </a:lnTo>
                  <a:lnTo>
                    <a:pt x="0" y="1515346"/>
                  </a:lnTo>
                  <a:lnTo>
                    <a:pt x="467626" y="2325301"/>
                  </a:lnTo>
                  <a:lnTo>
                    <a:pt x="500534" y="2369120"/>
                  </a:lnTo>
                  <a:lnTo>
                    <a:pt x="542315" y="2403400"/>
                  </a:lnTo>
                  <a:lnTo>
                    <a:pt x="590992" y="2426878"/>
                  </a:lnTo>
                  <a:lnTo>
                    <a:pt x="644588" y="2438293"/>
                  </a:lnTo>
                  <a:lnTo>
                    <a:pt x="1265745" y="2493906"/>
                  </a:lnTo>
                  <a:lnTo>
                    <a:pt x="1312981" y="2493231"/>
                  </a:lnTo>
                  <a:lnTo>
                    <a:pt x="1358138" y="2483118"/>
                  </a:lnTo>
                  <a:lnTo>
                    <a:pt x="1399952" y="2464296"/>
                  </a:lnTo>
                  <a:lnTo>
                    <a:pt x="1437161" y="2437495"/>
                  </a:lnTo>
                  <a:lnTo>
                    <a:pt x="1468501" y="2403442"/>
                  </a:lnTo>
                  <a:lnTo>
                    <a:pt x="1492707" y="2362868"/>
                  </a:lnTo>
                  <a:lnTo>
                    <a:pt x="1755114" y="1797133"/>
                  </a:lnTo>
                  <a:lnTo>
                    <a:pt x="1772029" y="1745011"/>
                  </a:lnTo>
                  <a:lnTo>
                    <a:pt x="1776036" y="1691114"/>
                  </a:lnTo>
                  <a:lnTo>
                    <a:pt x="1767239" y="1637789"/>
                  </a:lnTo>
                  <a:lnTo>
                    <a:pt x="1745742" y="1587380"/>
                  </a:lnTo>
                  <a:lnTo>
                    <a:pt x="927100" y="169451"/>
                  </a:lnTo>
                  <a:lnTo>
                    <a:pt x="894189" y="125625"/>
                  </a:lnTo>
                  <a:lnTo>
                    <a:pt x="852404" y="91342"/>
                  </a:lnTo>
                  <a:lnTo>
                    <a:pt x="803723" y="67867"/>
                  </a:lnTo>
                  <a:lnTo>
                    <a:pt x="750125" y="56459"/>
                  </a:lnTo>
                  <a:lnTo>
                    <a:pt x="128981" y="845"/>
                  </a:lnTo>
                  <a:lnTo>
                    <a:pt x="104050" y="0"/>
                  </a:lnTo>
                  <a:close/>
                </a:path>
              </a:pathLst>
            </a:custGeom>
            <a:solidFill>
              <a:srgbClr val="318B97"/>
            </a:solidFill>
          </p:spPr>
          <p:txBody>
            <a:bodyPr wrap="square" lIns="0" tIns="0" rIns="0" bIns="0" rtlCol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/>
            </a:p>
          </p:txBody>
        </p:sp>
      </p:grpSp>
      <p:sp>
        <p:nvSpPr>
          <p:cNvPr id="5" name="object 11">
            <a:extLst>
              <a:ext uri="{FF2B5EF4-FFF2-40B4-BE49-F238E27FC236}">
                <a16:creationId xmlns:a16="http://schemas.microsoft.com/office/drawing/2014/main" id="{F9698674-5C0C-497A-B13D-E8A680DDA8CD}"/>
              </a:ext>
            </a:extLst>
          </p:cNvPr>
          <p:cNvSpPr txBox="1"/>
          <p:nvPr/>
        </p:nvSpPr>
        <p:spPr>
          <a:xfrm flipH="1">
            <a:off x="4279669" y="2155162"/>
            <a:ext cx="1231265" cy="640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indent="3175" algn="ctr">
              <a:lnSpc>
                <a:spcPct val="134800"/>
              </a:lnSpc>
              <a:spcBef>
                <a:spcPts val="95"/>
              </a:spcBef>
            </a:pPr>
            <a:r>
              <a:rPr lang="ar-IQ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نشر تفاصيل النشاط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9BFE5D6B-45DF-493F-AD93-1CB465C6B8D4}"/>
              </a:ext>
            </a:extLst>
          </p:cNvPr>
          <p:cNvSpPr txBox="1">
            <a:spLocks noGrp="1"/>
          </p:cNvSpPr>
          <p:nvPr/>
        </p:nvSpPr>
        <p:spPr>
          <a:xfrm flipH="1">
            <a:off x="7653671" y="865245"/>
            <a:ext cx="329723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marR="5080" indent="67945" algn="r" rtl="1">
              <a:lnSpc>
                <a:spcPct val="100000"/>
              </a:lnSpc>
              <a:spcBef>
                <a:spcPts val="100"/>
              </a:spcBef>
            </a:pPr>
            <a:r>
              <a:rPr lang="ar-IQ" sz="3600" b="1" dirty="0">
                <a:solidFill>
                  <a:srgbClr val="1336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ميزات النظام</a:t>
            </a:r>
            <a:endParaRPr sz="3600" b="1" spc="-5" dirty="0">
              <a:solidFill>
                <a:srgbClr val="1336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bject 15">
            <a:extLst>
              <a:ext uri="{FF2B5EF4-FFF2-40B4-BE49-F238E27FC236}">
                <a16:creationId xmlns:a16="http://schemas.microsoft.com/office/drawing/2014/main" id="{4B5FEA1F-F6E4-4C56-B439-08EE64249ABC}"/>
              </a:ext>
            </a:extLst>
          </p:cNvPr>
          <p:cNvSpPr txBox="1"/>
          <p:nvPr/>
        </p:nvSpPr>
        <p:spPr>
          <a:xfrm flipH="1">
            <a:off x="7349610" y="3543707"/>
            <a:ext cx="3508814" cy="3077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algn="r" rtl="1">
              <a:lnSpc>
                <a:spcPts val="2300"/>
              </a:lnSpc>
              <a:spcBef>
                <a:spcPts val="100"/>
              </a:spcBef>
            </a:pPr>
            <a:r>
              <a:rPr lang="ar-IQ" sz="2000" b="1" spc="10" dirty="0">
                <a:solidFill>
                  <a:schemeClr val="bg1"/>
                </a:solidFill>
                <a:latin typeface="Century Gothic" panose="020B0502020202020204" pitchFamily="34" charset="0"/>
                <a:cs typeface="Calibri"/>
              </a:rPr>
              <a:t>ما الذي يمكن ان اقوم به ضمن النظام؟</a:t>
            </a:r>
            <a:endParaRPr lang="en-IN" sz="2000" b="1" dirty="0">
              <a:solidFill>
                <a:schemeClr val="bg1"/>
              </a:solidFill>
              <a:latin typeface="Century Gothic" panose="020B0502020202020204" pitchFamily="34" charset="0"/>
              <a:cs typeface="Calibri"/>
            </a:endParaRPr>
          </a:p>
        </p:txBody>
      </p:sp>
      <p:pic>
        <p:nvPicPr>
          <p:cNvPr id="69" name="Graphic 68" descr="Blog with solid fill">
            <a:extLst>
              <a:ext uri="{FF2B5EF4-FFF2-40B4-BE49-F238E27FC236}">
                <a16:creationId xmlns:a16="http://schemas.microsoft.com/office/drawing/2014/main" id="{0729BE84-F488-451D-AE58-EA8337B0B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5236" y="1475137"/>
            <a:ext cx="665627" cy="665627"/>
          </a:xfrm>
          <a:prstGeom prst="rect">
            <a:avLst/>
          </a:prstGeom>
        </p:spPr>
      </p:pic>
      <p:sp>
        <p:nvSpPr>
          <p:cNvPr id="70" name="object 11">
            <a:extLst>
              <a:ext uri="{FF2B5EF4-FFF2-40B4-BE49-F238E27FC236}">
                <a16:creationId xmlns:a16="http://schemas.microsoft.com/office/drawing/2014/main" id="{310CD439-7AC6-49DB-AF2B-93D0BE80B117}"/>
              </a:ext>
            </a:extLst>
          </p:cNvPr>
          <p:cNvSpPr txBox="1"/>
          <p:nvPr/>
        </p:nvSpPr>
        <p:spPr>
          <a:xfrm flipH="1">
            <a:off x="2729570" y="2282807"/>
            <a:ext cx="1231265" cy="6401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indent="3175" algn="ctr">
              <a:lnSpc>
                <a:spcPct val="134800"/>
              </a:lnSpc>
              <a:spcBef>
                <a:spcPts val="95"/>
              </a:spcBef>
            </a:pPr>
            <a:r>
              <a:rPr lang="ar-IQ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ارفاق الملفات والروابط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  <a:cs typeface="Arial"/>
            </a:endParaRPr>
          </a:p>
        </p:txBody>
      </p:sp>
      <p:pic>
        <p:nvPicPr>
          <p:cNvPr id="72" name="Graphic 71" descr="Paperclip with solid fill">
            <a:extLst>
              <a:ext uri="{FF2B5EF4-FFF2-40B4-BE49-F238E27FC236}">
                <a16:creationId xmlns:a16="http://schemas.microsoft.com/office/drawing/2014/main" id="{6CEA4BA0-336E-4B6F-B755-7253DA88B6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46324" y="1554296"/>
            <a:ext cx="745022" cy="745022"/>
          </a:xfrm>
          <a:prstGeom prst="rect">
            <a:avLst/>
          </a:prstGeom>
        </p:spPr>
      </p:pic>
      <p:sp>
        <p:nvSpPr>
          <p:cNvPr id="73" name="object 11">
            <a:extLst>
              <a:ext uri="{FF2B5EF4-FFF2-40B4-BE49-F238E27FC236}">
                <a16:creationId xmlns:a16="http://schemas.microsoft.com/office/drawing/2014/main" id="{79FADCCB-3F7D-4677-A04F-3CF5857FAD50}"/>
              </a:ext>
            </a:extLst>
          </p:cNvPr>
          <p:cNvSpPr txBox="1"/>
          <p:nvPr/>
        </p:nvSpPr>
        <p:spPr>
          <a:xfrm flipH="1">
            <a:off x="4028764" y="4592308"/>
            <a:ext cx="1231265" cy="306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indent="3175" algn="ctr">
              <a:lnSpc>
                <a:spcPct val="134800"/>
              </a:lnSpc>
              <a:spcBef>
                <a:spcPts val="95"/>
              </a:spcBef>
            </a:pPr>
            <a:r>
              <a:rPr lang="ar-IQ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إرسال الرسائل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  <a:cs typeface="Arial"/>
            </a:endParaRPr>
          </a:p>
        </p:txBody>
      </p:sp>
      <p:pic>
        <p:nvPicPr>
          <p:cNvPr id="75" name="Graphic 74" descr="Email with solid fill">
            <a:extLst>
              <a:ext uri="{FF2B5EF4-FFF2-40B4-BE49-F238E27FC236}">
                <a16:creationId xmlns:a16="http://schemas.microsoft.com/office/drawing/2014/main" id="{A1BF0541-B42C-4592-8BCD-5983AD1EC37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765777" y="5319678"/>
            <a:ext cx="627508" cy="627508"/>
          </a:xfrm>
          <a:prstGeom prst="rect">
            <a:avLst/>
          </a:prstGeom>
        </p:spPr>
      </p:pic>
      <p:sp>
        <p:nvSpPr>
          <p:cNvPr id="79" name="object 11">
            <a:extLst>
              <a:ext uri="{FF2B5EF4-FFF2-40B4-BE49-F238E27FC236}">
                <a16:creationId xmlns:a16="http://schemas.microsoft.com/office/drawing/2014/main" id="{5794A031-8FB2-4609-9CEA-2EFDBDBD1F7E}"/>
              </a:ext>
            </a:extLst>
          </p:cNvPr>
          <p:cNvSpPr txBox="1"/>
          <p:nvPr/>
        </p:nvSpPr>
        <p:spPr>
          <a:xfrm flipH="1">
            <a:off x="2789701" y="4259140"/>
            <a:ext cx="1003290" cy="97257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indent="3175" algn="ctr">
              <a:lnSpc>
                <a:spcPct val="134800"/>
              </a:lnSpc>
              <a:spcBef>
                <a:spcPts val="95"/>
              </a:spcBef>
            </a:pPr>
            <a:r>
              <a:rPr lang="ar-IQ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عمل الاستمارات والاستبيانات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  <a:cs typeface="Arial"/>
            </a:endParaRPr>
          </a:p>
        </p:txBody>
      </p:sp>
      <p:pic>
        <p:nvPicPr>
          <p:cNvPr id="81" name="Graphic 80" descr="Document with solid fill">
            <a:extLst>
              <a:ext uri="{FF2B5EF4-FFF2-40B4-BE49-F238E27FC236}">
                <a16:creationId xmlns:a16="http://schemas.microsoft.com/office/drawing/2014/main" id="{1048DC3E-CC00-4780-8938-59C22EDD78C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2690723" y="5446622"/>
            <a:ext cx="686425" cy="686425"/>
          </a:xfrm>
          <a:prstGeom prst="rect">
            <a:avLst/>
          </a:prstGeom>
        </p:spPr>
      </p:pic>
      <p:sp>
        <p:nvSpPr>
          <p:cNvPr id="82" name="object 11">
            <a:extLst>
              <a:ext uri="{FF2B5EF4-FFF2-40B4-BE49-F238E27FC236}">
                <a16:creationId xmlns:a16="http://schemas.microsoft.com/office/drawing/2014/main" id="{E196711E-22FA-4056-9D55-A852854D3246}"/>
              </a:ext>
            </a:extLst>
          </p:cNvPr>
          <p:cNvSpPr txBox="1"/>
          <p:nvPr/>
        </p:nvSpPr>
        <p:spPr>
          <a:xfrm flipH="1">
            <a:off x="2078817" y="3582012"/>
            <a:ext cx="1003290" cy="306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 marR="5080" indent="3175" algn="ctr">
              <a:lnSpc>
                <a:spcPct val="134800"/>
              </a:lnSpc>
              <a:spcBef>
                <a:spcPts val="95"/>
              </a:spcBef>
            </a:pPr>
            <a:r>
              <a:rPr lang="ar-IQ" sz="1600" b="1" dirty="0">
                <a:solidFill>
                  <a:schemeClr val="bg1"/>
                </a:solidFill>
                <a:latin typeface="Century Gothic" panose="020B0502020202020204" pitchFamily="34" charset="0"/>
                <a:cs typeface="Arial"/>
              </a:rPr>
              <a:t>فتح التسجيل</a:t>
            </a:r>
            <a:endParaRPr lang="en-GB" sz="1600" b="1" dirty="0">
              <a:solidFill>
                <a:schemeClr val="bg1"/>
              </a:solidFill>
              <a:latin typeface="Century Gothic" panose="020B0502020202020204" pitchFamily="34" charset="0"/>
              <a:cs typeface="Arial"/>
            </a:endParaRPr>
          </a:p>
        </p:txBody>
      </p:sp>
      <p:pic>
        <p:nvPicPr>
          <p:cNvPr id="86" name="Graphic 85" descr="Clipboard with solid fill">
            <a:extLst>
              <a:ext uri="{FF2B5EF4-FFF2-40B4-BE49-F238E27FC236}">
                <a16:creationId xmlns:a16="http://schemas.microsoft.com/office/drawing/2014/main" id="{108E4B49-A12D-474C-86DA-D173661FE0AD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564558" y="3463726"/>
            <a:ext cx="586449" cy="586449"/>
          </a:xfrm>
          <a:prstGeom prst="rect">
            <a:avLst/>
          </a:prstGeom>
        </p:spPr>
      </p:pic>
      <p:pic>
        <p:nvPicPr>
          <p:cNvPr id="93" name="Picture 92" descr="Icon, rectangle&#10;&#10;Description automatically generated">
            <a:extLst>
              <a:ext uri="{FF2B5EF4-FFF2-40B4-BE49-F238E27FC236}">
                <a16:creationId xmlns:a16="http://schemas.microsoft.com/office/drawing/2014/main" id="{D66AD80C-05BC-454E-AC16-204134F8C4DC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4546" y="225463"/>
            <a:ext cx="1445792" cy="6858000"/>
          </a:xfrm>
          <a:prstGeom prst="rect">
            <a:avLst/>
          </a:prstGeom>
        </p:spPr>
      </p:pic>
      <p:pic>
        <p:nvPicPr>
          <p:cNvPr id="95" name="Picture 94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7C6B1A07-5EE4-4279-92B9-F2E65F1BF12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60579" cy="1560579"/>
          </a:xfrm>
          <a:prstGeom prst="rect">
            <a:avLst/>
          </a:prstGeom>
        </p:spPr>
      </p:pic>
      <p:pic>
        <p:nvPicPr>
          <p:cNvPr id="96" name="Picture 2" descr="Learning Indico">
            <a:extLst>
              <a:ext uri="{FF2B5EF4-FFF2-40B4-BE49-F238E27FC236}">
                <a16:creationId xmlns:a16="http://schemas.microsoft.com/office/drawing/2014/main" id="{8D2D9501-0B33-470D-AE1A-89F04F6CC0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6125671"/>
            <a:ext cx="1792567" cy="73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03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11;p3">
            <a:extLst>
              <a:ext uri="{FF2B5EF4-FFF2-40B4-BE49-F238E27FC236}">
                <a16:creationId xmlns:a16="http://schemas.microsoft.com/office/drawing/2014/main" id="{BC6BF044-F1FD-46D0-94DD-28D561C44216}"/>
              </a:ext>
            </a:extLst>
          </p:cNvPr>
          <p:cNvSpPr/>
          <p:nvPr/>
        </p:nvSpPr>
        <p:spPr>
          <a:xfrm>
            <a:off x="1467444" y="3544402"/>
            <a:ext cx="10581681" cy="2262239"/>
          </a:xfrm>
          <a:custGeom>
            <a:avLst/>
            <a:gdLst/>
            <a:ahLst/>
            <a:cxnLst/>
            <a:rect l="l" t="t" r="r" b="b"/>
            <a:pathLst>
              <a:path w="10377272" h="3016319" extrusionOk="0">
                <a:moveTo>
                  <a:pt x="0" y="0"/>
                </a:moveTo>
                <a:lnTo>
                  <a:pt x="8284312" y="0"/>
                </a:lnTo>
                <a:lnTo>
                  <a:pt x="10377272" y="3016319"/>
                </a:lnTo>
                <a:lnTo>
                  <a:pt x="1991360" y="3006159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8D8D8">
                  <a:alpha val="52941"/>
                </a:srgbClr>
              </a:gs>
              <a:gs pos="50000">
                <a:srgbClr val="FFFFFF">
                  <a:alpha val="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0"/>
          </a:gra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13;p3">
            <a:extLst>
              <a:ext uri="{FF2B5EF4-FFF2-40B4-BE49-F238E27FC236}">
                <a16:creationId xmlns:a16="http://schemas.microsoft.com/office/drawing/2014/main" id="{FF881857-4E38-4849-8754-581DCCA7CC52}"/>
              </a:ext>
            </a:extLst>
          </p:cNvPr>
          <p:cNvSpPr/>
          <p:nvPr/>
        </p:nvSpPr>
        <p:spPr>
          <a:xfrm>
            <a:off x="11279215" y="668207"/>
            <a:ext cx="182880" cy="182880"/>
          </a:xfrm>
          <a:prstGeom prst="rect">
            <a:avLst/>
          </a:prstGeom>
          <a:solidFill>
            <a:srgbClr val="FFB43B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3" name="Google Shape;12;p3">
            <a:extLst>
              <a:ext uri="{FF2B5EF4-FFF2-40B4-BE49-F238E27FC236}">
                <a16:creationId xmlns:a16="http://schemas.microsoft.com/office/drawing/2014/main" id="{96F95649-9A66-4CDD-A336-5FBE7A65E05C}"/>
              </a:ext>
            </a:extLst>
          </p:cNvPr>
          <p:cNvCxnSpPr>
            <a:cxnSpLocks/>
          </p:cNvCxnSpPr>
          <p:nvPr/>
        </p:nvCxnSpPr>
        <p:spPr>
          <a:xfrm>
            <a:off x="1533525" y="3544402"/>
            <a:ext cx="8420100" cy="0"/>
          </a:xfrm>
          <a:prstGeom prst="straightConnector1">
            <a:avLst/>
          </a:prstGeom>
          <a:noFill/>
          <a:ln w="28575" cap="rnd" cmpd="sng">
            <a:solidFill>
              <a:srgbClr val="6F6F6F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64" name="Google Shape;14;p3">
            <a:extLst>
              <a:ext uri="{FF2B5EF4-FFF2-40B4-BE49-F238E27FC236}">
                <a16:creationId xmlns:a16="http://schemas.microsoft.com/office/drawing/2014/main" id="{4980953B-CEB0-4F9B-854D-6F5732B5C254}"/>
              </a:ext>
            </a:extLst>
          </p:cNvPr>
          <p:cNvGrpSpPr/>
          <p:nvPr/>
        </p:nvGrpSpPr>
        <p:grpSpPr>
          <a:xfrm>
            <a:off x="3816506" y="3590796"/>
            <a:ext cx="4224914" cy="745234"/>
            <a:chOff x="4154851" y="4030742"/>
            <a:chExt cx="3982919" cy="676543"/>
          </a:xfrm>
        </p:grpSpPr>
        <p:cxnSp>
          <p:nvCxnSpPr>
            <p:cNvPr id="94" name="Google Shape;15;p3">
              <a:extLst>
                <a:ext uri="{FF2B5EF4-FFF2-40B4-BE49-F238E27FC236}">
                  <a16:creationId xmlns:a16="http://schemas.microsoft.com/office/drawing/2014/main" id="{187BE07D-74A3-4D07-B00C-1F61B465BA6A}"/>
                </a:ext>
              </a:extLst>
            </p:cNvPr>
            <p:cNvCxnSpPr/>
            <p:nvPr/>
          </p:nvCxnSpPr>
          <p:spPr>
            <a:xfrm>
              <a:off x="4154851" y="4058385"/>
              <a:ext cx="0" cy="648900"/>
            </a:xfrm>
            <a:prstGeom prst="straightConnector1">
              <a:avLst/>
            </a:prstGeom>
            <a:noFill/>
            <a:ln w="19050" cap="sq" cmpd="sng">
              <a:solidFill>
                <a:srgbClr val="6F6F6F"/>
              </a:solidFill>
              <a:prstDash val="dot"/>
              <a:round/>
              <a:headEnd type="none" w="sm" len="sm"/>
              <a:tailEnd type="none" w="sm" len="sm"/>
            </a:ln>
          </p:spPr>
        </p:cxnSp>
        <p:cxnSp>
          <p:nvCxnSpPr>
            <p:cNvPr id="95" name="Google Shape;16;p3">
              <a:extLst>
                <a:ext uri="{FF2B5EF4-FFF2-40B4-BE49-F238E27FC236}">
                  <a16:creationId xmlns:a16="http://schemas.microsoft.com/office/drawing/2014/main" id="{76FA0C07-405A-42A7-B6AE-B5FA32A6E142}"/>
                </a:ext>
              </a:extLst>
            </p:cNvPr>
            <p:cNvCxnSpPr/>
            <p:nvPr/>
          </p:nvCxnSpPr>
          <p:spPr>
            <a:xfrm>
              <a:off x="8137770" y="4030742"/>
              <a:ext cx="0" cy="676500"/>
            </a:xfrm>
            <a:prstGeom prst="straightConnector1">
              <a:avLst/>
            </a:prstGeom>
            <a:noFill/>
            <a:ln w="19050" cap="sq" cmpd="sng">
              <a:solidFill>
                <a:srgbClr val="6F6F6F"/>
              </a:solidFill>
              <a:prstDash val="dot"/>
              <a:round/>
              <a:headEnd type="none" w="sm" len="sm"/>
              <a:tailEnd type="none" w="sm" len="sm"/>
            </a:ln>
          </p:spPr>
        </p:cxnSp>
      </p:grpSp>
      <p:cxnSp>
        <p:nvCxnSpPr>
          <p:cNvPr id="65" name="Google Shape;17;p3">
            <a:extLst>
              <a:ext uri="{FF2B5EF4-FFF2-40B4-BE49-F238E27FC236}">
                <a16:creationId xmlns:a16="http://schemas.microsoft.com/office/drawing/2014/main" id="{3A1A258B-0653-4958-8C6F-DC63A4A7CDA6}"/>
              </a:ext>
            </a:extLst>
          </p:cNvPr>
          <p:cNvCxnSpPr>
            <a:cxnSpLocks/>
          </p:cNvCxnSpPr>
          <p:nvPr/>
        </p:nvCxnSpPr>
        <p:spPr>
          <a:xfrm rot="10800000">
            <a:off x="1567383" y="2929690"/>
            <a:ext cx="0" cy="502425"/>
          </a:xfrm>
          <a:prstGeom prst="straightConnector1">
            <a:avLst/>
          </a:prstGeom>
          <a:noFill/>
          <a:ln w="19050" cap="rnd" cmpd="sng">
            <a:solidFill>
              <a:srgbClr val="6F6F6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66" name="Google Shape;18;p3">
            <a:extLst>
              <a:ext uri="{FF2B5EF4-FFF2-40B4-BE49-F238E27FC236}">
                <a16:creationId xmlns:a16="http://schemas.microsoft.com/office/drawing/2014/main" id="{4C60AE33-B4B0-46E3-AE87-AE572CC5A909}"/>
              </a:ext>
            </a:extLst>
          </p:cNvPr>
          <p:cNvCxnSpPr>
            <a:cxnSpLocks/>
          </p:cNvCxnSpPr>
          <p:nvPr/>
        </p:nvCxnSpPr>
        <p:spPr>
          <a:xfrm rot="10800000">
            <a:off x="5951249" y="2927439"/>
            <a:ext cx="0" cy="504675"/>
          </a:xfrm>
          <a:prstGeom prst="straightConnector1">
            <a:avLst/>
          </a:prstGeom>
          <a:noFill/>
          <a:ln w="19050" cap="rnd" cmpd="sng">
            <a:solidFill>
              <a:srgbClr val="6F6F6F"/>
            </a:solidFill>
            <a:prstDash val="dot"/>
            <a:round/>
            <a:headEnd type="none" w="sm" len="sm"/>
            <a:tailEnd type="none" w="sm" len="sm"/>
          </a:ln>
        </p:spPr>
      </p:cxnSp>
      <p:cxnSp>
        <p:nvCxnSpPr>
          <p:cNvPr id="67" name="Google Shape;19;p3">
            <a:extLst>
              <a:ext uri="{FF2B5EF4-FFF2-40B4-BE49-F238E27FC236}">
                <a16:creationId xmlns:a16="http://schemas.microsoft.com/office/drawing/2014/main" id="{05244D2B-2204-45E3-9E87-428B96A9073B}"/>
              </a:ext>
            </a:extLst>
          </p:cNvPr>
          <p:cNvCxnSpPr>
            <a:cxnSpLocks/>
          </p:cNvCxnSpPr>
          <p:nvPr/>
        </p:nvCxnSpPr>
        <p:spPr>
          <a:xfrm rot="10800000">
            <a:off x="9909530" y="2927407"/>
            <a:ext cx="0" cy="483975"/>
          </a:xfrm>
          <a:prstGeom prst="straightConnector1">
            <a:avLst/>
          </a:prstGeom>
          <a:noFill/>
          <a:ln w="19050" cap="rnd" cmpd="sng">
            <a:solidFill>
              <a:srgbClr val="6F6F6F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68" name="Google Shape;20;p3">
            <a:extLst>
              <a:ext uri="{FF2B5EF4-FFF2-40B4-BE49-F238E27FC236}">
                <a16:creationId xmlns:a16="http://schemas.microsoft.com/office/drawing/2014/main" id="{974E9FC0-9D69-4C86-A036-719CCF1A2BCA}"/>
              </a:ext>
            </a:extLst>
          </p:cNvPr>
          <p:cNvSpPr/>
          <p:nvPr/>
        </p:nvSpPr>
        <p:spPr>
          <a:xfrm>
            <a:off x="1467444" y="3446144"/>
            <a:ext cx="199879" cy="199879"/>
          </a:xfrm>
          <a:prstGeom prst="diamond">
            <a:avLst/>
          </a:prstGeom>
          <a:solidFill>
            <a:srgbClr val="44589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ts val="1800"/>
            </a:pPr>
            <a:endParaRPr sz="1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69" name="Google Shape;21;p3">
            <a:extLst>
              <a:ext uri="{FF2B5EF4-FFF2-40B4-BE49-F238E27FC236}">
                <a16:creationId xmlns:a16="http://schemas.microsoft.com/office/drawing/2014/main" id="{924B84A1-7554-49C0-98DD-CAB3D93029A3}"/>
              </a:ext>
            </a:extLst>
          </p:cNvPr>
          <p:cNvSpPr/>
          <p:nvPr/>
        </p:nvSpPr>
        <p:spPr>
          <a:xfrm>
            <a:off x="3716500" y="3446143"/>
            <a:ext cx="199879" cy="199879"/>
          </a:xfrm>
          <a:prstGeom prst="diamond">
            <a:avLst/>
          </a:prstGeom>
          <a:solidFill>
            <a:srgbClr val="44589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ts val="1800"/>
            </a:pPr>
            <a:endParaRPr sz="1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0" name="Google Shape;22;p3">
            <a:extLst>
              <a:ext uri="{FF2B5EF4-FFF2-40B4-BE49-F238E27FC236}">
                <a16:creationId xmlns:a16="http://schemas.microsoft.com/office/drawing/2014/main" id="{CC44153E-F6C7-4833-B9A5-4E991285444E}"/>
              </a:ext>
            </a:extLst>
          </p:cNvPr>
          <p:cNvSpPr/>
          <p:nvPr/>
        </p:nvSpPr>
        <p:spPr>
          <a:xfrm>
            <a:off x="5851310" y="3446143"/>
            <a:ext cx="199879" cy="199879"/>
          </a:xfrm>
          <a:prstGeom prst="diamond">
            <a:avLst/>
          </a:prstGeom>
          <a:solidFill>
            <a:srgbClr val="44589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ts val="1800"/>
            </a:pPr>
            <a:endParaRPr sz="1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1" name="Google Shape;23;p3">
            <a:extLst>
              <a:ext uri="{FF2B5EF4-FFF2-40B4-BE49-F238E27FC236}">
                <a16:creationId xmlns:a16="http://schemas.microsoft.com/office/drawing/2014/main" id="{F4C2E3CF-A718-48E9-957A-6DA15E48F489}"/>
              </a:ext>
            </a:extLst>
          </p:cNvPr>
          <p:cNvSpPr/>
          <p:nvPr/>
        </p:nvSpPr>
        <p:spPr>
          <a:xfrm>
            <a:off x="7941481" y="3437317"/>
            <a:ext cx="199879" cy="199879"/>
          </a:xfrm>
          <a:prstGeom prst="diamond">
            <a:avLst/>
          </a:prstGeom>
          <a:solidFill>
            <a:srgbClr val="44589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ts val="1800"/>
            </a:pPr>
            <a:endParaRPr sz="1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2" name="Google Shape;24;p3">
            <a:extLst>
              <a:ext uri="{FF2B5EF4-FFF2-40B4-BE49-F238E27FC236}">
                <a16:creationId xmlns:a16="http://schemas.microsoft.com/office/drawing/2014/main" id="{605DE4F5-5E9D-47FF-8EEF-E426E9D05FAF}"/>
              </a:ext>
            </a:extLst>
          </p:cNvPr>
          <p:cNvSpPr/>
          <p:nvPr/>
        </p:nvSpPr>
        <p:spPr>
          <a:xfrm>
            <a:off x="9809591" y="3437317"/>
            <a:ext cx="199879" cy="199879"/>
          </a:xfrm>
          <a:prstGeom prst="diamond">
            <a:avLst/>
          </a:prstGeom>
          <a:solidFill>
            <a:srgbClr val="445892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ts val="1800"/>
            </a:pPr>
            <a:endParaRPr sz="1400">
              <a:solidFill>
                <a:schemeClr val="lt1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</p:txBody>
      </p:sp>
      <p:sp>
        <p:nvSpPr>
          <p:cNvPr id="73" name="Google Shape;25;p3">
            <a:extLst>
              <a:ext uri="{FF2B5EF4-FFF2-40B4-BE49-F238E27FC236}">
                <a16:creationId xmlns:a16="http://schemas.microsoft.com/office/drawing/2014/main" id="{FCC1257F-E7DB-4EBC-AA30-69DCFC81E16E}"/>
              </a:ext>
            </a:extLst>
          </p:cNvPr>
          <p:cNvSpPr/>
          <p:nvPr/>
        </p:nvSpPr>
        <p:spPr>
          <a:xfrm>
            <a:off x="1009037" y="1799106"/>
            <a:ext cx="1130496" cy="1130496"/>
          </a:xfrm>
          <a:prstGeom prst="diamond">
            <a:avLst/>
          </a:prstGeom>
          <a:solidFill>
            <a:srgbClr val="21A7DD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lt1"/>
              </a:buClr>
              <a:buSzPts val="2800"/>
            </a:pPr>
            <a:r>
              <a:rPr lang="ar-IQ" sz="21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5</a:t>
            </a:r>
            <a:endParaRPr sz="2100" b="1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4" name="Google Shape;26;p3">
            <a:extLst>
              <a:ext uri="{FF2B5EF4-FFF2-40B4-BE49-F238E27FC236}">
                <a16:creationId xmlns:a16="http://schemas.microsoft.com/office/drawing/2014/main" id="{791E0C5B-BF06-49B8-9E39-3565B8CF4E08}"/>
              </a:ext>
            </a:extLst>
          </p:cNvPr>
          <p:cNvSpPr/>
          <p:nvPr/>
        </p:nvSpPr>
        <p:spPr>
          <a:xfrm>
            <a:off x="5392903" y="1796919"/>
            <a:ext cx="1130496" cy="1130496"/>
          </a:xfrm>
          <a:prstGeom prst="diamond">
            <a:avLst/>
          </a:prstGeom>
          <a:solidFill>
            <a:srgbClr val="21A7DD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lt1"/>
              </a:buClr>
              <a:buSzPts val="2800"/>
            </a:pPr>
            <a:r>
              <a:rPr lang="ar-IQ" sz="21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3</a:t>
            </a:r>
            <a:endParaRPr sz="2100" b="1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5" name="Google Shape;27;p3">
            <a:extLst>
              <a:ext uri="{FF2B5EF4-FFF2-40B4-BE49-F238E27FC236}">
                <a16:creationId xmlns:a16="http://schemas.microsoft.com/office/drawing/2014/main" id="{63D1FD7F-53D6-4484-AB84-90BEC5478F85}"/>
              </a:ext>
            </a:extLst>
          </p:cNvPr>
          <p:cNvSpPr/>
          <p:nvPr/>
        </p:nvSpPr>
        <p:spPr>
          <a:xfrm>
            <a:off x="3258093" y="4387971"/>
            <a:ext cx="1130496" cy="1130496"/>
          </a:xfrm>
          <a:prstGeom prst="diamond">
            <a:avLst/>
          </a:prstGeom>
          <a:solidFill>
            <a:srgbClr val="21A7DD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lt1"/>
              </a:buClr>
              <a:buSzPts val="2800"/>
            </a:pPr>
            <a:r>
              <a:rPr lang="ar-IQ" sz="21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</a:t>
            </a:r>
            <a:endParaRPr sz="2100" b="1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6" name="Google Shape;28;p3">
            <a:extLst>
              <a:ext uri="{FF2B5EF4-FFF2-40B4-BE49-F238E27FC236}">
                <a16:creationId xmlns:a16="http://schemas.microsoft.com/office/drawing/2014/main" id="{85AC6A21-0D23-4872-BC11-E2F37F09442A}"/>
              </a:ext>
            </a:extLst>
          </p:cNvPr>
          <p:cNvSpPr/>
          <p:nvPr/>
        </p:nvSpPr>
        <p:spPr>
          <a:xfrm>
            <a:off x="7483074" y="4387971"/>
            <a:ext cx="1130496" cy="1130496"/>
          </a:xfrm>
          <a:prstGeom prst="diamond">
            <a:avLst/>
          </a:prstGeom>
          <a:solidFill>
            <a:srgbClr val="21A7DD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lt1"/>
              </a:buClr>
              <a:buSzPts val="2800"/>
            </a:pPr>
            <a:r>
              <a:rPr lang="ar-IQ" sz="21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endParaRPr sz="2100" b="1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77" name="Google Shape;29;p3">
            <a:extLst>
              <a:ext uri="{FF2B5EF4-FFF2-40B4-BE49-F238E27FC236}">
                <a16:creationId xmlns:a16="http://schemas.microsoft.com/office/drawing/2014/main" id="{93F4924D-4754-4754-81A7-75E793B271D7}"/>
              </a:ext>
            </a:extLst>
          </p:cNvPr>
          <p:cNvSpPr/>
          <p:nvPr/>
        </p:nvSpPr>
        <p:spPr>
          <a:xfrm>
            <a:off x="9351184" y="1796919"/>
            <a:ext cx="1130496" cy="1130496"/>
          </a:xfrm>
          <a:prstGeom prst="diamond">
            <a:avLst/>
          </a:prstGeom>
          <a:solidFill>
            <a:srgbClr val="21A7DD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lt1"/>
              </a:buClr>
              <a:buSzPts val="2800"/>
            </a:pPr>
            <a:r>
              <a:rPr lang="ar-IQ" sz="2100" b="1" dirty="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endParaRPr sz="2100" b="1" dirty="0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2" name="Google Shape;46;p3">
            <a:extLst>
              <a:ext uri="{FF2B5EF4-FFF2-40B4-BE49-F238E27FC236}">
                <a16:creationId xmlns:a16="http://schemas.microsoft.com/office/drawing/2014/main" id="{81EB6482-F2E1-4CD2-9BD8-123110CF5194}"/>
              </a:ext>
            </a:extLst>
          </p:cNvPr>
          <p:cNvSpPr txBox="1"/>
          <p:nvPr/>
        </p:nvSpPr>
        <p:spPr>
          <a:xfrm>
            <a:off x="8933141" y="4236378"/>
            <a:ext cx="1944409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dirty="0">
                <a:solidFill>
                  <a:srgbClr val="13368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يقوم بها مسؤول وحدة الموقع الالكتروني</a:t>
            </a:r>
            <a:endParaRPr sz="2000" dirty="0">
              <a:solidFill>
                <a:srgbClr val="13368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3" name="Google Shape;47;p3">
            <a:extLst>
              <a:ext uri="{FF2B5EF4-FFF2-40B4-BE49-F238E27FC236}">
                <a16:creationId xmlns:a16="http://schemas.microsoft.com/office/drawing/2014/main" id="{8D7399F7-C712-46C8-8126-D315DBB19FD6}"/>
              </a:ext>
            </a:extLst>
          </p:cNvPr>
          <p:cNvSpPr txBox="1"/>
          <p:nvPr/>
        </p:nvSpPr>
        <p:spPr>
          <a:xfrm>
            <a:off x="9014506" y="3832412"/>
            <a:ext cx="1790048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b="1" dirty="0">
                <a:solidFill>
                  <a:srgbClr val="133683"/>
                </a:solidFill>
                <a:latin typeface="Century Gothic"/>
                <a:sym typeface="Century Gothic"/>
              </a:rPr>
              <a:t>رفع الخطة</a:t>
            </a:r>
            <a:endParaRPr sz="2000" dirty="0">
              <a:solidFill>
                <a:srgbClr val="133683"/>
              </a:solidFill>
            </a:endParaRPr>
          </a:p>
        </p:txBody>
      </p:sp>
      <p:sp>
        <p:nvSpPr>
          <p:cNvPr id="89" name="Google Shape;56;p3">
            <a:extLst>
              <a:ext uri="{FF2B5EF4-FFF2-40B4-BE49-F238E27FC236}">
                <a16:creationId xmlns:a16="http://schemas.microsoft.com/office/drawing/2014/main" id="{BF458F6B-B7C7-41F0-9DBC-C4BF4C622349}"/>
              </a:ext>
            </a:extLst>
          </p:cNvPr>
          <p:cNvSpPr txBox="1"/>
          <p:nvPr/>
        </p:nvSpPr>
        <p:spPr>
          <a:xfrm>
            <a:off x="9679202" y="877022"/>
            <a:ext cx="1790049" cy="484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ar-IQ" sz="2700" b="1" dirty="0">
                <a:solidFill>
                  <a:srgbClr val="133683"/>
                </a:solidFill>
              </a:rPr>
              <a:t>خطوات العمل</a:t>
            </a:r>
            <a:endParaRPr dirty="0">
              <a:solidFill>
                <a:srgbClr val="133683"/>
              </a:solidFill>
            </a:endParaRPr>
          </a:p>
        </p:txBody>
      </p:sp>
      <p:sp>
        <p:nvSpPr>
          <p:cNvPr id="90" name="Google Shape;57;p3">
            <a:extLst>
              <a:ext uri="{FF2B5EF4-FFF2-40B4-BE49-F238E27FC236}">
                <a16:creationId xmlns:a16="http://schemas.microsoft.com/office/drawing/2014/main" id="{01BF78F6-65B4-401F-B689-F249D4E7E6A7}"/>
              </a:ext>
            </a:extLst>
          </p:cNvPr>
          <p:cNvSpPr txBox="1"/>
          <p:nvPr/>
        </p:nvSpPr>
        <p:spPr>
          <a:xfrm>
            <a:off x="9861904" y="627955"/>
            <a:ext cx="1404059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ar-IQ" sz="1600" b="1" dirty="0">
                <a:solidFill>
                  <a:srgbClr val="133683"/>
                </a:solidFill>
              </a:rPr>
              <a:t>ماذا افعل؟</a:t>
            </a:r>
            <a:endParaRPr sz="2400" b="1" dirty="0">
              <a:solidFill>
                <a:srgbClr val="133683"/>
              </a:solidFill>
            </a:endParaRPr>
          </a:p>
        </p:txBody>
      </p:sp>
      <p:sp>
        <p:nvSpPr>
          <p:cNvPr id="110" name="Google Shape;46;p3">
            <a:extLst>
              <a:ext uri="{FF2B5EF4-FFF2-40B4-BE49-F238E27FC236}">
                <a16:creationId xmlns:a16="http://schemas.microsoft.com/office/drawing/2014/main" id="{35CAE5C6-98AC-43EA-9B4C-6C0E7DE9F61C}"/>
              </a:ext>
            </a:extLst>
          </p:cNvPr>
          <p:cNvSpPr txBox="1"/>
          <p:nvPr/>
        </p:nvSpPr>
        <p:spPr>
          <a:xfrm>
            <a:off x="4963627" y="4236378"/>
            <a:ext cx="1944409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dirty="0">
                <a:solidFill>
                  <a:srgbClr val="13368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يقوم بها مسؤول وحدة الموقع الالكتروني</a:t>
            </a:r>
            <a:endParaRPr sz="2000" dirty="0">
              <a:solidFill>
                <a:srgbClr val="13368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1" name="Google Shape;47;p3">
            <a:extLst>
              <a:ext uri="{FF2B5EF4-FFF2-40B4-BE49-F238E27FC236}">
                <a16:creationId xmlns:a16="http://schemas.microsoft.com/office/drawing/2014/main" id="{040D950D-0D6D-4D69-9D36-5924C352A33D}"/>
              </a:ext>
            </a:extLst>
          </p:cNvPr>
          <p:cNvSpPr txBox="1"/>
          <p:nvPr/>
        </p:nvSpPr>
        <p:spPr>
          <a:xfrm>
            <a:off x="5044992" y="3832412"/>
            <a:ext cx="1790048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b="1" dirty="0">
                <a:solidFill>
                  <a:srgbClr val="133683"/>
                </a:solidFill>
                <a:latin typeface="Century Gothic"/>
                <a:sym typeface="Century Gothic"/>
              </a:rPr>
              <a:t>منح الصلاحية</a:t>
            </a:r>
            <a:endParaRPr sz="2000" dirty="0">
              <a:solidFill>
                <a:srgbClr val="133683"/>
              </a:solidFill>
            </a:endParaRPr>
          </a:p>
        </p:txBody>
      </p:sp>
      <p:sp>
        <p:nvSpPr>
          <p:cNvPr id="112" name="Google Shape;46;p3">
            <a:extLst>
              <a:ext uri="{FF2B5EF4-FFF2-40B4-BE49-F238E27FC236}">
                <a16:creationId xmlns:a16="http://schemas.microsoft.com/office/drawing/2014/main" id="{C3AE2B13-BD87-43FC-86E8-4DAB3CB21DFC}"/>
              </a:ext>
            </a:extLst>
          </p:cNvPr>
          <p:cNvSpPr txBox="1"/>
          <p:nvPr/>
        </p:nvSpPr>
        <p:spPr>
          <a:xfrm>
            <a:off x="595178" y="4236378"/>
            <a:ext cx="1944409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dirty="0">
                <a:solidFill>
                  <a:srgbClr val="13368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يقوم بها مسؤول النشاط العلمي</a:t>
            </a:r>
          </a:p>
        </p:txBody>
      </p:sp>
      <p:sp>
        <p:nvSpPr>
          <p:cNvPr id="113" name="Google Shape;47;p3">
            <a:extLst>
              <a:ext uri="{FF2B5EF4-FFF2-40B4-BE49-F238E27FC236}">
                <a16:creationId xmlns:a16="http://schemas.microsoft.com/office/drawing/2014/main" id="{18AABE13-2498-48CF-8EC4-05D2C12A2DB4}"/>
              </a:ext>
            </a:extLst>
          </p:cNvPr>
          <p:cNvSpPr txBox="1"/>
          <p:nvPr/>
        </p:nvSpPr>
        <p:spPr>
          <a:xfrm>
            <a:off x="676543" y="3832412"/>
            <a:ext cx="1790048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b="1" dirty="0">
                <a:solidFill>
                  <a:srgbClr val="133683"/>
                </a:solidFill>
                <a:latin typeface="Century Gothic"/>
                <a:sym typeface="Century Gothic"/>
              </a:rPr>
              <a:t>التواصل</a:t>
            </a:r>
            <a:endParaRPr sz="2000" dirty="0">
              <a:solidFill>
                <a:srgbClr val="133683"/>
              </a:solidFill>
            </a:endParaRPr>
          </a:p>
        </p:txBody>
      </p:sp>
      <p:sp>
        <p:nvSpPr>
          <p:cNvPr id="114" name="Google Shape;46;p3">
            <a:extLst>
              <a:ext uri="{FF2B5EF4-FFF2-40B4-BE49-F238E27FC236}">
                <a16:creationId xmlns:a16="http://schemas.microsoft.com/office/drawing/2014/main" id="{FDB259AA-A58A-442C-83E1-755D3BDF599C}"/>
              </a:ext>
            </a:extLst>
          </p:cNvPr>
          <p:cNvSpPr txBox="1"/>
          <p:nvPr/>
        </p:nvSpPr>
        <p:spPr>
          <a:xfrm>
            <a:off x="6965092" y="2599668"/>
            <a:ext cx="1944409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dirty="0">
                <a:solidFill>
                  <a:srgbClr val="13368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يقوم بها مسؤول النشاط العلمي</a:t>
            </a:r>
            <a:endParaRPr sz="2000" dirty="0">
              <a:solidFill>
                <a:srgbClr val="133683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" name="Google Shape;47;p3">
            <a:extLst>
              <a:ext uri="{FF2B5EF4-FFF2-40B4-BE49-F238E27FC236}">
                <a16:creationId xmlns:a16="http://schemas.microsoft.com/office/drawing/2014/main" id="{CE36E303-0A59-447D-BD98-966D16273DDE}"/>
              </a:ext>
            </a:extLst>
          </p:cNvPr>
          <p:cNvSpPr txBox="1"/>
          <p:nvPr/>
        </p:nvSpPr>
        <p:spPr>
          <a:xfrm>
            <a:off x="7046457" y="2195702"/>
            <a:ext cx="1790048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b="1" dirty="0">
                <a:solidFill>
                  <a:srgbClr val="133683"/>
                </a:solidFill>
                <a:latin typeface="Century Gothic"/>
                <a:sym typeface="Century Gothic"/>
              </a:rPr>
              <a:t>انشاء حساب</a:t>
            </a:r>
            <a:endParaRPr sz="2000" dirty="0">
              <a:solidFill>
                <a:srgbClr val="133683"/>
              </a:solidFill>
            </a:endParaRPr>
          </a:p>
        </p:txBody>
      </p:sp>
      <p:sp>
        <p:nvSpPr>
          <p:cNvPr id="116" name="Google Shape;46;p3">
            <a:extLst>
              <a:ext uri="{FF2B5EF4-FFF2-40B4-BE49-F238E27FC236}">
                <a16:creationId xmlns:a16="http://schemas.microsoft.com/office/drawing/2014/main" id="{569EFFA8-BF4D-4355-9FD8-947E6A6F26D2}"/>
              </a:ext>
            </a:extLst>
          </p:cNvPr>
          <p:cNvSpPr txBox="1"/>
          <p:nvPr/>
        </p:nvSpPr>
        <p:spPr>
          <a:xfrm>
            <a:off x="2794041" y="2599668"/>
            <a:ext cx="1944409" cy="684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dirty="0">
                <a:solidFill>
                  <a:srgbClr val="133683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يقوم بها مسؤول النشاط العلمي</a:t>
            </a:r>
          </a:p>
        </p:txBody>
      </p:sp>
      <p:sp>
        <p:nvSpPr>
          <p:cNvPr id="117" name="Google Shape;47;p3">
            <a:extLst>
              <a:ext uri="{FF2B5EF4-FFF2-40B4-BE49-F238E27FC236}">
                <a16:creationId xmlns:a16="http://schemas.microsoft.com/office/drawing/2014/main" id="{9BFABFB6-055E-4860-85CA-45BB19A3240A}"/>
              </a:ext>
            </a:extLst>
          </p:cNvPr>
          <p:cNvSpPr txBox="1"/>
          <p:nvPr/>
        </p:nvSpPr>
        <p:spPr>
          <a:xfrm>
            <a:off x="2875406" y="2195702"/>
            <a:ext cx="1790048" cy="376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68569" bIns="34275" anchor="t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ar-IQ" sz="2000" b="1" dirty="0">
                <a:solidFill>
                  <a:srgbClr val="133683"/>
                </a:solidFill>
                <a:latin typeface="Century Gothic"/>
                <a:sym typeface="Century Gothic"/>
              </a:rPr>
              <a:t>تحديث المعلومات</a:t>
            </a:r>
            <a:endParaRPr sz="2000" dirty="0">
              <a:solidFill>
                <a:srgbClr val="133683"/>
              </a:solidFill>
            </a:endParaRPr>
          </a:p>
        </p:txBody>
      </p:sp>
      <p:pic>
        <p:nvPicPr>
          <p:cNvPr id="119" name="Graphic 118" descr="Checkmark with solid fill">
            <a:extLst>
              <a:ext uri="{FF2B5EF4-FFF2-40B4-BE49-F238E27FC236}">
                <a16:creationId xmlns:a16="http://schemas.microsoft.com/office/drawing/2014/main" id="{758CF4F3-C9AA-4093-BB53-A4F9B5A39D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14506" y="3832411"/>
            <a:ext cx="376997" cy="376997"/>
          </a:xfrm>
          <a:prstGeom prst="rect">
            <a:avLst/>
          </a:prstGeom>
        </p:spPr>
      </p:pic>
      <p:pic>
        <p:nvPicPr>
          <p:cNvPr id="122" name="Picture 121" descr="Graphical user interface&#10;&#10;Description automatically generated with low confidence">
            <a:extLst>
              <a:ext uri="{FF2B5EF4-FFF2-40B4-BE49-F238E27FC236}">
                <a16:creationId xmlns:a16="http://schemas.microsoft.com/office/drawing/2014/main" id="{9621686F-21FA-4288-B92A-57FA210661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4" y="0"/>
            <a:ext cx="1560579" cy="1560579"/>
          </a:xfrm>
          <a:prstGeom prst="rect">
            <a:avLst/>
          </a:prstGeom>
        </p:spPr>
      </p:pic>
      <p:pic>
        <p:nvPicPr>
          <p:cNvPr id="123" name="Picture 2" descr="Learning Indico">
            <a:extLst>
              <a:ext uri="{FF2B5EF4-FFF2-40B4-BE49-F238E27FC236}">
                <a16:creationId xmlns:a16="http://schemas.microsoft.com/office/drawing/2014/main" id="{DB73F0FE-5B17-4C1E-96CA-E45EBBB5AC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6125671"/>
            <a:ext cx="1792567" cy="732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069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A99F8A-0EB3-4A89-B656-D332C69E330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 flipH="1">
            <a:off x="6553200" y="0"/>
            <a:ext cx="5638800" cy="6858000"/>
          </a:xfrm>
          <a:solidFill>
            <a:srgbClr val="27CCA9"/>
          </a:solidFill>
        </p:spPr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24503C9-FE8A-48F5-A6DE-31A7947D0836}"/>
              </a:ext>
            </a:extLst>
          </p:cNvPr>
          <p:cNvGrpSpPr/>
          <p:nvPr/>
        </p:nvGrpSpPr>
        <p:grpSpPr>
          <a:xfrm flipH="1">
            <a:off x="3091872" y="-16226"/>
            <a:ext cx="6904900" cy="6904900"/>
            <a:chOff x="2506886" y="200218"/>
            <a:chExt cx="6277182" cy="6277182"/>
          </a:xfrm>
          <a:solidFill>
            <a:schemeClr val="bg1">
              <a:lumMod val="95000"/>
            </a:schemeClr>
          </a:solidFill>
        </p:grpSpPr>
        <p:sp>
          <p:nvSpPr>
            <p:cNvPr id="239" name="Block Arc 238">
              <a:extLst>
                <a:ext uri="{FF2B5EF4-FFF2-40B4-BE49-F238E27FC236}">
                  <a16:creationId xmlns:a16="http://schemas.microsoft.com/office/drawing/2014/main" id="{13E3E78A-6491-4E08-AC88-09D16AC76C8F}"/>
                </a:ext>
              </a:extLst>
            </p:cNvPr>
            <p:cNvSpPr/>
            <p:nvPr/>
          </p:nvSpPr>
          <p:spPr>
            <a:xfrm>
              <a:off x="2506886" y="200218"/>
              <a:ext cx="6277182" cy="6277182"/>
            </a:xfrm>
            <a:prstGeom prst="blockArc">
              <a:avLst>
                <a:gd name="adj1" fmla="val 5402377"/>
                <a:gd name="adj2" fmla="val 20048714"/>
                <a:gd name="adj3" fmla="val 9383"/>
              </a:avLst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66700" dist="215900" dir="2700000" algn="tl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9" name="Partial Circle 208">
              <a:extLst>
                <a:ext uri="{FF2B5EF4-FFF2-40B4-BE49-F238E27FC236}">
                  <a16:creationId xmlns:a16="http://schemas.microsoft.com/office/drawing/2014/main" id="{FDD96985-2EE3-40A2-9B3B-E677F420B563}"/>
                </a:ext>
              </a:extLst>
            </p:cNvPr>
            <p:cNvSpPr/>
            <p:nvPr/>
          </p:nvSpPr>
          <p:spPr>
            <a:xfrm>
              <a:off x="3182557" y="881431"/>
              <a:ext cx="4914757" cy="4914757"/>
            </a:xfrm>
            <a:prstGeom prst="pie">
              <a:avLst>
                <a:gd name="adj1" fmla="val 5411858"/>
                <a:gd name="adj2" fmla="val 16194544"/>
              </a:avLst>
            </a:prstGeom>
            <a:grpFill/>
            <a:ln w="63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66700" dist="215900" dir="2700000" algn="tl" rotWithShape="0">
                <a:prstClr val="black">
                  <a:alpha val="15000"/>
                </a:prstClr>
              </a:outerShdw>
            </a:effectLst>
          </p:spPr>
          <p:txBody>
            <a:bodyPr rot="0" spcFirstLastPara="0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B21B0DA5-C599-41A5-8569-E0B5A952105E}"/>
              </a:ext>
            </a:extLst>
          </p:cNvPr>
          <p:cNvSpPr txBox="1"/>
          <p:nvPr/>
        </p:nvSpPr>
        <p:spPr>
          <a:xfrm flipH="1">
            <a:off x="219202" y="1731692"/>
            <a:ext cx="2318327" cy="82240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100">
                <a:latin typeface="Century Gothic" panose="020B0502020202020204" pitchFamily="34" charset="0"/>
                <a:ea typeface="Lato" charset="0"/>
                <a:cs typeface="Lato" charset="0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اسم النشاط ووصفه وتاريخه ووقته والتشكيل والقاعة والشخص او الاشخاص المسؤولين عن النشاط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9A844442-C348-4234-8D21-7B6025CF6D01}"/>
              </a:ext>
            </a:extLst>
          </p:cNvPr>
          <p:cNvSpPr txBox="1"/>
          <p:nvPr/>
        </p:nvSpPr>
        <p:spPr>
          <a:xfrm flipH="1">
            <a:off x="219202" y="2851713"/>
            <a:ext cx="2318327" cy="3145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100">
                <a:latin typeface="Century Gothic" panose="020B0502020202020204" pitchFamily="34" charset="0"/>
                <a:ea typeface="Lato" charset="0"/>
                <a:cs typeface="Lato" charset="0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خطة عمل النشاط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AAC40586-0878-4323-932F-98003D327C42}"/>
              </a:ext>
            </a:extLst>
          </p:cNvPr>
          <p:cNvSpPr txBox="1"/>
          <p:nvPr/>
        </p:nvSpPr>
        <p:spPr>
          <a:xfrm flipH="1">
            <a:off x="219202" y="3677335"/>
            <a:ext cx="2318327" cy="3145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100">
                <a:latin typeface="Century Gothic" panose="020B0502020202020204" pitchFamily="34" charset="0"/>
                <a:ea typeface="Lato" charset="0"/>
                <a:cs typeface="Lato" charset="0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b="1" dirty="0">
                <a:solidFill>
                  <a:prstClr val="black"/>
                </a:solidFill>
              </a:rPr>
              <a:t>الملفات والروابط والصور المرفقة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DF10C4CD-75B4-4A47-B1F5-BCEBB11B2D6C}"/>
              </a:ext>
            </a:extLst>
          </p:cNvPr>
          <p:cNvSpPr txBox="1"/>
          <p:nvPr/>
        </p:nvSpPr>
        <p:spPr>
          <a:xfrm flipH="1">
            <a:off x="219202" y="4566539"/>
            <a:ext cx="2318327" cy="31457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lnSpc>
                <a:spcPct val="150000"/>
              </a:lnSpc>
              <a:defRPr sz="1100">
                <a:latin typeface="Century Gothic" panose="020B0502020202020204" pitchFamily="34" charset="0"/>
                <a:ea typeface="Lato" charset="0"/>
                <a:cs typeface="Lato" charset="0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</a:rPr>
              <a:t>الشكل العام لصفحة النشاط 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68E7C72F-26B9-463C-BA51-7B0650C72085}"/>
              </a:ext>
            </a:extLst>
          </p:cNvPr>
          <p:cNvSpPr/>
          <p:nvPr/>
        </p:nvSpPr>
        <p:spPr>
          <a:xfrm flipH="1">
            <a:off x="3031896" y="4284755"/>
            <a:ext cx="2754448" cy="868366"/>
          </a:xfrm>
          <a:prstGeom prst="rect">
            <a:avLst/>
          </a:prstGeom>
          <a:solidFill>
            <a:srgbClr val="27587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66700" dist="215900" dir="2700000" algn="tl" rotWithShape="0">
              <a:prstClr val="black">
                <a:alpha val="15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9F1F7035-FE5B-4264-8F54-CE5F208113DE}"/>
              </a:ext>
            </a:extLst>
          </p:cNvPr>
          <p:cNvSpPr/>
          <p:nvPr/>
        </p:nvSpPr>
        <p:spPr>
          <a:xfrm flipH="1">
            <a:off x="2603664" y="4284755"/>
            <a:ext cx="2754447" cy="868366"/>
          </a:xfrm>
          <a:prstGeom prst="roundRect">
            <a:avLst>
              <a:gd name="adj" fmla="val 50000"/>
            </a:avLst>
          </a:prstGeom>
          <a:solidFill>
            <a:srgbClr val="27587D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C8F773F0-B3B7-40D0-9726-C55A93D9657F}"/>
              </a:ext>
            </a:extLst>
          </p:cNvPr>
          <p:cNvSpPr/>
          <p:nvPr/>
        </p:nvSpPr>
        <p:spPr>
          <a:xfrm flipH="1">
            <a:off x="3031896" y="3417328"/>
            <a:ext cx="2754448" cy="868366"/>
          </a:xfrm>
          <a:prstGeom prst="rect">
            <a:avLst/>
          </a:prstGeom>
          <a:solidFill>
            <a:srgbClr val="92D05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66700" dist="215900" dir="2700000" algn="tl" rotWithShape="0">
              <a:prstClr val="black">
                <a:alpha val="15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477C44BE-45B2-47C6-8537-51E39E5B69AE}"/>
              </a:ext>
            </a:extLst>
          </p:cNvPr>
          <p:cNvSpPr/>
          <p:nvPr/>
        </p:nvSpPr>
        <p:spPr>
          <a:xfrm flipH="1">
            <a:off x="2603663" y="3418215"/>
            <a:ext cx="2754448" cy="86836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F3BC05F-DA41-4136-8FD1-CDD2C2CFEDE5}"/>
              </a:ext>
            </a:extLst>
          </p:cNvPr>
          <p:cNvSpPr/>
          <p:nvPr/>
        </p:nvSpPr>
        <p:spPr>
          <a:xfrm flipH="1">
            <a:off x="3031896" y="2563781"/>
            <a:ext cx="2754448" cy="868366"/>
          </a:xfrm>
          <a:prstGeom prst="rect">
            <a:avLst/>
          </a:prstGeom>
          <a:solidFill>
            <a:srgbClr val="0C70B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66700" dist="215900" dir="2700000" algn="tl" rotWithShape="0">
              <a:prstClr val="black">
                <a:alpha val="15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8C457414-D380-42BD-B594-9912E6656601}"/>
              </a:ext>
            </a:extLst>
          </p:cNvPr>
          <p:cNvSpPr/>
          <p:nvPr/>
        </p:nvSpPr>
        <p:spPr>
          <a:xfrm flipH="1">
            <a:off x="2603663" y="2563781"/>
            <a:ext cx="2754448" cy="868366"/>
          </a:xfrm>
          <a:prstGeom prst="roundRect">
            <a:avLst>
              <a:gd name="adj" fmla="val 50000"/>
            </a:avLst>
          </a:prstGeom>
          <a:solidFill>
            <a:srgbClr val="0C70B2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193D2EC-9CD1-4A59-BF85-D75592969B99}"/>
              </a:ext>
            </a:extLst>
          </p:cNvPr>
          <p:cNvSpPr/>
          <p:nvPr/>
        </p:nvSpPr>
        <p:spPr>
          <a:xfrm flipH="1">
            <a:off x="3031896" y="1696354"/>
            <a:ext cx="2754448" cy="868366"/>
          </a:xfrm>
          <a:prstGeom prst="rect">
            <a:avLst/>
          </a:prstGeom>
          <a:solidFill>
            <a:srgbClr val="27CCA9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66700" dist="215900" dir="2700000" algn="tl" rotWithShape="0">
              <a:prstClr val="black">
                <a:alpha val="15000"/>
              </a:prstClr>
            </a:outerShdw>
          </a:effectLst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2610EDA3-5103-4898-9132-6AF049138D40}"/>
              </a:ext>
            </a:extLst>
          </p:cNvPr>
          <p:cNvSpPr/>
          <p:nvPr/>
        </p:nvSpPr>
        <p:spPr>
          <a:xfrm flipH="1">
            <a:off x="2603663" y="1696354"/>
            <a:ext cx="2754448" cy="868366"/>
          </a:xfrm>
          <a:prstGeom prst="roundRect">
            <a:avLst>
              <a:gd name="adj" fmla="val 50000"/>
            </a:avLst>
          </a:prstGeom>
          <a:solidFill>
            <a:srgbClr val="27CCA9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5FA2CD0C-6AA6-43CF-A3CB-9B01EC9DEC54}"/>
              </a:ext>
            </a:extLst>
          </p:cNvPr>
          <p:cNvSpPr/>
          <p:nvPr/>
        </p:nvSpPr>
        <p:spPr>
          <a:xfrm flipH="1">
            <a:off x="6227626" y="2896872"/>
            <a:ext cx="319362" cy="261547"/>
          </a:xfrm>
          <a:prstGeom prst="rect">
            <a:avLst/>
          </a:prstGeom>
          <a:solidFill>
            <a:srgbClr val="27C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54B9ED8-CE30-4715-85C9-5BBEF2FE9D60}"/>
              </a:ext>
            </a:extLst>
          </p:cNvPr>
          <p:cNvSpPr/>
          <p:nvPr/>
        </p:nvSpPr>
        <p:spPr>
          <a:xfrm flipH="1">
            <a:off x="6227626" y="3158023"/>
            <a:ext cx="319362" cy="261547"/>
          </a:xfrm>
          <a:prstGeom prst="rect">
            <a:avLst/>
          </a:prstGeom>
          <a:solidFill>
            <a:srgbClr val="0C70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151A60D5-B253-4029-9D74-6D12589BF28D}"/>
              </a:ext>
            </a:extLst>
          </p:cNvPr>
          <p:cNvSpPr/>
          <p:nvPr/>
        </p:nvSpPr>
        <p:spPr>
          <a:xfrm flipH="1">
            <a:off x="6227626" y="3419173"/>
            <a:ext cx="319362" cy="26154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7E1E4C28-EC1D-42EB-87C3-0530D20BAA2A}"/>
              </a:ext>
            </a:extLst>
          </p:cNvPr>
          <p:cNvSpPr/>
          <p:nvPr/>
        </p:nvSpPr>
        <p:spPr>
          <a:xfrm flipH="1">
            <a:off x="6227626" y="3680324"/>
            <a:ext cx="319362" cy="261547"/>
          </a:xfrm>
          <a:prstGeom prst="rect">
            <a:avLst/>
          </a:prstGeom>
          <a:solidFill>
            <a:srgbClr val="275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4" name="Rectangle 21">
            <a:extLst>
              <a:ext uri="{FF2B5EF4-FFF2-40B4-BE49-F238E27FC236}">
                <a16:creationId xmlns:a16="http://schemas.microsoft.com/office/drawing/2014/main" id="{1E13976F-5591-4B6B-8D5A-B0C5A4F747A2}"/>
              </a:ext>
            </a:extLst>
          </p:cNvPr>
          <p:cNvSpPr/>
          <p:nvPr/>
        </p:nvSpPr>
        <p:spPr>
          <a:xfrm flipH="1">
            <a:off x="5775024" y="1696180"/>
            <a:ext cx="479626" cy="1464842"/>
          </a:xfrm>
          <a:custGeom>
            <a:avLst/>
            <a:gdLst>
              <a:gd name="connsiteX0" fmla="*/ 0 w 717630"/>
              <a:gd name="connsiteY0" fmla="*/ 0 h 382931"/>
              <a:gd name="connsiteX1" fmla="*/ 717630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717630"/>
              <a:gd name="connsiteY0" fmla="*/ 1761744 h 2144675"/>
              <a:gd name="connsiteX1" fmla="*/ 632286 w 717630"/>
              <a:gd name="connsiteY1" fmla="*/ 0 h 2144675"/>
              <a:gd name="connsiteX2" fmla="*/ 717630 w 717630"/>
              <a:gd name="connsiteY2" fmla="*/ 2144675 h 2144675"/>
              <a:gd name="connsiteX3" fmla="*/ 0 w 717630"/>
              <a:gd name="connsiteY3" fmla="*/ 2144675 h 2144675"/>
              <a:gd name="connsiteX4" fmla="*/ 0 w 717630"/>
              <a:gd name="connsiteY4" fmla="*/ 1761744 h 2144675"/>
              <a:gd name="connsiteX0" fmla="*/ 0 w 662766"/>
              <a:gd name="connsiteY0" fmla="*/ 1761744 h 2144675"/>
              <a:gd name="connsiteX1" fmla="*/ 632286 w 662766"/>
              <a:gd name="connsiteY1" fmla="*/ 0 h 2144675"/>
              <a:gd name="connsiteX2" fmla="*/ 662766 w 662766"/>
              <a:gd name="connsiteY2" fmla="*/ 809651 h 2144675"/>
              <a:gd name="connsiteX3" fmla="*/ 0 w 662766"/>
              <a:gd name="connsiteY3" fmla="*/ 2144675 h 2144675"/>
              <a:gd name="connsiteX4" fmla="*/ 0 w 662766"/>
              <a:gd name="connsiteY4" fmla="*/ 1761744 h 2144675"/>
              <a:gd name="connsiteX0" fmla="*/ 0 w 632286"/>
              <a:gd name="connsiteY0" fmla="*/ 1761744 h 2144675"/>
              <a:gd name="connsiteX1" fmla="*/ 632286 w 632286"/>
              <a:gd name="connsiteY1" fmla="*/ 0 h 2144675"/>
              <a:gd name="connsiteX2" fmla="*/ 607902 w 632286"/>
              <a:gd name="connsiteY2" fmla="*/ 1272947 h 2144675"/>
              <a:gd name="connsiteX3" fmla="*/ 0 w 632286"/>
              <a:gd name="connsiteY3" fmla="*/ 2144675 h 2144675"/>
              <a:gd name="connsiteX4" fmla="*/ 0 w 632286"/>
              <a:gd name="connsiteY4" fmla="*/ 1761744 h 2144675"/>
              <a:gd name="connsiteX0" fmla="*/ 0 w 638382"/>
              <a:gd name="connsiteY0" fmla="*/ 1761744 h 2144675"/>
              <a:gd name="connsiteX1" fmla="*/ 632286 w 638382"/>
              <a:gd name="connsiteY1" fmla="*/ 0 h 2144675"/>
              <a:gd name="connsiteX2" fmla="*/ 638382 w 638382"/>
              <a:gd name="connsiteY2" fmla="*/ 1284377 h 2144675"/>
              <a:gd name="connsiteX3" fmla="*/ 0 w 638382"/>
              <a:gd name="connsiteY3" fmla="*/ 2144675 h 2144675"/>
              <a:gd name="connsiteX4" fmla="*/ 0 w 638382"/>
              <a:gd name="connsiteY4" fmla="*/ 1761744 h 2144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8382" h="2144675">
                <a:moveTo>
                  <a:pt x="0" y="1761744"/>
                </a:moveTo>
                <a:lnTo>
                  <a:pt x="632286" y="0"/>
                </a:lnTo>
                <a:lnTo>
                  <a:pt x="638382" y="1284377"/>
                </a:lnTo>
                <a:lnTo>
                  <a:pt x="0" y="2144675"/>
                </a:lnTo>
                <a:lnTo>
                  <a:pt x="0" y="1761744"/>
                </a:lnTo>
                <a:close/>
              </a:path>
            </a:pathLst>
          </a:custGeom>
          <a:solidFill>
            <a:srgbClr val="1E9E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Rectangle 22">
            <a:extLst>
              <a:ext uri="{FF2B5EF4-FFF2-40B4-BE49-F238E27FC236}">
                <a16:creationId xmlns:a16="http://schemas.microsoft.com/office/drawing/2014/main" id="{B71A3324-CA05-4CA7-8375-C2DABEEFC89D}"/>
              </a:ext>
            </a:extLst>
          </p:cNvPr>
          <p:cNvSpPr/>
          <p:nvPr/>
        </p:nvSpPr>
        <p:spPr>
          <a:xfrm flipH="1">
            <a:off x="5773878" y="2562620"/>
            <a:ext cx="488786" cy="873604"/>
          </a:xfrm>
          <a:custGeom>
            <a:avLst/>
            <a:gdLst>
              <a:gd name="connsiteX0" fmla="*/ 0 w 717630"/>
              <a:gd name="connsiteY0" fmla="*/ 0 h 382931"/>
              <a:gd name="connsiteX1" fmla="*/ 717630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717630"/>
              <a:gd name="connsiteY0" fmla="*/ 871728 h 1254659"/>
              <a:gd name="connsiteX1" fmla="*/ 650574 w 717630"/>
              <a:gd name="connsiteY1" fmla="*/ 0 h 1254659"/>
              <a:gd name="connsiteX2" fmla="*/ 717630 w 717630"/>
              <a:gd name="connsiteY2" fmla="*/ 1254659 h 1254659"/>
              <a:gd name="connsiteX3" fmla="*/ 0 w 717630"/>
              <a:gd name="connsiteY3" fmla="*/ 1254659 h 1254659"/>
              <a:gd name="connsiteX4" fmla="*/ 0 w 717630"/>
              <a:gd name="connsiteY4" fmla="*/ 871728 h 1254659"/>
              <a:gd name="connsiteX0" fmla="*/ 0 w 650574"/>
              <a:gd name="connsiteY0" fmla="*/ 871728 h 1254659"/>
              <a:gd name="connsiteX1" fmla="*/ 650574 w 650574"/>
              <a:gd name="connsiteY1" fmla="*/ 0 h 1254659"/>
              <a:gd name="connsiteX2" fmla="*/ 321390 w 650574"/>
              <a:gd name="connsiteY2" fmla="*/ 1193699 h 1254659"/>
              <a:gd name="connsiteX3" fmla="*/ 0 w 650574"/>
              <a:gd name="connsiteY3" fmla="*/ 1254659 h 1254659"/>
              <a:gd name="connsiteX4" fmla="*/ 0 w 650574"/>
              <a:gd name="connsiteY4" fmla="*/ 871728 h 1254659"/>
              <a:gd name="connsiteX0" fmla="*/ 0 w 650574"/>
              <a:gd name="connsiteY0" fmla="*/ 871728 h 1279043"/>
              <a:gd name="connsiteX1" fmla="*/ 650574 w 650574"/>
              <a:gd name="connsiteY1" fmla="*/ 0 h 1279043"/>
              <a:gd name="connsiteX2" fmla="*/ 626190 w 650574"/>
              <a:gd name="connsiteY2" fmla="*/ 1279043 h 1279043"/>
              <a:gd name="connsiteX3" fmla="*/ 0 w 650574"/>
              <a:gd name="connsiteY3" fmla="*/ 1254659 h 1279043"/>
              <a:gd name="connsiteX4" fmla="*/ 0 w 650574"/>
              <a:gd name="connsiteY4" fmla="*/ 871728 h 1279043"/>
              <a:gd name="connsiteX0" fmla="*/ 0 w 650574"/>
              <a:gd name="connsiteY0" fmla="*/ 871728 h 1279043"/>
              <a:gd name="connsiteX1" fmla="*/ 650574 w 650574"/>
              <a:gd name="connsiteY1" fmla="*/ 0 h 1279043"/>
              <a:gd name="connsiteX2" fmla="*/ 637620 w 650574"/>
              <a:gd name="connsiteY2" fmla="*/ 1279043 h 1279043"/>
              <a:gd name="connsiteX3" fmla="*/ 0 w 650574"/>
              <a:gd name="connsiteY3" fmla="*/ 1254659 h 1279043"/>
              <a:gd name="connsiteX4" fmla="*/ 0 w 650574"/>
              <a:gd name="connsiteY4" fmla="*/ 871728 h 1279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0574" h="1279043">
                <a:moveTo>
                  <a:pt x="0" y="871728"/>
                </a:moveTo>
                <a:lnTo>
                  <a:pt x="650574" y="0"/>
                </a:lnTo>
                <a:lnTo>
                  <a:pt x="637620" y="1279043"/>
                </a:lnTo>
                <a:lnTo>
                  <a:pt x="0" y="1254659"/>
                </a:lnTo>
                <a:lnTo>
                  <a:pt x="0" y="871728"/>
                </a:lnTo>
                <a:close/>
              </a:path>
            </a:pathLst>
          </a:custGeom>
          <a:solidFill>
            <a:srgbClr val="0A5A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Rectangle 23">
            <a:extLst>
              <a:ext uri="{FF2B5EF4-FFF2-40B4-BE49-F238E27FC236}">
                <a16:creationId xmlns:a16="http://schemas.microsoft.com/office/drawing/2014/main" id="{E644D5AD-F740-438A-A673-8E166B911B3F}"/>
              </a:ext>
            </a:extLst>
          </p:cNvPr>
          <p:cNvSpPr/>
          <p:nvPr/>
        </p:nvSpPr>
        <p:spPr>
          <a:xfrm flipH="1">
            <a:off x="5783040" y="3419173"/>
            <a:ext cx="484206" cy="888696"/>
          </a:xfrm>
          <a:custGeom>
            <a:avLst/>
            <a:gdLst>
              <a:gd name="connsiteX0" fmla="*/ 0 w 717630"/>
              <a:gd name="connsiteY0" fmla="*/ 0 h 382931"/>
              <a:gd name="connsiteX1" fmla="*/ 717630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717630"/>
              <a:gd name="connsiteY0" fmla="*/ 0 h 382931"/>
              <a:gd name="connsiteX1" fmla="*/ 644478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644478"/>
              <a:gd name="connsiteY0" fmla="*/ 0 h 1199795"/>
              <a:gd name="connsiteX1" fmla="*/ 644478 w 644478"/>
              <a:gd name="connsiteY1" fmla="*/ 0 h 1199795"/>
              <a:gd name="connsiteX2" fmla="*/ 638382 w 644478"/>
              <a:gd name="connsiteY2" fmla="*/ 1199795 h 1199795"/>
              <a:gd name="connsiteX3" fmla="*/ 0 w 644478"/>
              <a:gd name="connsiteY3" fmla="*/ 382931 h 1199795"/>
              <a:gd name="connsiteX4" fmla="*/ 0 w 644478"/>
              <a:gd name="connsiteY4" fmla="*/ 0 h 1199795"/>
              <a:gd name="connsiteX0" fmla="*/ 0 w 644478"/>
              <a:gd name="connsiteY0" fmla="*/ 0 h 1297331"/>
              <a:gd name="connsiteX1" fmla="*/ 644478 w 644478"/>
              <a:gd name="connsiteY1" fmla="*/ 0 h 1297331"/>
              <a:gd name="connsiteX2" fmla="*/ 632286 w 644478"/>
              <a:gd name="connsiteY2" fmla="*/ 1297331 h 1297331"/>
              <a:gd name="connsiteX3" fmla="*/ 0 w 644478"/>
              <a:gd name="connsiteY3" fmla="*/ 382931 h 1297331"/>
              <a:gd name="connsiteX4" fmla="*/ 0 w 644478"/>
              <a:gd name="connsiteY4" fmla="*/ 0 h 1297331"/>
              <a:gd name="connsiteX0" fmla="*/ 0 w 644478"/>
              <a:gd name="connsiteY0" fmla="*/ 0 h 1301141"/>
              <a:gd name="connsiteX1" fmla="*/ 644478 w 644478"/>
              <a:gd name="connsiteY1" fmla="*/ 0 h 1301141"/>
              <a:gd name="connsiteX2" fmla="*/ 643716 w 644478"/>
              <a:gd name="connsiteY2" fmla="*/ 1301141 h 1301141"/>
              <a:gd name="connsiteX3" fmla="*/ 0 w 644478"/>
              <a:gd name="connsiteY3" fmla="*/ 382931 h 1301141"/>
              <a:gd name="connsiteX4" fmla="*/ 0 w 644478"/>
              <a:gd name="connsiteY4" fmla="*/ 0 h 1301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478" h="1301141">
                <a:moveTo>
                  <a:pt x="0" y="0"/>
                </a:moveTo>
                <a:lnTo>
                  <a:pt x="644478" y="0"/>
                </a:lnTo>
                <a:lnTo>
                  <a:pt x="643716" y="1301141"/>
                </a:lnTo>
                <a:lnTo>
                  <a:pt x="0" y="382931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Rectangle 24">
            <a:extLst>
              <a:ext uri="{FF2B5EF4-FFF2-40B4-BE49-F238E27FC236}">
                <a16:creationId xmlns:a16="http://schemas.microsoft.com/office/drawing/2014/main" id="{4BCBB338-2BB7-4860-8619-0A1688CC274E}"/>
              </a:ext>
            </a:extLst>
          </p:cNvPr>
          <p:cNvSpPr/>
          <p:nvPr/>
        </p:nvSpPr>
        <p:spPr>
          <a:xfrm flipH="1">
            <a:off x="5764718" y="3680324"/>
            <a:ext cx="497946" cy="1481496"/>
          </a:xfrm>
          <a:custGeom>
            <a:avLst/>
            <a:gdLst>
              <a:gd name="connsiteX0" fmla="*/ 0 w 717630"/>
              <a:gd name="connsiteY0" fmla="*/ 0 h 382931"/>
              <a:gd name="connsiteX1" fmla="*/ 717630 w 717630"/>
              <a:gd name="connsiteY1" fmla="*/ 0 h 382931"/>
              <a:gd name="connsiteX2" fmla="*/ 717630 w 717630"/>
              <a:gd name="connsiteY2" fmla="*/ 382931 h 382931"/>
              <a:gd name="connsiteX3" fmla="*/ 0 w 717630"/>
              <a:gd name="connsiteY3" fmla="*/ 382931 h 382931"/>
              <a:gd name="connsiteX4" fmla="*/ 0 w 717630"/>
              <a:gd name="connsiteY4" fmla="*/ 0 h 382931"/>
              <a:gd name="connsiteX0" fmla="*/ 0 w 717630"/>
              <a:gd name="connsiteY0" fmla="*/ 0 h 2169059"/>
              <a:gd name="connsiteX1" fmla="*/ 717630 w 717630"/>
              <a:gd name="connsiteY1" fmla="*/ 0 h 2169059"/>
              <a:gd name="connsiteX2" fmla="*/ 662766 w 717630"/>
              <a:gd name="connsiteY2" fmla="*/ 2169059 h 2169059"/>
              <a:gd name="connsiteX3" fmla="*/ 0 w 717630"/>
              <a:gd name="connsiteY3" fmla="*/ 382931 h 2169059"/>
              <a:gd name="connsiteX4" fmla="*/ 0 w 717630"/>
              <a:gd name="connsiteY4" fmla="*/ 0 h 2169059"/>
              <a:gd name="connsiteX0" fmla="*/ 0 w 748110"/>
              <a:gd name="connsiteY0" fmla="*/ 0 h 2169059"/>
              <a:gd name="connsiteX1" fmla="*/ 748110 w 748110"/>
              <a:gd name="connsiteY1" fmla="*/ 1292352 h 2169059"/>
              <a:gd name="connsiteX2" fmla="*/ 662766 w 748110"/>
              <a:gd name="connsiteY2" fmla="*/ 2169059 h 2169059"/>
              <a:gd name="connsiteX3" fmla="*/ 0 w 748110"/>
              <a:gd name="connsiteY3" fmla="*/ 382931 h 2169059"/>
              <a:gd name="connsiteX4" fmla="*/ 0 w 748110"/>
              <a:gd name="connsiteY4" fmla="*/ 0 h 2169059"/>
              <a:gd name="connsiteX0" fmla="*/ 0 w 662766"/>
              <a:gd name="connsiteY0" fmla="*/ 0 h 2169059"/>
              <a:gd name="connsiteX1" fmla="*/ 620094 w 662766"/>
              <a:gd name="connsiteY1" fmla="*/ 914400 h 2169059"/>
              <a:gd name="connsiteX2" fmla="*/ 662766 w 662766"/>
              <a:gd name="connsiteY2" fmla="*/ 2169059 h 2169059"/>
              <a:gd name="connsiteX3" fmla="*/ 0 w 662766"/>
              <a:gd name="connsiteY3" fmla="*/ 382931 h 2169059"/>
              <a:gd name="connsiteX4" fmla="*/ 0 w 662766"/>
              <a:gd name="connsiteY4" fmla="*/ 0 h 2169059"/>
              <a:gd name="connsiteX0" fmla="*/ 0 w 662766"/>
              <a:gd name="connsiteY0" fmla="*/ 0 h 2169059"/>
              <a:gd name="connsiteX1" fmla="*/ 635334 w 662766"/>
              <a:gd name="connsiteY1" fmla="*/ 910590 h 2169059"/>
              <a:gd name="connsiteX2" fmla="*/ 662766 w 662766"/>
              <a:gd name="connsiteY2" fmla="*/ 2169059 h 2169059"/>
              <a:gd name="connsiteX3" fmla="*/ 0 w 662766"/>
              <a:gd name="connsiteY3" fmla="*/ 382931 h 2169059"/>
              <a:gd name="connsiteX4" fmla="*/ 0 w 662766"/>
              <a:gd name="connsiteY4" fmla="*/ 0 h 216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2766" h="2169059">
                <a:moveTo>
                  <a:pt x="0" y="0"/>
                </a:moveTo>
                <a:lnTo>
                  <a:pt x="635334" y="910590"/>
                </a:lnTo>
                <a:lnTo>
                  <a:pt x="662766" y="2169059"/>
                </a:lnTo>
                <a:lnTo>
                  <a:pt x="0" y="382931"/>
                </a:lnTo>
                <a:lnTo>
                  <a:pt x="0" y="0"/>
                </a:lnTo>
                <a:close/>
              </a:path>
            </a:pathLst>
          </a:custGeom>
          <a:solidFill>
            <a:srgbClr val="224C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B840316-0347-46F5-93ED-B6EE30650C70}"/>
              </a:ext>
            </a:extLst>
          </p:cNvPr>
          <p:cNvSpPr/>
          <p:nvPr/>
        </p:nvSpPr>
        <p:spPr>
          <a:xfrm flipH="1">
            <a:off x="2986578" y="2003061"/>
            <a:ext cx="1594386" cy="279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Settings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259615D-BA34-4BD9-B17B-94A55985A4A8}"/>
              </a:ext>
            </a:extLst>
          </p:cNvPr>
          <p:cNvCxnSpPr/>
          <p:nvPr/>
        </p:nvCxnSpPr>
        <p:spPr>
          <a:xfrm flipH="1">
            <a:off x="4753991" y="1876609"/>
            <a:ext cx="0" cy="521731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>
            <a:extLst>
              <a:ext uri="{FF2B5EF4-FFF2-40B4-BE49-F238E27FC236}">
                <a16:creationId xmlns:a16="http://schemas.microsoft.com/office/drawing/2014/main" id="{FC859345-BDD3-4EC6-97D2-4ABE99CBBC46}"/>
              </a:ext>
            </a:extLst>
          </p:cNvPr>
          <p:cNvSpPr/>
          <p:nvPr/>
        </p:nvSpPr>
        <p:spPr>
          <a:xfrm flipH="1">
            <a:off x="2986578" y="2859524"/>
            <a:ext cx="159438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Timetable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2AF67F6C-D18A-4DB6-A3EC-C7F371F5F20B}"/>
              </a:ext>
            </a:extLst>
          </p:cNvPr>
          <p:cNvCxnSpPr/>
          <p:nvPr/>
        </p:nvCxnSpPr>
        <p:spPr>
          <a:xfrm flipH="1">
            <a:off x="4753991" y="2733072"/>
            <a:ext cx="0" cy="521731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Rectangle 136">
            <a:extLst>
              <a:ext uri="{FF2B5EF4-FFF2-40B4-BE49-F238E27FC236}">
                <a16:creationId xmlns:a16="http://schemas.microsoft.com/office/drawing/2014/main" id="{8D93F775-7810-47D3-9ADF-371F64519843}"/>
              </a:ext>
            </a:extLst>
          </p:cNvPr>
          <p:cNvSpPr/>
          <p:nvPr/>
        </p:nvSpPr>
        <p:spPr>
          <a:xfrm flipH="1">
            <a:off x="2986578" y="3699193"/>
            <a:ext cx="1594386" cy="279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Materials &amp; Images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263AEDDE-7368-4034-A3B5-83F1EEA07157}"/>
              </a:ext>
            </a:extLst>
          </p:cNvPr>
          <p:cNvCxnSpPr/>
          <p:nvPr/>
        </p:nvCxnSpPr>
        <p:spPr>
          <a:xfrm flipH="1">
            <a:off x="4753991" y="3572742"/>
            <a:ext cx="0" cy="521731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6B0EC8E-A0D8-475E-887F-9E4A79122523}"/>
              </a:ext>
            </a:extLst>
          </p:cNvPr>
          <p:cNvSpPr/>
          <p:nvPr/>
        </p:nvSpPr>
        <p:spPr>
          <a:xfrm flipH="1">
            <a:off x="2986578" y="4564053"/>
            <a:ext cx="1594386" cy="279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Layout</a:t>
            </a:r>
            <a:endParaRPr kumimoji="0" lang="en-IN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D73E6BB1-FCE2-421B-B544-A1A533E607CE}"/>
              </a:ext>
            </a:extLst>
          </p:cNvPr>
          <p:cNvCxnSpPr/>
          <p:nvPr/>
        </p:nvCxnSpPr>
        <p:spPr>
          <a:xfrm flipH="1">
            <a:off x="4753991" y="4437601"/>
            <a:ext cx="0" cy="521731"/>
          </a:xfrm>
          <a:prstGeom prst="line">
            <a:avLst/>
          </a:prstGeom>
          <a:ln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1CE9BBBA-04A3-486E-92EC-605C27968F98}"/>
              </a:ext>
            </a:extLst>
          </p:cNvPr>
          <p:cNvGrpSpPr>
            <a:grpSpLocks noChangeAspect="1"/>
          </p:cNvGrpSpPr>
          <p:nvPr/>
        </p:nvGrpSpPr>
        <p:grpSpPr bwMode="auto">
          <a:xfrm flipH="1">
            <a:off x="5052542" y="1949794"/>
            <a:ext cx="365810" cy="365810"/>
            <a:chOff x="1678" y="-2"/>
            <a:chExt cx="4322" cy="4322"/>
          </a:xfrm>
          <a:solidFill>
            <a:schemeClr val="bg1"/>
          </a:solidFill>
        </p:grpSpPr>
        <p:sp>
          <p:nvSpPr>
            <p:cNvPr id="175" name="Freeform 18">
              <a:extLst>
                <a:ext uri="{FF2B5EF4-FFF2-40B4-BE49-F238E27FC236}">
                  <a16:creationId xmlns:a16="http://schemas.microsoft.com/office/drawing/2014/main" id="{9690C019-3D4F-4625-ADBE-F95C43FC80A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678" y="-2"/>
              <a:ext cx="4322" cy="4322"/>
            </a:xfrm>
            <a:custGeom>
              <a:avLst/>
              <a:gdLst>
                <a:gd name="T0" fmla="*/ 1984 w 1984"/>
                <a:gd name="T1" fmla="*/ 1104 h 1984"/>
                <a:gd name="T2" fmla="*/ 1839 w 1984"/>
                <a:gd name="T3" fmla="*/ 959 h 1984"/>
                <a:gd name="T4" fmla="*/ 1736 w 1984"/>
                <a:gd name="T5" fmla="*/ 1001 h 1984"/>
                <a:gd name="T6" fmla="*/ 1600 w 1984"/>
                <a:gd name="T7" fmla="*/ 1137 h 1984"/>
                <a:gd name="T8" fmla="*/ 1600 w 1984"/>
                <a:gd name="T9" fmla="*/ 0 h 1984"/>
                <a:gd name="T10" fmla="*/ 339 w 1984"/>
                <a:gd name="T11" fmla="*/ 0 h 1984"/>
                <a:gd name="T12" fmla="*/ 0 w 1984"/>
                <a:gd name="T13" fmla="*/ 339 h 1984"/>
                <a:gd name="T14" fmla="*/ 0 w 1984"/>
                <a:gd name="T15" fmla="*/ 1984 h 1984"/>
                <a:gd name="T16" fmla="*/ 1600 w 1984"/>
                <a:gd name="T17" fmla="*/ 1984 h 1984"/>
                <a:gd name="T18" fmla="*/ 1600 w 1984"/>
                <a:gd name="T19" fmla="*/ 1548 h 1984"/>
                <a:gd name="T20" fmla="*/ 1942 w 1984"/>
                <a:gd name="T21" fmla="*/ 1206 h 1984"/>
                <a:gd name="T22" fmla="*/ 1984 w 1984"/>
                <a:gd name="T23" fmla="*/ 1104 h 1984"/>
                <a:gd name="T24" fmla="*/ 1200 w 1984"/>
                <a:gd name="T25" fmla="*/ 1660 h 1984"/>
                <a:gd name="T26" fmla="*/ 1283 w 1984"/>
                <a:gd name="T27" fmla="*/ 1743 h 1984"/>
                <a:gd name="T28" fmla="*/ 1167 w 1984"/>
                <a:gd name="T29" fmla="*/ 1777 h 1984"/>
                <a:gd name="T30" fmla="*/ 1200 w 1984"/>
                <a:gd name="T31" fmla="*/ 1660 h 1984"/>
                <a:gd name="T32" fmla="*/ 1344 w 1984"/>
                <a:gd name="T33" fmla="*/ 1713 h 1984"/>
                <a:gd name="T34" fmla="*/ 1309 w 1984"/>
                <a:gd name="T35" fmla="*/ 1679 h 1984"/>
                <a:gd name="T36" fmla="*/ 1766 w 1984"/>
                <a:gd name="T37" fmla="*/ 1222 h 1984"/>
                <a:gd name="T38" fmla="*/ 1801 w 1984"/>
                <a:gd name="T39" fmla="*/ 1257 h 1984"/>
                <a:gd name="T40" fmla="*/ 1344 w 1984"/>
                <a:gd name="T41" fmla="*/ 1713 h 1984"/>
                <a:gd name="T42" fmla="*/ 1264 w 1984"/>
                <a:gd name="T43" fmla="*/ 1633 h 1984"/>
                <a:gd name="T44" fmla="*/ 1229 w 1984"/>
                <a:gd name="T45" fmla="*/ 1599 h 1984"/>
                <a:gd name="T46" fmla="*/ 1686 w 1984"/>
                <a:gd name="T47" fmla="*/ 1142 h 1984"/>
                <a:gd name="T48" fmla="*/ 1721 w 1984"/>
                <a:gd name="T49" fmla="*/ 1177 h 1984"/>
                <a:gd name="T50" fmla="*/ 1264 w 1984"/>
                <a:gd name="T51" fmla="*/ 1633 h 1984"/>
                <a:gd name="T52" fmla="*/ 320 w 1984"/>
                <a:gd name="T53" fmla="*/ 109 h 1984"/>
                <a:gd name="T54" fmla="*/ 320 w 1984"/>
                <a:gd name="T55" fmla="*/ 320 h 1984"/>
                <a:gd name="T56" fmla="*/ 109 w 1984"/>
                <a:gd name="T57" fmla="*/ 320 h 1984"/>
                <a:gd name="T58" fmla="*/ 320 w 1984"/>
                <a:gd name="T59" fmla="*/ 109 h 1984"/>
                <a:gd name="T60" fmla="*/ 1536 w 1984"/>
                <a:gd name="T61" fmla="*/ 1920 h 1984"/>
                <a:gd name="T62" fmla="*/ 64 w 1984"/>
                <a:gd name="T63" fmla="*/ 1920 h 1984"/>
                <a:gd name="T64" fmla="*/ 64 w 1984"/>
                <a:gd name="T65" fmla="*/ 384 h 1984"/>
                <a:gd name="T66" fmla="*/ 384 w 1984"/>
                <a:gd name="T67" fmla="*/ 384 h 1984"/>
                <a:gd name="T68" fmla="*/ 384 w 1984"/>
                <a:gd name="T69" fmla="*/ 64 h 1984"/>
                <a:gd name="T70" fmla="*/ 1536 w 1984"/>
                <a:gd name="T71" fmla="*/ 64 h 1984"/>
                <a:gd name="T72" fmla="*/ 1536 w 1984"/>
                <a:gd name="T73" fmla="*/ 1201 h 1984"/>
                <a:gd name="T74" fmla="*/ 1155 w 1984"/>
                <a:gd name="T75" fmla="*/ 1582 h 1984"/>
                <a:gd name="T76" fmla="*/ 1073 w 1984"/>
                <a:gd name="T77" fmla="*/ 1871 h 1984"/>
                <a:gd name="T78" fmla="*/ 1361 w 1984"/>
                <a:gd name="T79" fmla="*/ 1787 h 1984"/>
                <a:gd name="T80" fmla="*/ 1536 w 1984"/>
                <a:gd name="T81" fmla="*/ 1612 h 1984"/>
                <a:gd name="T82" fmla="*/ 1536 w 1984"/>
                <a:gd name="T83" fmla="*/ 1920 h 1984"/>
                <a:gd name="T84" fmla="*/ 1896 w 1984"/>
                <a:gd name="T85" fmla="*/ 1161 h 1984"/>
                <a:gd name="T86" fmla="*/ 1846 w 1984"/>
                <a:gd name="T87" fmla="*/ 1211 h 1984"/>
                <a:gd name="T88" fmla="*/ 1731 w 1984"/>
                <a:gd name="T89" fmla="*/ 1097 h 1984"/>
                <a:gd name="T90" fmla="*/ 1782 w 1984"/>
                <a:gd name="T91" fmla="*/ 1046 h 1984"/>
                <a:gd name="T92" fmla="*/ 1839 w 1984"/>
                <a:gd name="T93" fmla="*/ 1023 h 1984"/>
                <a:gd name="T94" fmla="*/ 1920 w 1984"/>
                <a:gd name="T95" fmla="*/ 1104 h 1984"/>
                <a:gd name="T96" fmla="*/ 1896 w 1984"/>
                <a:gd name="T97" fmla="*/ 1161 h 1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984" h="1984">
                  <a:moveTo>
                    <a:pt x="1984" y="1104"/>
                  </a:moveTo>
                  <a:cubicBezTo>
                    <a:pt x="1984" y="1024"/>
                    <a:pt x="1919" y="959"/>
                    <a:pt x="1839" y="959"/>
                  </a:cubicBezTo>
                  <a:cubicBezTo>
                    <a:pt x="1800" y="959"/>
                    <a:pt x="1764" y="974"/>
                    <a:pt x="1736" y="1001"/>
                  </a:cubicBezTo>
                  <a:cubicBezTo>
                    <a:pt x="1600" y="1137"/>
                    <a:pt x="1600" y="1137"/>
                    <a:pt x="1600" y="1137"/>
                  </a:cubicBezTo>
                  <a:cubicBezTo>
                    <a:pt x="1600" y="0"/>
                    <a:pt x="1600" y="0"/>
                    <a:pt x="1600" y="0"/>
                  </a:cubicBezTo>
                  <a:cubicBezTo>
                    <a:pt x="339" y="0"/>
                    <a:pt x="339" y="0"/>
                    <a:pt x="339" y="0"/>
                  </a:cubicBezTo>
                  <a:cubicBezTo>
                    <a:pt x="0" y="339"/>
                    <a:pt x="0" y="339"/>
                    <a:pt x="0" y="339"/>
                  </a:cubicBezTo>
                  <a:cubicBezTo>
                    <a:pt x="0" y="1984"/>
                    <a:pt x="0" y="1984"/>
                    <a:pt x="0" y="1984"/>
                  </a:cubicBezTo>
                  <a:cubicBezTo>
                    <a:pt x="1600" y="1984"/>
                    <a:pt x="1600" y="1984"/>
                    <a:pt x="1600" y="1984"/>
                  </a:cubicBezTo>
                  <a:cubicBezTo>
                    <a:pt x="1600" y="1548"/>
                    <a:pt x="1600" y="1548"/>
                    <a:pt x="1600" y="1548"/>
                  </a:cubicBezTo>
                  <a:cubicBezTo>
                    <a:pt x="1942" y="1206"/>
                    <a:pt x="1942" y="1206"/>
                    <a:pt x="1942" y="1206"/>
                  </a:cubicBezTo>
                  <a:cubicBezTo>
                    <a:pt x="1969" y="1179"/>
                    <a:pt x="1984" y="1143"/>
                    <a:pt x="1984" y="1104"/>
                  </a:cubicBezTo>
                  <a:close/>
                  <a:moveTo>
                    <a:pt x="1200" y="1660"/>
                  </a:moveTo>
                  <a:cubicBezTo>
                    <a:pt x="1283" y="1743"/>
                    <a:pt x="1283" y="1743"/>
                    <a:pt x="1283" y="1743"/>
                  </a:cubicBezTo>
                  <a:cubicBezTo>
                    <a:pt x="1167" y="1777"/>
                    <a:pt x="1167" y="1777"/>
                    <a:pt x="1167" y="1777"/>
                  </a:cubicBezTo>
                  <a:lnTo>
                    <a:pt x="1200" y="1660"/>
                  </a:lnTo>
                  <a:close/>
                  <a:moveTo>
                    <a:pt x="1344" y="1713"/>
                  </a:moveTo>
                  <a:cubicBezTo>
                    <a:pt x="1309" y="1679"/>
                    <a:pt x="1309" y="1679"/>
                    <a:pt x="1309" y="1679"/>
                  </a:cubicBezTo>
                  <a:cubicBezTo>
                    <a:pt x="1766" y="1222"/>
                    <a:pt x="1766" y="1222"/>
                    <a:pt x="1766" y="1222"/>
                  </a:cubicBezTo>
                  <a:cubicBezTo>
                    <a:pt x="1801" y="1257"/>
                    <a:pt x="1801" y="1257"/>
                    <a:pt x="1801" y="1257"/>
                  </a:cubicBezTo>
                  <a:lnTo>
                    <a:pt x="1344" y="1713"/>
                  </a:lnTo>
                  <a:close/>
                  <a:moveTo>
                    <a:pt x="1264" y="1633"/>
                  </a:moveTo>
                  <a:cubicBezTo>
                    <a:pt x="1229" y="1599"/>
                    <a:pt x="1229" y="1599"/>
                    <a:pt x="1229" y="1599"/>
                  </a:cubicBezTo>
                  <a:cubicBezTo>
                    <a:pt x="1686" y="1142"/>
                    <a:pt x="1686" y="1142"/>
                    <a:pt x="1686" y="1142"/>
                  </a:cubicBezTo>
                  <a:cubicBezTo>
                    <a:pt x="1721" y="1177"/>
                    <a:pt x="1721" y="1177"/>
                    <a:pt x="1721" y="1177"/>
                  </a:cubicBezTo>
                  <a:lnTo>
                    <a:pt x="1264" y="1633"/>
                  </a:lnTo>
                  <a:close/>
                  <a:moveTo>
                    <a:pt x="320" y="109"/>
                  </a:moveTo>
                  <a:cubicBezTo>
                    <a:pt x="320" y="320"/>
                    <a:pt x="320" y="320"/>
                    <a:pt x="320" y="320"/>
                  </a:cubicBezTo>
                  <a:cubicBezTo>
                    <a:pt x="109" y="320"/>
                    <a:pt x="109" y="320"/>
                    <a:pt x="109" y="320"/>
                  </a:cubicBezTo>
                  <a:lnTo>
                    <a:pt x="320" y="109"/>
                  </a:lnTo>
                  <a:close/>
                  <a:moveTo>
                    <a:pt x="1536" y="1920"/>
                  </a:moveTo>
                  <a:cubicBezTo>
                    <a:pt x="64" y="1920"/>
                    <a:pt x="64" y="1920"/>
                    <a:pt x="64" y="1920"/>
                  </a:cubicBezTo>
                  <a:cubicBezTo>
                    <a:pt x="64" y="384"/>
                    <a:pt x="64" y="384"/>
                    <a:pt x="64" y="384"/>
                  </a:cubicBezTo>
                  <a:cubicBezTo>
                    <a:pt x="384" y="384"/>
                    <a:pt x="384" y="384"/>
                    <a:pt x="384" y="384"/>
                  </a:cubicBezTo>
                  <a:cubicBezTo>
                    <a:pt x="384" y="64"/>
                    <a:pt x="384" y="64"/>
                    <a:pt x="384" y="64"/>
                  </a:cubicBezTo>
                  <a:cubicBezTo>
                    <a:pt x="1536" y="64"/>
                    <a:pt x="1536" y="64"/>
                    <a:pt x="1536" y="64"/>
                  </a:cubicBezTo>
                  <a:cubicBezTo>
                    <a:pt x="1536" y="1201"/>
                    <a:pt x="1536" y="1201"/>
                    <a:pt x="1536" y="1201"/>
                  </a:cubicBezTo>
                  <a:cubicBezTo>
                    <a:pt x="1155" y="1582"/>
                    <a:pt x="1155" y="1582"/>
                    <a:pt x="1155" y="1582"/>
                  </a:cubicBezTo>
                  <a:cubicBezTo>
                    <a:pt x="1073" y="1871"/>
                    <a:pt x="1073" y="1871"/>
                    <a:pt x="1073" y="1871"/>
                  </a:cubicBezTo>
                  <a:cubicBezTo>
                    <a:pt x="1361" y="1787"/>
                    <a:pt x="1361" y="1787"/>
                    <a:pt x="1361" y="1787"/>
                  </a:cubicBezTo>
                  <a:cubicBezTo>
                    <a:pt x="1536" y="1612"/>
                    <a:pt x="1536" y="1612"/>
                    <a:pt x="1536" y="1612"/>
                  </a:cubicBezTo>
                  <a:lnTo>
                    <a:pt x="1536" y="1920"/>
                  </a:lnTo>
                  <a:close/>
                  <a:moveTo>
                    <a:pt x="1896" y="1161"/>
                  </a:moveTo>
                  <a:cubicBezTo>
                    <a:pt x="1846" y="1211"/>
                    <a:pt x="1846" y="1211"/>
                    <a:pt x="1846" y="1211"/>
                  </a:cubicBezTo>
                  <a:cubicBezTo>
                    <a:pt x="1731" y="1097"/>
                    <a:pt x="1731" y="1097"/>
                    <a:pt x="1731" y="1097"/>
                  </a:cubicBezTo>
                  <a:cubicBezTo>
                    <a:pt x="1782" y="1046"/>
                    <a:pt x="1782" y="1046"/>
                    <a:pt x="1782" y="1046"/>
                  </a:cubicBezTo>
                  <a:cubicBezTo>
                    <a:pt x="1797" y="1031"/>
                    <a:pt x="1817" y="1023"/>
                    <a:pt x="1839" y="1023"/>
                  </a:cubicBezTo>
                  <a:cubicBezTo>
                    <a:pt x="1884" y="1023"/>
                    <a:pt x="1920" y="1059"/>
                    <a:pt x="1920" y="1104"/>
                  </a:cubicBezTo>
                  <a:cubicBezTo>
                    <a:pt x="1920" y="1125"/>
                    <a:pt x="1912" y="1146"/>
                    <a:pt x="1896" y="116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6" name="Freeform 19">
              <a:extLst>
                <a:ext uri="{FF2B5EF4-FFF2-40B4-BE49-F238E27FC236}">
                  <a16:creationId xmlns:a16="http://schemas.microsoft.com/office/drawing/2014/main" id="{7751E65C-F537-40BE-AC90-227563D7DF1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7" y="2878"/>
              <a:ext cx="1237" cy="1163"/>
            </a:xfrm>
            <a:custGeom>
              <a:avLst/>
              <a:gdLst>
                <a:gd name="T0" fmla="*/ 520 w 568"/>
                <a:gd name="T1" fmla="*/ 0 h 534"/>
                <a:gd name="T2" fmla="*/ 383 w 568"/>
                <a:gd name="T3" fmla="*/ 152 h 534"/>
                <a:gd name="T4" fmla="*/ 224 w 568"/>
                <a:gd name="T5" fmla="*/ 86 h 534"/>
                <a:gd name="T6" fmla="*/ 0 w 568"/>
                <a:gd name="T7" fmla="*/ 310 h 534"/>
                <a:gd name="T8" fmla="*/ 224 w 568"/>
                <a:gd name="T9" fmla="*/ 534 h 534"/>
                <a:gd name="T10" fmla="*/ 448 w 568"/>
                <a:gd name="T11" fmla="*/ 310 h 534"/>
                <a:gd name="T12" fmla="*/ 421 w 568"/>
                <a:gd name="T13" fmla="*/ 204 h 534"/>
                <a:gd name="T14" fmla="*/ 568 w 568"/>
                <a:gd name="T15" fmla="*/ 44 h 534"/>
                <a:gd name="T16" fmla="*/ 520 w 568"/>
                <a:gd name="T17" fmla="*/ 0 h 534"/>
                <a:gd name="T18" fmla="*/ 384 w 568"/>
                <a:gd name="T19" fmla="*/ 310 h 534"/>
                <a:gd name="T20" fmla="*/ 224 w 568"/>
                <a:gd name="T21" fmla="*/ 470 h 534"/>
                <a:gd name="T22" fmla="*/ 64 w 568"/>
                <a:gd name="T23" fmla="*/ 310 h 534"/>
                <a:gd name="T24" fmla="*/ 224 w 568"/>
                <a:gd name="T25" fmla="*/ 150 h 534"/>
                <a:gd name="T26" fmla="*/ 339 w 568"/>
                <a:gd name="T27" fmla="*/ 200 h 534"/>
                <a:gd name="T28" fmla="*/ 219 w 568"/>
                <a:gd name="T29" fmla="*/ 332 h 534"/>
                <a:gd name="T30" fmla="*/ 146 w 568"/>
                <a:gd name="T31" fmla="*/ 283 h 534"/>
                <a:gd name="T32" fmla="*/ 110 w 568"/>
                <a:gd name="T33" fmla="*/ 337 h 534"/>
                <a:gd name="T34" fmla="*/ 229 w 568"/>
                <a:gd name="T35" fmla="*/ 416 h 534"/>
                <a:gd name="T36" fmla="*/ 374 w 568"/>
                <a:gd name="T37" fmla="*/ 256 h 534"/>
                <a:gd name="T38" fmla="*/ 384 w 568"/>
                <a:gd name="T39" fmla="*/ 31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8" h="534">
                  <a:moveTo>
                    <a:pt x="520" y="0"/>
                  </a:moveTo>
                  <a:cubicBezTo>
                    <a:pt x="383" y="152"/>
                    <a:pt x="383" y="152"/>
                    <a:pt x="383" y="152"/>
                  </a:cubicBezTo>
                  <a:cubicBezTo>
                    <a:pt x="342" y="111"/>
                    <a:pt x="286" y="86"/>
                    <a:pt x="224" y="86"/>
                  </a:cubicBezTo>
                  <a:cubicBezTo>
                    <a:pt x="101" y="86"/>
                    <a:pt x="0" y="187"/>
                    <a:pt x="0" y="310"/>
                  </a:cubicBezTo>
                  <a:cubicBezTo>
                    <a:pt x="0" y="433"/>
                    <a:pt x="101" y="534"/>
                    <a:pt x="224" y="534"/>
                  </a:cubicBezTo>
                  <a:cubicBezTo>
                    <a:pt x="347" y="534"/>
                    <a:pt x="448" y="433"/>
                    <a:pt x="448" y="310"/>
                  </a:cubicBezTo>
                  <a:cubicBezTo>
                    <a:pt x="448" y="272"/>
                    <a:pt x="438" y="236"/>
                    <a:pt x="421" y="204"/>
                  </a:cubicBezTo>
                  <a:cubicBezTo>
                    <a:pt x="568" y="44"/>
                    <a:pt x="568" y="44"/>
                    <a:pt x="568" y="44"/>
                  </a:cubicBezTo>
                  <a:lnTo>
                    <a:pt x="520" y="0"/>
                  </a:lnTo>
                  <a:close/>
                  <a:moveTo>
                    <a:pt x="384" y="310"/>
                  </a:moveTo>
                  <a:cubicBezTo>
                    <a:pt x="384" y="398"/>
                    <a:pt x="312" y="470"/>
                    <a:pt x="224" y="470"/>
                  </a:cubicBezTo>
                  <a:cubicBezTo>
                    <a:pt x="136" y="470"/>
                    <a:pt x="64" y="398"/>
                    <a:pt x="64" y="310"/>
                  </a:cubicBezTo>
                  <a:cubicBezTo>
                    <a:pt x="64" y="222"/>
                    <a:pt x="136" y="150"/>
                    <a:pt x="224" y="150"/>
                  </a:cubicBezTo>
                  <a:cubicBezTo>
                    <a:pt x="269" y="150"/>
                    <a:pt x="310" y="169"/>
                    <a:pt x="339" y="200"/>
                  </a:cubicBezTo>
                  <a:cubicBezTo>
                    <a:pt x="219" y="332"/>
                    <a:pt x="219" y="332"/>
                    <a:pt x="219" y="332"/>
                  </a:cubicBezTo>
                  <a:cubicBezTo>
                    <a:pt x="146" y="283"/>
                    <a:pt x="146" y="283"/>
                    <a:pt x="146" y="283"/>
                  </a:cubicBezTo>
                  <a:cubicBezTo>
                    <a:pt x="110" y="337"/>
                    <a:pt x="110" y="337"/>
                    <a:pt x="110" y="337"/>
                  </a:cubicBezTo>
                  <a:cubicBezTo>
                    <a:pt x="229" y="416"/>
                    <a:pt x="229" y="416"/>
                    <a:pt x="229" y="416"/>
                  </a:cubicBezTo>
                  <a:cubicBezTo>
                    <a:pt x="374" y="256"/>
                    <a:pt x="374" y="256"/>
                    <a:pt x="374" y="256"/>
                  </a:cubicBezTo>
                  <a:cubicBezTo>
                    <a:pt x="380" y="273"/>
                    <a:pt x="384" y="291"/>
                    <a:pt x="384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7" name="Freeform 20">
              <a:extLst>
                <a:ext uri="{FF2B5EF4-FFF2-40B4-BE49-F238E27FC236}">
                  <a16:creationId xmlns:a16="http://schemas.microsoft.com/office/drawing/2014/main" id="{CCBD6EC3-3BAF-48F9-A063-330497EE6E4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57" y="1623"/>
              <a:ext cx="1237" cy="1163"/>
            </a:xfrm>
            <a:custGeom>
              <a:avLst/>
              <a:gdLst>
                <a:gd name="T0" fmla="*/ 383 w 568"/>
                <a:gd name="T1" fmla="*/ 152 h 534"/>
                <a:gd name="T2" fmla="*/ 224 w 568"/>
                <a:gd name="T3" fmla="*/ 86 h 534"/>
                <a:gd name="T4" fmla="*/ 0 w 568"/>
                <a:gd name="T5" fmla="*/ 310 h 534"/>
                <a:gd name="T6" fmla="*/ 224 w 568"/>
                <a:gd name="T7" fmla="*/ 534 h 534"/>
                <a:gd name="T8" fmla="*/ 448 w 568"/>
                <a:gd name="T9" fmla="*/ 310 h 534"/>
                <a:gd name="T10" fmla="*/ 421 w 568"/>
                <a:gd name="T11" fmla="*/ 204 h 534"/>
                <a:gd name="T12" fmla="*/ 568 w 568"/>
                <a:gd name="T13" fmla="*/ 44 h 534"/>
                <a:gd name="T14" fmla="*/ 520 w 568"/>
                <a:gd name="T15" fmla="*/ 0 h 534"/>
                <a:gd name="T16" fmla="*/ 383 w 568"/>
                <a:gd name="T17" fmla="*/ 152 h 534"/>
                <a:gd name="T18" fmla="*/ 384 w 568"/>
                <a:gd name="T19" fmla="*/ 310 h 534"/>
                <a:gd name="T20" fmla="*/ 224 w 568"/>
                <a:gd name="T21" fmla="*/ 470 h 534"/>
                <a:gd name="T22" fmla="*/ 64 w 568"/>
                <a:gd name="T23" fmla="*/ 310 h 534"/>
                <a:gd name="T24" fmla="*/ 224 w 568"/>
                <a:gd name="T25" fmla="*/ 150 h 534"/>
                <a:gd name="T26" fmla="*/ 339 w 568"/>
                <a:gd name="T27" fmla="*/ 200 h 534"/>
                <a:gd name="T28" fmla="*/ 219 w 568"/>
                <a:gd name="T29" fmla="*/ 332 h 534"/>
                <a:gd name="T30" fmla="*/ 146 w 568"/>
                <a:gd name="T31" fmla="*/ 283 h 534"/>
                <a:gd name="T32" fmla="*/ 110 w 568"/>
                <a:gd name="T33" fmla="*/ 337 h 534"/>
                <a:gd name="T34" fmla="*/ 229 w 568"/>
                <a:gd name="T35" fmla="*/ 416 h 534"/>
                <a:gd name="T36" fmla="*/ 374 w 568"/>
                <a:gd name="T37" fmla="*/ 256 h 534"/>
                <a:gd name="T38" fmla="*/ 384 w 568"/>
                <a:gd name="T39" fmla="*/ 310 h 5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68" h="534">
                  <a:moveTo>
                    <a:pt x="383" y="152"/>
                  </a:moveTo>
                  <a:cubicBezTo>
                    <a:pt x="342" y="111"/>
                    <a:pt x="286" y="86"/>
                    <a:pt x="224" y="86"/>
                  </a:cubicBezTo>
                  <a:cubicBezTo>
                    <a:pt x="101" y="86"/>
                    <a:pt x="0" y="187"/>
                    <a:pt x="0" y="310"/>
                  </a:cubicBezTo>
                  <a:cubicBezTo>
                    <a:pt x="0" y="433"/>
                    <a:pt x="101" y="534"/>
                    <a:pt x="224" y="534"/>
                  </a:cubicBezTo>
                  <a:cubicBezTo>
                    <a:pt x="347" y="534"/>
                    <a:pt x="448" y="433"/>
                    <a:pt x="448" y="310"/>
                  </a:cubicBezTo>
                  <a:cubicBezTo>
                    <a:pt x="448" y="272"/>
                    <a:pt x="438" y="236"/>
                    <a:pt x="421" y="204"/>
                  </a:cubicBezTo>
                  <a:cubicBezTo>
                    <a:pt x="568" y="44"/>
                    <a:pt x="568" y="44"/>
                    <a:pt x="568" y="44"/>
                  </a:cubicBezTo>
                  <a:cubicBezTo>
                    <a:pt x="520" y="0"/>
                    <a:pt x="520" y="0"/>
                    <a:pt x="520" y="0"/>
                  </a:cubicBezTo>
                  <a:lnTo>
                    <a:pt x="383" y="152"/>
                  </a:lnTo>
                  <a:close/>
                  <a:moveTo>
                    <a:pt x="384" y="310"/>
                  </a:moveTo>
                  <a:cubicBezTo>
                    <a:pt x="384" y="398"/>
                    <a:pt x="312" y="470"/>
                    <a:pt x="224" y="470"/>
                  </a:cubicBezTo>
                  <a:cubicBezTo>
                    <a:pt x="136" y="470"/>
                    <a:pt x="64" y="398"/>
                    <a:pt x="64" y="310"/>
                  </a:cubicBezTo>
                  <a:cubicBezTo>
                    <a:pt x="64" y="222"/>
                    <a:pt x="136" y="150"/>
                    <a:pt x="224" y="150"/>
                  </a:cubicBezTo>
                  <a:cubicBezTo>
                    <a:pt x="269" y="150"/>
                    <a:pt x="310" y="169"/>
                    <a:pt x="339" y="200"/>
                  </a:cubicBezTo>
                  <a:cubicBezTo>
                    <a:pt x="219" y="332"/>
                    <a:pt x="219" y="332"/>
                    <a:pt x="219" y="332"/>
                  </a:cubicBezTo>
                  <a:cubicBezTo>
                    <a:pt x="146" y="283"/>
                    <a:pt x="146" y="283"/>
                    <a:pt x="146" y="283"/>
                  </a:cubicBezTo>
                  <a:cubicBezTo>
                    <a:pt x="110" y="337"/>
                    <a:pt x="110" y="337"/>
                    <a:pt x="110" y="337"/>
                  </a:cubicBezTo>
                  <a:cubicBezTo>
                    <a:pt x="229" y="416"/>
                    <a:pt x="229" y="416"/>
                    <a:pt x="229" y="416"/>
                  </a:cubicBezTo>
                  <a:cubicBezTo>
                    <a:pt x="374" y="256"/>
                    <a:pt x="374" y="256"/>
                    <a:pt x="374" y="256"/>
                  </a:cubicBezTo>
                  <a:cubicBezTo>
                    <a:pt x="380" y="273"/>
                    <a:pt x="384" y="291"/>
                    <a:pt x="384" y="31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Rectangle 177">
              <a:extLst>
                <a:ext uri="{FF2B5EF4-FFF2-40B4-BE49-F238E27FC236}">
                  <a16:creationId xmlns:a16="http://schemas.microsoft.com/office/drawing/2014/main" id="{472E171D-1BFC-4DB0-8491-BA61F5267E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5" y="2229"/>
              <a:ext cx="140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Rectangle 178">
              <a:extLst>
                <a:ext uri="{FF2B5EF4-FFF2-40B4-BE49-F238E27FC236}">
                  <a16:creationId xmlns:a16="http://schemas.microsoft.com/office/drawing/2014/main" id="{805146AD-55B6-4DF8-BA1C-39BB31304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2229"/>
              <a:ext cx="1395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A228CD00-46C6-4766-A809-F570BA292A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1950"/>
              <a:ext cx="1674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913EBA2D-2C6A-4672-9731-1089CDD267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2508"/>
              <a:ext cx="1674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2" name="Rectangle 181">
              <a:extLst>
                <a:ext uri="{FF2B5EF4-FFF2-40B4-BE49-F238E27FC236}">
                  <a16:creationId xmlns:a16="http://schemas.microsoft.com/office/drawing/2014/main" id="{80A064EF-363E-41B9-B886-BD524EF23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3484"/>
              <a:ext cx="767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3" name="Rectangle 182">
              <a:extLst>
                <a:ext uri="{FF2B5EF4-FFF2-40B4-BE49-F238E27FC236}">
                  <a16:creationId xmlns:a16="http://schemas.microsoft.com/office/drawing/2014/main" id="{43CE2A56-5F03-4252-B203-713BC0D7E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3762"/>
              <a:ext cx="767" cy="14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DFE1988B-CFD4-4791-A211-6D66ABF530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3205"/>
              <a:ext cx="767" cy="139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Freeform 28">
              <a:extLst>
                <a:ext uri="{FF2B5EF4-FFF2-40B4-BE49-F238E27FC236}">
                  <a16:creationId xmlns:a16="http://schemas.microsoft.com/office/drawing/2014/main" id="{0D91DECD-45A3-4CCD-8BA4-A98DA4F2A49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54" y="277"/>
              <a:ext cx="2231" cy="1255"/>
            </a:xfrm>
            <a:custGeom>
              <a:avLst/>
              <a:gdLst>
                <a:gd name="T0" fmla="*/ 160 w 1024"/>
                <a:gd name="T1" fmla="*/ 576 h 576"/>
                <a:gd name="T2" fmla="*/ 864 w 1024"/>
                <a:gd name="T3" fmla="*/ 576 h 576"/>
                <a:gd name="T4" fmla="*/ 1024 w 1024"/>
                <a:gd name="T5" fmla="*/ 416 h 576"/>
                <a:gd name="T6" fmla="*/ 1024 w 1024"/>
                <a:gd name="T7" fmla="*/ 160 h 576"/>
                <a:gd name="T8" fmla="*/ 864 w 1024"/>
                <a:gd name="T9" fmla="*/ 0 h 576"/>
                <a:gd name="T10" fmla="*/ 160 w 1024"/>
                <a:gd name="T11" fmla="*/ 0 h 576"/>
                <a:gd name="T12" fmla="*/ 0 w 1024"/>
                <a:gd name="T13" fmla="*/ 160 h 576"/>
                <a:gd name="T14" fmla="*/ 0 w 1024"/>
                <a:gd name="T15" fmla="*/ 416 h 576"/>
                <a:gd name="T16" fmla="*/ 160 w 1024"/>
                <a:gd name="T17" fmla="*/ 576 h 576"/>
                <a:gd name="T18" fmla="*/ 64 w 1024"/>
                <a:gd name="T19" fmla="*/ 160 h 576"/>
                <a:gd name="T20" fmla="*/ 160 w 1024"/>
                <a:gd name="T21" fmla="*/ 64 h 576"/>
                <a:gd name="T22" fmla="*/ 864 w 1024"/>
                <a:gd name="T23" fmla="*/ 64 h 576"/>
                <a:gd name="T24" fmla="*/ 960 w 1024"/>
                <a:gd name="T25" fmla="*/ 160 h 576"/>
                <a:gd name="T26" fmla="*/ 960 w 1024"/>
                <a:gd name="T27" fmla="*/ 416 h 576"/>
                <a:gd name="T28" fmla="*/ 864 w 1024"/>
                <a:gd name="T29" fmla="*/ 512 h 576"/>
                <a:gd name="T30" fmla="*/ 160 w 1024"/>
                <a:gd name="T31" fmla="*/ 512 h 576"/>
                <a:gd name="T32" fmla="*/ 64 w 1024"/>
                <a:gd name="T33" fmla="*/ 416 h 576"/>
                <a:gd name="T34" fmla="*/ 64 w 1024"/>
                <a:gd name="T35" fmla="*/ 16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24" h="576">
                  <a:moveTo>
                    <a:pt x="160" y="576"/>
                  </a:moveTo>
                  <a:cubicBezTo>
                    <a:pt x="864" y="576"/>
                    <a:pt x="864" y="576"/>
                    <a:pt x="864" y="576"/>
                  </a:cubicBezTo>
                  <a:cubicBezTo>
                    <a:pt x="952" y="576"/>
                    <a:pt x="1024" y="504"/>
                    <a:pt x="1024" y="416"/>
                  </a:cubicBezTo>
                  <a:cubicBezTo>
                    <a:pt x="1024" y="160"/>
                    <a:pt x="1024" y="160"/>
                    <a:pt x="1024" y="160"/>
                  </a:cubicBezTo>
                  <a:cubicBezTo>
                    <a:pt x="1024" y="72"/>
                    <a:pt x="952" y="0"/>
                    <a:pt x="864" y="0"/>
                  </a:cubicBezTo>
                  <a:cubicBezTo>
                    <a:pt x="160" y="0"/>
                    <a:pt x="160" y="0"/>
                    <a:pt x="160" y="0"/>
                  </a:cubicBezTo>
                  <a:cubicBezTo>
                    <a:pt x="72" y="0"/>
                    <a:pt x="0" y="72"/>
                    <a:pt x="0" y="160"/>
                  </a:cubicBezTo>
                  <a:cubicBezTo>
                    <a:pt x="0" y="416"/>
                    <a:pt x="0" y="416"/>
                    <a:pt x="0" y="416"/>
                  </a:cubicBezTo>
                  <a:cubicBezTo>
                    <a:pt x="0" y="504"/>
                    <a:pt x="72" y="576"/>
                    <a:pt x="160" y="576"/>
                  </a:cubicBezTo>
                  <a:close/>
                  <a:moveTo>
                    <a:pt x="64" y="160"/>
                  </a:moveTo>
                  <a:cubicBezTo>
                    <a:pt x="64" y="107"/>
                    <a:pt x="107" y="64"/>
                    <a:pt x="160" y="64"/>
                  </a:cubicBezTo>
                  <a:cubicBezTo>
                    <a:pt x="864" y="64"/>
                    <a:pt x="864" y="64"/>
                    <a:pt x="864" y="64"/>
                  </a:cubicBezTo>
                  <a:cubicBezTo>
                    <a:pt x="917" y="64"/>
                    <a:pt x="960" y="107"/>
                    <a:pt x="960" y="160"/>
                  </a:cubicBezTo>
                  <a:cubicBezTo>
                    <a:pt x="960" y="416"/>
                    <a:pt x="960" y="416"/>
                    <a:pt x="960" y="416"/>
                  </a:cubicBezTo>
                  <a:cubicBezTo>
                    <a:pt x="960" y="469"/>
                    <a:pt x="917" y="512"/>
                    <a:pt x="864" y="512"/>
                  </a:cubicBezTo>
                  <a:cubicBezTo>
                    <a:pt x="160" y="512"/>
                    <a:pt x="160" y="512"/>
                    <a:pt x="160" y="512"/>
                  </a:cubicBezTo>
                  <a:cubicBezTo>
                    <a:pt x="107" y="512"/>
                    <a:pt x="64" y="469"/>
                    <a:pt x="64" y="416"/>
                  </a:cubicBezTo>
                  <a:lnTo>
                    <a:pt x="64" y="16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Freeform 29">
              <a:extLst>
                <a:ext uri="{FF2B5EF4-FFF2-40B4-BE49-F238E27FC236}">
                  <a16:creationId xmlns:a16="http://schemas.microsoft.com/office/drawing/2014/main" id="{70AD60EE-07D4-49B2-93CE-AAFA2DF524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7" y="695"/>
              <a:ext cx="419" cy="418"/>
            </a:xfrm>
            <a:custGeom>
              <a:avLst/>
              <a:gdLst>
                <a:gd name="T0" fmla="*/ 419 w 419"/>
                <a:gd name="T1" fmla="*/ 0 h 418"/>
                <a:gd name="T2" fmla="*/ 0 w 419"/>
                <a:gd name="T3" fmla="*/ 0 h 418"/>
                <a:gd name="T4" fmla="*/ 0 w 419"/>
                <a:gd name="T5" fmla="*/ 418 h 418"/>
                <a:gd name="T6" fmla="*/ 419 w 419"/>
                <a:gd name="T7" fmla="*/ 418 h 418"/>
                <a:gd name="T8" fmla="*/ 419 w 419"/>
                <a:gd name="T9" fmla="*/ 0 h 418"/>
                <a:gd name="T10" fmla="*/ 279 w 419"/>
                <a:gd name="T11" fmla="*/ 279 h 418"/>
                <a:gd name="T12" fmla="*/ 140 w 419"/>
                <a:gd name="T13" fmla="*/ 279 h 418"/>
                <a:gd name="T14" fmla="*/ 140 w 419"/>
                <a:gd name="T15" fmla="*/ 139 h 418"/>
                <a:gd name="T16" fmla="*/ 279 w 419"/>
                <a:gd name="T17" fmla="*/ 139 h 418"/>
                <a:gd name="T18" fmla="*/ 279 w 419"/>
                <a:gd name="T19" fmla="*/ 27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9" h="418">
                  <a:moveTo>
                    <a:pt x="419" y="0"/>
                  </a:moveTo>
                  <a:lnTo>
                    <a:pt x="0" y="0"/>
                  </a:lnTo>
                  <a:lnTo>
                    <a:pt x="0" y="418"/>
                  </a:lnTo>
                  <a:lnTo>
                    <a:pt x="419" y="418"/>
                  </a:lnTo>
                  <a:lnTo>
                    <a:pt x="419" y="0"/>
                  </a:lnTo>
                  <a:close/>
                  <a:moveTo>
                    <a:pt x="279" y="279"/>
                  </a:moveTo>
                  <a:lnTo>
                    <a:pt x="140" y="279"/>
                  </a:lnTo>
                  <a:lnTo>
                    <a:pt x="140" y="139"/>
                  </a:lnTo>
                  <a:lnTo>
                    <a:pt x="279" y="139"/>
                  </a:lnTo>
                  <a:lnTo>
                    <a:pt x="279" y="2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7" name="Freeform 30">
              <a:extLst>
                <a:ext uri="{FF2B5EF4-FFF2-40B4-BE49-F238E27FC236}">
                  <a16:creationId xmlns:a16="http://schemas.microsoft.com/office/drawing/2014/main" id="{0107194B-A3BF-4769-B9EE-D29B817786B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560" y="695"/>
              <a:ext cx="418" cy="418"/>
            </a:xfrm>
            <a:custGeom>
              <a:avLst/>
              <a:gdLst>
                <a:gd name="T0" fmla="*/ 418 w 418"/>
                <a:gd name="T1" fmla="*/ 0 h 418"/>
                <a:gd name="T2" fmla="*/ 0 w 418"/>
                <a:gd name="T3" fmla="*/ 0 h 418"/>
                <a:gd name="T4" fmla="*/ 0 w 418"/>
                <a:gd name="T5" fmla="*/ 418 h 418"/>
                <a:gd name="T6" fmla="*/ 418 w 418"/>
                <a:gd name="T7" fmla="*/ 418 h 418"/>
                <a:gd name="T8" fmla="*/ 418 w 418"/>
                <a:gd name="T9" fmla="*/ 0 h 418"/>
                <a:gd name="T10" fmla="*/ 279 w 418"/>
                <a:gd name="T11" fmla="*/ 279 h 418"/>
                <a:gd name="T12" fmla="*/ 139 w 418"/>
                <a:gd name="T13" fmla="*/ 279 h 418"/>
                <a:gd name="T14" fmla="*/ 139 w 418"/>
                <a:gd name="T15" fmla="*/ 139 h 418"/>
                <a:gd name="T16" fmla="*/ 279 w 418"/>
                <a:gd name="T17" fmla="*/ 139 h 418"/>
                <a:gd name="T18" fmla="*/ 279 w 418"/>
                <a:gd name="T19" fmla="*/ 27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8" h="418">
                  <a:moveTo>
                    <a:pt x="418" y="0"/>
                  </a:moveTo>
                  <a:lnTo>
                    <a:pt x="0" y="0"/>
                  </a:lnTo>
                  <a:lnTo>
                    <a:pt x="0" y="418"/>
                  </a:lnTo>
                  <a:lnTo>
                    <a:pt x="418" y="418"/>
                  </a:lnTo>
                  <a:lnTo>
                    <a:pt x="418" y="0"/>
                  </a:lnTo>
                  <a:close/>
                  <a:moveTo>
                    <a:pt x="279" y="279"/>
                  </a:moveTo>
                  <a:lnTo>
                    <a:pt x="139" y="279"/>
                  </a:lnTo>
                  <a:lnTo>
                    <a:pt x="139" y="139"/>
                  </a:lnTo>
                  <a:lnTo>
                    <a:pt x="279" y="139"/>
                  </a:lnTo>
                  <a:lnTo>
                    <a:pt x="279" y="2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Freeform 31">
              <a:extLst>
                <a:ext uri="{FF2B5EF4-FFF2-40B4-BE49-F238E27FC236}">
                  <a16:creationId xmlns:a16="http://schemas.microsoft.com/office/drawing/2014/main" id="{5D99E7C3-D890-4FA5-93F9-243951B65F2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33" y="695"/>
              <a:ext cx="418" cy="418"/>
            </a:xfrm>
            <a:custGeom>
              <a:avLst/>
              <a:gdLst>
                <a:gd name="T0" fmla="*/ 418 w 418"/>
                <a:gd name="T1" fmla="*/ 0 h 418"/>
                <a:gd name="T2" fmla="*/ 0 w 418"/>
                <a:gd name="T3" fmla="*/ 0 h 418"/>
                <a:gd name="T4" fmla="*/ 0 w 418"/>
                <a:gd name="T5" fmla="*/ 418 h 418"/>
                <a:gd name="T6" fmla="*/ 418 w 418"/>
                <a:gd name="T7" fmla="*/ 418 h 418"/>
                <a:gd name="T8" fmla="*/ 418 w 418"/>
                <a:gd name="T9" fmla="*/ 0 h 418"/>
                <a:gd name="T10" fmla="*/ 278 w 418"/>
                <a:gd name="T11" fmla="*/ 279 h 418"/>
                <a:gd name="T12" fmla="*/ 139 w 418"/>
                <a:gd name="T13" fmla="*/ 279 h 418"/>
                <a:gd name="T14" fmla="*/ 139 w 418"/>
                <a:gd name="T15" fmla="*/ 139 h 418"/>
                <a:gd name="T16" fmla="*/ 278 w 418"/>
                <a:gd name="T17" fmla="*/ 139 h 418"/>
                <a:gd name="T18" fmla="*/ 278 w 418"/>
                <a:gd name="T19" fmla="*/ 279 h 4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18" h="418">
                  <a:moveTo>
                    <a:pt x="418" y="0"/>
                  </a:moveTo>
                  <a:lnTo>
                    <a:pt x="0" y="0"/>
                  </a:lnTo>
                  <a:lnTo>
                    <a:pt x="0" y="418"/>
                  </a:lnTo>
                  <a:lnTo>
                    <a:pt x="418" y="418"/>
                  </a:lnTo>
                  <a:lnTo>
                    <a:pt x="418" y="0"/>
                  </a:lnTo>
                  <a:close/>
                  <a:moveTo>
                    <a:pt x="278" y="279"/>
                  </a:moveTo>
                  <a:lnTo>
                    <a:pt x="139" y="279"/>
                  </a:lnTo>
                  <a:lnTo>
                    <a:pt x="139" y="139"/>
                  </a:lnTo>
                  <a:lnTo>
                    <a:pt x="278" y="139"/>
                  </a:lnTo>
                  <a:lnTo>
                    <a:pt x="278" y="2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4" name="TextBox 93">
            <a:extLst>
              <a:ext uri="{FF2B5EF4-FFF2-40B4-BE49-F238E27FC236}">
                <a16:creationId xmlns:a16="http://schemas.microsoft.com/office/drawing/2014/main" id="{FC5F59D8-7E0F-4E24-8AB9-A923504ADF53}"/>
              </a:ext>
            </a:extLst>
          </p:cNvPr>
          <p:cNvSpPr txBox="1"/>
          <p:nvPr/>
        </p:nvSpPr>
        <p:spPr>
          <a:xfrm flipH="1">
            <a:off x="6750872" y="2864653"/>
            <a:ext cx="2339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sz="3200" b="1" dirty="0">
                <a:solidFill>
                  <a:prstClr val="black"/>
                </a:solidFill>
                <a:latin typeface="Franklin Gothic Medium" panose="020B0603020102020204" pitchFamily="34" charset="0"/>
              </a:rPr>
              <a:t>الاعدادات الاساسية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ranklin Gothic Medium" panose="020B0603020102020204" pitchFamily="34" charset="0"/>
              <a:ea typeface="+mn-ea"/>
              <a:cs typeface="+mn-cs"/>
            </a:endParaRPr>
          </a:p>
        </p:txBody>
      </p:sp>
      <p:pic>
        <p:nvPicPr>
          <p:cNvPr id="89" name="Graphic 88" descr="Web design outline">
            <a:extLst>
              <a:ext uri="{FF2B5EF4-FFF2-40B4-BE49-F238E27FC236}">
                <a16:creationId xmlns:a16="http://schemas.microsoft.com/office/drawing/2014/main" id="{41E2E13A-1849-4CDD-AE54-099EDECD0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61908" y="4316354"/>
            <a:ext cx="775864" cy="775864"/>
          </a:xfrm>
          <a:prstGeom prst="rect">
            <a:avLst/>
          </a:prstGeom>
        </p:spPr>
      </p:pic>
      <p:pic>
        <p:nvPicPr>
          <p:cNvPr id="91" name="Graphic 90" descr="Paperclip outline">
            <a:extLst>
              <a:ext uri="{FF2B5EF4-FFF2-40B4-BE49-F238E27FC236}">
                <a16:creationId xmlns:a16="http://schemas.microsoft.com/office/drawing/2014/main" id="{B2180EC6-1399-4500-A3CD-AC4D08CDC4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967359" y="3552088"/>
            <a:ext cx="584485" cy="584485"/>
          </a:xfrm>
          <a:prstGeom prst="rect">
            <a:avLst/>
          </a:prstGeom>
        </p:spPr>
      </p:pic>
      <p:pic>
        <p:nvPicPr>
          <p:cNvPr id="95" name="Graphic 94" descr="Daily calendar outline">
            <a:extLst>
              <a:ext uri="{FF2B5EF4-FFF2-40B4-BE49-F238E27FC236}">
                <a16:creationId xmlns:a16="http://schemas.microsoft.com/office/drawing/2014/main" id="{B880FD06-E2C1-455D-BF89-41E33E1772A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36186" y="2669764"/>
            <a:ext cx="639910" cy="63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013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02F5BBB-A4EF-43D1-B50C-2BB3CE488733}"/>
              </a:ext>
            </a:extLst>
          </p:cNvPr>
          <p:cNvSpPr/>
          <p:nvPr/>
        </p:nvSpPr>
        <p:spPr>
          <a:xfrm rot="2700000">
            <a:off x="2622619" y="509897"/>
            <a:ext cx="2322630" cy="2322630"/>
          </a:xfrm>
          <a:prstGeom prst="roundRect">
            <a:avLst>
              <a:gd name="adj" fmla="val 13257"/>
            </a:avLst>
          </a:prstGeom>
          <a:solidFill>
            <a:srgbClr val="0070C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2BB5B56-5D7D-4938-8C02-9B7363ED008A}"/>
              </a:ext>
            </a:extLst>
          </p:cNvPr>
          <p:cNvSpPr/>
          <p:nvPr/>
        </p:nvSpPr>
        <p:spPr>
          <a:xfrm rot="2700000">
            <a:off x="5089130" y="490506"/>
            <a:ext cx="5876986" cy="5876986"/>
          </a:xfrm>
          <a:prstGeom prst="roundRect">
            <a:avLst>
              <a:gd name="adj" fmla="val 7720"/>
            </a:avLst>
          </a:prstGeom>
          <a:solidFill>
            <a:srgbClr val="ECECE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6F4F8AF0-B000-440B-A356-DE6D702401BE}"/>
              </a:ext>
            </a:extLst>
          </p:cNvPr>
          <p:cNvSpPr/>
          <p:nvPr/>
        </p:nvSpPr>
        <p:spPr>
          <a:xfrm rot="2700000">
            <a:off x="881454" y="2267683"/>
            <a:ext cx="2322630" cy="2322630"/>
          </a:xfrm>
          <a:prstGeom prst="roundRect">
            <a:avLst>
              <a:gd name="adj" fmla="val 16781"/>
            </a:avLst>
          </a:prstGeom>
          <a:solidFill>
            <a:srgbClr val="3FC89C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5C4153E-B29F-42B5-A3EA-47FAA2FAA577}"/>
              </a:ext>
            </a:extLst>
          </p:cNvPr>
          <p:cNvSpPr/>
          <p:nvPr/>
        </p:nvSpPr>
        <p:spPr>
          <a:xfrm rot="2700000">
            <a:off x="2614492" y="4025473"/>
            <a:ext cx="2322630" cy="2322630"/>
          </a:xfrm>
          <a:prstGeom prst="roundRect">
            <a:avLst>
              <a:gd name="adj" fmla="val 20305"/>
            </a:avLst>
          </a:prstGeom>
          <a:solidFill>
            <a:srgbClr val="0070C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Google Shape;186;p27">
            <a:extLst>
              <a:ext uri="{FF2B5EF4-FFF2-40B4-BE49-F238E27FC236}">
                <a16:creationId xmlns:a16="http://schemas.microsoft.com/office/drawing/2014/main" id="{D26EE7CA-6D15-4D36-B59E-27F9B3E4F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7532" y="3610110"/>
            <a:ext cx="4096194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Tx/>
              <a:buNone/>
              <a:tabLst/>
              <a:defRPr/>
            </a:pPr>
            <a:r>
              <a:rPr lang="ar-IQ" altLang="en-US" sz="2000" b="1" dirty="0">
                <a:solidFill>
                  <a:srgbClr val="6F6F6F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كيفية التواصل مع المسجلين والحاضرين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6F6F6F"/>
              </a:solidFill>
              <a:effectLst/>
              <a:uLnTx/>
              <a:uFillTx/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39" name="TextBox 120">
            <a:extLst>
              <a:ext uri="{FF2B5EF4-FFF2-40B4-BE49-F238E27FC236}">
                <a16:creationId xmlns:a16="http://schemas.microsoft.com/office/drawing/2014/main" id="{47C2983B-3A9C-4550-B0A4-A6FB52D55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1371" y="2494472"/>
            <a:ext cx="3587671" cy="10259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IQ" altLang="en-US" sz="4000" b="1" dirty="0">
                <a:solidFill>
                  <a:srgbClr val="2121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التواصل مع المشاركين</a:t>
            </a:r>
            <a:endParaRPr kumimoji="0" lang="en-IN" altLang="en-US" sz="4000" b="1" i="0" u="none" strike="noStrike" kern="1200" cap="none" spc="0" normalizeH="0" baseline="0" noProof="0" dirty="0">
              <a:ln>
                <a:noFill/>
              </a:ln>
              <a:solidFill>
                <a:srgbClr val="21212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Calibri" panose="020F0502020204030204" pitchFamily="34" charset="0"/>
            </a:endParaRPr>
          </a:p>
        </p:txBody>
      </p:sp>
      <p:sp>
        <p:nvSpPr>
          <p:cNvPr id="43" name="Google Shape;186;p27">
            <a:extLst>
              <a:ext uri="{FF2B5EF4-FFF2-40B4-BE49-F238E27FC236}">
                <a16:creationId xmlns:a16="http://schemas.microsoft.com/office/drawing/2014/main" id="{B19430C4-D37C-4BFE-A647-99B3FE0C2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422" y="5207461"/>
            <a:ext cx="1713432" cy="38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Tx/>
              <a:buNone/>
              <a:tabLst/>
              <a:defRPr/>
            </a:pPr>
            <a:r>
              <a:rPr kumimoji="0" lang="ar-IQ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الاستبيانات واستمارات الحضور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44" name="Google Shape;186;p27">
            <a:extLst>
              <a:ext uri="{FF2B5EF4-FFF2-40B4-BE49-F238E27FC236}">
                <a16:creationId xmlns:a16="http://schemas.microsoft.com/office/drawing/2014/main" id="{E0295A59-6B2E-4ACB-B255-66914F987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7286" y="4777595"/>
            <a:ext cx="1457042" cy="38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Surveys</a:t>
            </a:r>
          </a:p>
        </p:txBody>
      </p:sp>
      <p:sp>
        <p:nvSpPr>
          <p:cNvPr id="49" name="Google Shape;186;p27">
            <a:extLst>
              <a:ext uri="{FF2B5EF4-FFF2-40B4-BE49-F238E27FC236}">
                <a16:creationId xmlns:a16="http://schemas.microsoft.com/office/drawing/2014/main" id="{3769094B-8EFF-4D6A-9524-0456DB7C74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1049" y="1765773"/>
            <a:ext cx="1713432" cy="38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Tx/>
              <a:buNone/>
              <a:tabLst/>
              <a:defRPr/>
            </a:pPr>
            <a:r>
              <a:rPr kumimoji="0" lang="ar-IQ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فتح التسجيل وانشاء استمارة التسجيل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50" name="Google Shape;186;p27">
            <a:extLst>
              <a:ext uri="{FF2B5EF4-FFF2-40B4-BE49-F238E27FC236}">
                <a16:creationId xmlns:a16="http://schemas.microsoft.com/office/drawing/2014/main" id="{46054A59-6DEC-4A20-8119-49DEE1B6B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9913" y="1262019"/>
            <a:ext cx="1457042" cy="38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Registration</a:t>
            </a:r>
          </a:p>
        </p:txBody>
      </p:sp>
      <p:sp>
        <p:nvSpPr>
          <p:cNvPr id="52" name="Google Shape;186;p27">
            <a:extLst>
              <a:ext uri="{FF2B5EF4-FFF2-40B4-BE49-F238E27FC236}">
                <a16:creationId xmlns:a16="http://schemas.microsoft.com/office/drawing/2014/main" id="{4E7C414C-6266-4B37-91B7-1CC8F21EB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6053" y="3556522"/>
            <a:ext cx="1713432" cy="38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Tx/>
              <a:buNone/>
              <a:tabLst/>
              <a:defRPr/>
            </a:pPr>
            <a:r>
              <a:rPr lang="ar-IQ" altLang="en-US" sz="1600" b="1" dirty="0">
                <a:solidFill>
                  <a:prstClr val="white"/>
                </a:solidFill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ارسال رسائل التذكير والابلاغ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Montserrat"/>
              <a:cs typeface="Arial" panose="020B0604020202020204" pitchFamily="34" charset="0"/>
              <a:sym typeface="Montserrat"/>
            </a:endParaRPr>
          </a:p>
        </p:txBody>
      </p:sp>
      <p:sp>
        <p:nvSpPr>
          <p:cNvPr id="53" name="Google Shape;186;p27">
            <a:extLst>
              <a:ext uri="{FF2B5EF4-FFF2-40B4-BE49-F238E27FC236}">
                <a16:creationId xmlns:a16="http://schemas.microsoft.com/office/drawing/2014/main" id="{5BAD797B-147B-4522-8A09-6ED88EE35C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248" y="3062745"/>
            <a:ext cx="1457042" cy="38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1400"/>
              <a:buFontTx/>
              <a:buNone/>
              <a:tabLst/>
              <a:defRPr/>
            </a:pPr>
            <a:r>
              <a:rPr kumimoji="0" lang="en-US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Montserrat"/>
                <a:cs typeface="Arial" panose="020B0604020202020204" pitchFamily="34" charset="0"/>
                <a:sym typeface="Montserrat"/>
              </a:rPr>
              <a:t>Reminders</a:t>
            </a:r>
          </a:p>
        </p:txBody>
      </p:sp>
      <p:pic>
        <p:nvPicPr>
          <p:cNvPr id="3" name="Graphic 2" descr="Address Book outline">
            <a:extLst>
              <a:ext uri="{FF2B5EF4-FFF2-40B4-BE49-F238E27FC236}">
                <a16:creationId xmlns:a16="http://schemas.microsoft.com/office/drawing/2014/main" id="{B69936A9-AE0B-4EB7-A93C-363CDC3217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4629" y="606506"/>
            <a:ext cx="695480" cy="695480"/>
          </a:xfrm>
          <a:prstGeom prst="rect">
            <a:avLst/>
          </a:prstGeom>
        </p:spPr>
      </p:pic>
      <p:pic>
        <p:nvPicPr>
          <p:cNvPr id="7" name="Graphic 6" descr="Bell outline">
            <a:extLst>
              <a:ext uri="{FF2B5EF4-FFF2-40B4-BE49-F238E27FC236}">
                <a16:creationId xmlns:a16="http://schemas.microsoft.com/office/drawing/2014/main" id="{B8E66FD9-11CD-4957-ADC7-7A80992C49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74923" y="2325462"/>
            <a:ext cx="735692" cy="735692"/>
          </a:xfrm>
          <a:prstGeom prst="rect">
            <a:avLst/>
          </a:prstGeom>
        </p:spPr>
      </p:pic>
      <p:pic>
        <p:nvPicPr>
          <p:cNvPr id="11" name="Graphic 10" descr="Document outline">
            <a:extLst>
              <a:ext uri="{FF2B5EF4-FFF2-40B4-BE49-F238E27FC236}">
                <a16:creationId xmlns:a16="http://schemas.microsoft.com/office/drawing/2014/main" id="{E888BB15-E701-4C6A-895E-E7D76076803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472873" y="4058428"/>
            <a:ext cx="669581" cy="66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62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#mg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74B5A"/>
      </a:accent1>
      <a:accent2>
        <a:srgbClr val="E86A88"/>
      </a:accent2>
      <a:accent3>
        <a:srgbClr val="EEB422"/>
      </a:accent3>
      <a:accent4>
        <a:srgbClr val="A5BC32"/>
      </a:accent4>
      <a:accent5>
        <a:srgbClr val="769529"/>
      </a:accent5>
      <a:accent6>
        <a:srgbClr val="F7AD19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2067</TotalTime>
  <Words>216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25" baseType="lpstr">
      <vt:lpstr>Archivo</vt:lpstr>
      <vt:lpstr>Arial</vt:lpstr>
      <vt:lpstr>Calibri</vt:lpstr>
      <vt:lpstr>Calibri Light</vt:lpstr>
      <vt:lpstr>Century Gothic</vt:lpstr>
      <vt:lpstr>Franklin Gothic Medium</vt:lpstr>
      <vt:lpstr>Georgia</vt:lpstr>
      <vt:lpstr>Gill Sans</vt:lpstr>
      <vt:lpstr>Gilroy ExtraBold</vt:lpstr>
      <vt:lpstr>Lato</vt:lpstr>
      <vt:lpstr>Open Sans Light</vt:lpstr>
      <vt:lpstr>1_Office Theme</vt:lpstr>
      <vt:lpstr>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Anita Regmi</dc:creator>
  <cp:lastModifiedBy>mohammed al-shammaa</cp:lastModifiedBy>
  <cp:revision>102</cp:revision>
  <dcterms:created xsi:type="dcterms:W3CDTF">2021-05-03T05:33:29Z</dcterms:created>
  <dcterms:modified xsi:type="dcterms:W3CDTF">2022-03-09T08:32:02Z</dcterms:modified>
</cp:coreProperties>
</file>