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0" r:id="rId6"/>
    <p:sldId id="301" r:id="rId7"/>
    <p:sldId id="306" r:id="rId8"/>
    <p:sldId id="274" r:id="rId9"/>
    <p:sldId id="258" r:id="rId10"/>
    <p:sldId id="307" r:id="rId11"/>
    <p:sldId id="308" r:id="rId12"/>
    <p:sldId id="27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8CD815-DF7F-4BCB-A154-2BD7FF7B7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A02E7-1A75-4F3D-992C-16B2F490F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5BCD744-E731-407A-98A8-86753129496E}" type="datetimeFigureOut">
              <a:rPr lang="ar-IQ" smtClean="0"/>
              <a:t>26/10/1443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ACCA4-46A6-4206-B647-A82CF406F6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D8622-E50B-42F9-A568-B71DC7BC5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BBE5916-DEC2-4746-9BF8-6E03EBB40F6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72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1CB3-929A-46AA-91E0-510E89CC6168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FE4-6336-4905-8984-1BD411899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3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6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algn="l"/>
            <a:r>
              <a:rPr lang="en-US" sz="4000" dirty="0"/>
              <a:t>INLE Advanced Training</a:t>
            </a:r>
          </a:p>
        </p:txBody>
      </p:sp>
      <p:sp>
        <p:nvSpPr>
          <p:cNvPr id="30" name="Subtitle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800"/>
              <a:t>Click to edit Master subtitle style</a:t>
            </a:r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r>
              <a:rPr lang="en-US" sz="1800"/>
              <a:t>Click to edit Master subtitle style</a:t>
            </a:r>
            <a:endParaRPr lang="en-US" sz="180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2/4/20XX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Monotype Corsiva" panose="03010101010201010101" pitchFamily="66" charset="0"/>
              </a:rPr>
              <a:t>INLE Advanced Training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</p:spPr>
        <p:txBody>
          <a:bodyPr anchor="t"/>
          <a:lstStyle/>
          <a:p>
            <a:r>
              <a:rPr lang="en-US" dirty="0"/>
              <a:t>Eelaf </a:t>
            </a:r>
            <a:r>
              <a:rPr lang="en-US" dirty="0" err="1"/>
              <a:t>Ayyed</a:t>
            </a:r>
            <a:endParaRPr lang="en-US" dirty="0"/>
          </a:p>
        </p:txBody>
      </p:sp>
      <p:pic>
        <p:nvPicPr>
          <p:cNvPr id="30" name="Picture Placeholder 29" descr="Office desk with papers, laptop, pen and reading glasses">
            <a:extLst>
              <a:ext uri="{FF2B5EF4-FFF2-40B4-BE49-F238E27FC236}">
                <a16:creationId xmlns:a16="http://schemas.microsoft.com/office/drawing/2014/main" id="{EBEF8340-BD26-4016-B1B1-9BFC9B942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" b="7"/>
          <a:stretch/>
        </p:blipFill>
        <p:spPr>
          <a:xfrm>
            <a:off x="379094" y="344805"/>
            <a:ext cx="10369604" cy="4154274"/>
          </a:xfrm>
        </p:spPr>
      </p:pic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B644-5F5A-4E5B-BA28-DE6E222E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76A6-847B-4C82-B5E0-00AA09AD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Eelaf </a:t>
            </a:r>
            <a:r>
              <a:rPr lang="en-US" dirty="0" err="1"/>
              <a:t>Ayyed</a:t>
            </a:r>
            <a:r>
              <a:rPr lang="en-US" dirty="0"/>
              <a:t> </a:t>
            </a:r>
          </a:p>
          <a:p>
            <a:r>
              <a:rPr lang="en-US" dirty="0"/>
              <a:t>elaff@comed.uobaghdad.edu.iq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A78338C-8C66-4E15-9C44-D88273C2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pic>
        <p:nvPicPr>
          <p:cNvPr id="101" name="Picture Placeholder 100" descr="Office Desk with keyboard, pencil, notebook, reading glasses, phome">
            <a:extLst>
              <a:ext uri="{FF2B5EF4-FFF2-40B4-BE49-F238E27FC236}">
                <a16:creationId xmlns:a16="http://schemas.microsoft.com/office/drawing/2014/main" id="{FB375E85-E1B2-43CF-B21B-9B8C2110B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805" y="346969"/>
            <a:ext cx="4308475" cy="5669280"/>
          </a:xfr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13935AE-5DF2-446C-8700-C187C6E7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71A34B9-CDBE-4F6F-A2CD-04C420D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42B7CBA4-B6F8-42AF-9F87-A3019C5374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</p:spPr>
        <p:txBody>
          <a:bodyPr>
            <a:norm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get Activity completion report.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get Quiz report.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Override users.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H5P.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340F6AA-F9FD-46A1-A761-C0CE6F62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pic>
        <p:nvPicPr>
          <p:cNvPr id="12" name="Picture Placeholder 11" descr="Close up of a calculator">
            <a:extLst>
              <a:ext uri="{FF2B5EF4-FFF2-40B4-BE49-F238E27FC236}">
                <a16:creationId xmlns:a16="http://schemas.microsoft.com/office/drawing/2014/main" id="{C320AFE2-20CA-43D3-8E4E-28DBD9F9B7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480" y="1928306"/>
            <a:ext cx="3465576" cy="4105656"/>
          </a:xfr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5209416" cy="1500079"/>
          </a:xfrm>
        </p:spPr>
        <p:txBody>
          <a:bodyPr/>
          <a:lstStyle/>
          <a:p>
            <a:r>
              <a:rPr lang="en-US" dirty="0"/>
              <a:t>Activity Completion</a:t>
            </a:r>
          </a:p>
        </p:txBody>
      </p:sp>
      <p:pic>
        <p:nvPicPr>
          <p:cNvPr id="24" name="Picture Placeholder 23" descr="Person writing on glass">
            <a:extLst>
              <a:ext uri="{FF2B5EF4-FFF2-40B4-BE49-F238E27FC236}">
                <a16:creationId xmlns:a16="http://schemas.microsoft.com/office/drawing/2014/main" id="{E8D6D228-D684-4F0F-9A5A-880FC7432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973" r="7973"/>
          <a:stretch/>
        </p:blipFill>
        <p:spPr>
          <a:xfrm>
            <a:off x="539750" y="400050"/>
            <a:ext cx="3606800" cy="2860675"/>
          </a:xfrm>
        </p:spPr>
      </p:pic>
      <p:pic>
        <p:nvPicPr>
          <p:cNvPr id="12" name="Picture Placeholder 11" descr="Person typing on a laptop">
            <a:extLst>
              <a:ext uri="{FF2B5EF4-FFF2-40B4-BE49-F238E27FC236}">
                <a16:creationId xmlns:a16="http://schemas.microsoft.com/office/drawing/2014/main" id="{5C6EB4F4-2E2A-4AA4-BE26-B5AA4D3BDF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3565525"/>
            <a:ext cx="3606800" cy="286067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</p:spPr>
        <p:txBody>
          <a:bodyPr/>
          <a:lstStyle/>
          <a:p>
            <a:pPr algn="just" rtl="0"/>
            <a:r>
              <a:rPr lang="en-US" dirty="0">
                <a:solidFill>
                  <a:srgbClr val="212121"/>
                </a:solidFill>
                <a:latin typeface="-apple-system"/>
              </a:rPr>
              <a:t>Activity that </a:t>
            </a:r>
            <a:r>
              <a:rPr lang="en-US" b="0" i="0" dirty="0">
                <a:solidFill>
                  <a:srgbClr val="212121"/>
                </a:solidFill>
                <a:effectLst/>
                <a:latin typeface="-apple-system"/>
              </a:rPr>
              <a:t>allows you to select one or more course activities or resources and change their default settings (usually 'manual') to a setting of your choice.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51729ED-2101-46C4-9017-38DC9EAB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5209416" cy="1500079"/>
          </a:xfrm>
        </p:spPr>
        <p:txBody>
          <a:bodyPr/>
          <a:lstStyle/>
          <a:p>
            <a:r>
              <a:rPr lang="en-US" dirty="0"/>
              <a:t>Activity Completion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51729ED-2101-46C4-9017-38DC9EAB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4880FC11-E525-4070-9EC1-BAFB6056C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6713" y="2868067"/>
            <a:ext cx="4856162" cy="2731591"/>
          </a:xfrm>
        </p:spPr>
      </p:pic>
    </p:spTree>
    <p:extLst>
      <p:ext uri="{BB962C8B-B14F-4D97-AF65-F5344CB8AC3E}">
        <p14:creationId xmlns:p14="http://schemas.microsoft.com/office/powerpoint/2010/main" val="29748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3395" y="2393282"/>
            <a:ext cx="4320073" cy="3331867"/>
          </a:xfrm>
        </p:spPr>
        <p:txBody>
          <a:bodyPr/>
          <a:lstStyle/>
          <a:p>
            <a:r>
              <a:rPr lang="en-US" dirty="0"/>
              <a:t>Report of Exam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DCABB8-7C56-447C-BAC3-362276E5D4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664" r="23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9112A8-331D-4489-BB03-40A792F8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3793CB5-C0D5-4AE4-8AA8-87E93793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4CE02F1-9B6F-4FC8-ACB5-8D847489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en-US" dirty="0"/>
              <a:t>14/3/022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A63CA57-320D-4E73-8DD7-0D976E47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18861-4490-4D7D-A1CD-EAE4AD66A0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04656" y="2205038"/>
            <a:ext cx="7106363" cy="3551237"/>
          </a:xfrm>
        </p:spPr>
      </p:pic>
    </p:spTree>
    <p:extLst>
      <p:ext uri="{BB962C8B-B14F-4D97-AF65-F5344CB8AC3E}">
        <p14:creationId xmlns:p14="http://schemas.microsoft.com/office/powerpoint/2010/main" val="21529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9112A8-331D-4489-BB03-40A792F8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3793CB5-C0D5-4AE4-8AA8-87E93793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4CE02F1-9B6F-4FC8-ACB5-8D847489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A63CA57-320D-4E73-8DD7-0D976E47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06E08-1ED3-4414-BE5F-DA0F4587C0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01182" y="2205038"/>
            <a:ext cx="6313310" cy="3551237"/>
          </a:xfrm>
        </p:spPr>
      </p:pic>
    </p:spTree>
    <p:extLst>
      <p:ext uri="{BB962C8B-B14F-4D97-AF65-F5344CB8AC3E}">
        <p14:creationId xmlns:p14="http://schemas.microsoft.com/office/powerpoint/2010/main" val="85691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9112A8-331D-4489-BB03-40A792F8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Override Users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3793CB5-C0D5-4AE4-8AA8-87E93793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INL Advanced Training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4CE02F1-9B6F-4FC8-ACB5-8D847489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A63CA57-320D-4E73-8DD7-0D976E47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57541-6C16-47D2-A1F4-594CB911A2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74099" y="2018049"/>
            <a:ext cx="6046235" cy="4032792"/>
          </a:xfrm>
        </p:spPr>
      </p:pic>
    </p:spTree>
    <p:extLst>
      <p:ext uri="{BB962C8B-B14F-4D97-AF65-F5344CB8AC3E}">
        <p14:creationId xmlns:p14="http://schemas.microsoft.com/office/powerpoint/2010/main" val="8469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11B29F-0AC7-490B-A809-97683D0275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59" b="4159"/>
          <a:stretch>
            <a:fillRect/>
          </a:stretch>
        </p:blipFill>
        <p:spPr>
          <a:xfrm>
            <a:off x="0" y="-94861"/>
            <a:ext cx="12192000" cy="6858000"/>
          </a:xfrm>
          <a:noFill/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53151E1-9CE2-4D53-8C2F-503F3F5BD1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</p:spPr>
        <p:txBody>
          <a:bodyPr/>
          <a:lstStyle/>
          <a:p>
            <a:r>
              <a:rPr lang="en-US" dirty="0"/>
              <a:t>14/3/2022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7D1BE6E-AF61-4499-9528-70BA981F4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76123C-0D07-411D-99F3-D7FCBD317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E2BE2-2448-4E7B-801D-A1DB86E25C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Memo design</Template>
  <TotalTime>73</TotalTime>
  <Words>123</Words>
  <Application>Microsoft Office PowerPoint</Application>
  <PresentationFormat>Widescreen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Elephant</vt:lpstr>
      <vt:lpstr>Monotype Corsiva</vt:lpstr>
      <vt:lpstr>Univers Condensed</vt:lpstr>
      <vt:lpstr>MemoVTI</vt:lpstr>
      <vt:lpstr>INLE Advanced Training</vt:lpstr>
      <vt:lpstr>Agenda</vt:lpstr>
      <vt:lpstr>Activity Completion</vt:lpstr>
      <vt:lpstr>Activity Completion</vt:lpstr>
      <vt:lpstr>Report of Exam</vt:lpstr>
      <vt:lpstr>Results</vt:lpstr>
      <vt:lpstr>Results</vt:lpstr>
      <vt:lpstr>Override Users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 Advanced Training</dc:title>
  <dc:creator>eelaf aied</dc:creator>
  <cp:lastModifiedBy>eelaf aied</cp:lastModifiedBy>
  <cp:revision>4</cp:revision>
  <dcterms:created xsi:type="dcterms:W3CDTF">2022-03-13T11:39:32Z</dcterms:created>
  <dcterms:modified xsi:type="dcterms:W3CDTF">2022-05-27T13:16:40Z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