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1" r:id="rId18"/>
    <p:sldId id="272" r:id="rId19"/>
    <p:sldId id="273" r:id="rId20"/>
    <p:sldId id="274" r:id="rId21"/>
    <p:sldId id="275" r:id="rId22"/>
    <p:sldId id="276" r:id="rId23"/>
    <p:sldId id="282" r:id="rId24"/>
    <p:sldId id="277" r:id="rId25"/>
    <p:sldId id="283" r:id="rId26"/>
    <p:sldId id="280" r:id="rId27"/>
    <p:sldId id="27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CD003-117F-4956-ABD4-CCA8A707600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7FB3-2884-4D94-91B8-A06DD6837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1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CD003-117F-4956-ABD4-CCA8A707600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7FB3-2884-4D94-91B8-A06DD6837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6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CD003-117F-4956-ABD4-CCA8A707600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7FB3-2884-4D94-91B8-A06DD6837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60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CD003-117F-4956-ABD4-CCA8A707600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7FB3-2884-4D94-91B8-A06DD6837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2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CD003-117F-4956-ABD4-CCA8A707600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7FB3-2884-4D94-91B8-A06DD6837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54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CD003-117F-4956-ABD4-CCA8A707600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7FB3-2884-4D94-91B8-A06DD6837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9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CD003-117F-4956-ABD4-CCA8A707600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7FB3-2884-4D94-91B8-A06DD6837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24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CD003-117F-4956-ABD4-CCA8A707600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7FB3-2884-4D94-91B8-A06DD6837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16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CD003-117F-4956-ABD4-CCA8A707600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7FB3-2884-4D94-91B8-A06DD6837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20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CD003-117F-4956-ABD4-CCA8A707600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7FB3-2884-4D94-91B8-A06DD6837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46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CD003-117F-4956-ABD4-CCA8A707600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7FB3-2884-4D94-91B8-A06DD6837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1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CD003-117F-4956-ABD4-CCA8A707600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17FB3-2884-4D94-91B8-A06DD6837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0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06FA7-1F8C-476F-8CD8-346291B3EA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Obesity Research and Therapy Unit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FC8B71-8834-4854-8359-6FFFDF4DDD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b="1" dirty="0" err="1">
                <a:solidFill>
                  <a:schemeClr val="bg1"/>
                </a:solidFill>
              </a:rPr>
              <a:t>Alkindy</a:t>
            </a:r>
            <a:r>
              <a:rPr lang="en-US" sz="3600" b="1" dirty="0">
                <a:solidFill>
                  <a:schemeClr val="bg1"/>
                </a:solidFill>
              </a:rPr>
              <a:t> College of Medicine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University of Baghdad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DBC22-824C-4608-AAA9-A7AF2115A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05" y="1512535"/>
            <a:ext cx="2036590" cy="160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88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CC3DA-F31D-48A0-9754-5D872662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IQ" b="1" dirty="0">
                <a:solidFill>
                  <a:srgbClr val="002060"/>
                </a:solidFill>
              </a:rPr>
              <a:t>وحدة بحوث  وعلاج السمنة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811C9-3C11-4A9E-B3E4-97FEED3C7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pPr algn="ctr"/>
            <a:r>
              <a:rPr lang="en-US" dirty="0"/>
              <a:t>Founded 2009</a:t>
            </a:r>
          </a:p>
          <a:p>
            <a:r>
              <a:rPr lang="en-US" sz="4000" dirty="0"/>
              <a:t>Aim</a:t>
            </a:r>
          </a:p>
          <a:p>
            <a:r>
              <a:rPr lang="en-US" sz="3600" b="1" dirty="0"/>
              <a:t> </a:t>
            </a:r>
            <a:r>
              <a:rPr lang="en-US" sz="3600" b="1" dirty="0" err="1"/>
              <a:t>Dignosis</a:t>
            </a:r>
            <a:r>
              <a:rPr lang="en-US" sz="3600" b="1" dirty="0"/>
              <a:t> and Treatment of Obesity and its comorbidities</a:t>
            </a:r>
          </a:p>
          <a:p>
            <a:r>
              <a:rPr lang="en-US" sz="3600" b="1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1261409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45800-30EC-4AF7-A596-D05F0664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DC6E5-474D-44A4-B502-F0F3A628A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1524138"/>
            <a:ext cx="8162926" cy="49687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0E03C-081F-4797-877C-B36757A85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14.450  patients  </a:t>
            </a:r>
          </a:p>
        </p:txBody>
      </p:sp>
    </p:spTree>
    <p:extLst>
      <p:ext uri="{BB962C8B-B14F-4D97-AF65-F5344CB8AC3E}">
        <p14:creationId xmlns:p14="http://schemas.microsoft.com/office/powerpoint/2010/main" val="944816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A40E-D44C-4FCB-8E1E-EEF9ED090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1B7FF-A152-489A-BBEB-08AF4FD8E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25 published  papers</a:t>
            </a:r>
          </a:p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Thesis</a:t>
            </a:r>
          </a:p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PhD </a:t>
            </a:r>
          </a:p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Undergraduate research projects</a:t>
            </a:r>
          </a:p>
          <a:p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0630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0EEF7-0288-4A51-99BB-F89EA872E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Iraqi campaign for Obesity 2012-2014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DE78E-5736-4831-85B5-6E8AF9939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Lectures , workshops and conferences</a:t>
            </a:r>
          </a:p>
        </p:txBody>
      </p:sp>
    </p:spTree>
    <p:extLst>
      <p:ext uri="{BB962C8B-B14F-4D97-AF65-F5344CB8AC3E}">
        <p14:creationId xmlns:p14="http://schemas.microsoft.com/office/powerpoint/2010/main" val="2401712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tansiriyah University">
            <a:extLst>
              <a:ext uri="{FF2B5EF4-FFF2-40B4-BE49-F238E27FC236}">
                <a16:creationId xmlns:a16="http://schemas.microsoft.com/office/drawing/2014/main" id="{7037EAD8-7F8D-4231-B55C-DE2CDF21F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0"/>
            <a:ext cx="1029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149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FFF6A73-443E-4BA4-916E-322AE6173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6" y="330939"/>
            <a:ext cx="11015328" cy="619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539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اساتذة طب الكندي في مؤتمر طب المستنصرية كلية طب الكندي">
            <a:extLst>
              <a:ext uri="{FF2B5EF4-FFF2-40B4-BE49-F238E27FC236}">
                <a16:creationId xmlns:a16="http://schemas.microsoft.com/office/drawing/2014/main" id="{CAA1FC1C-7FE2-4F66-BAF3-F033BEDA3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3377"/>
            <a:ext cx="5032308" cy="671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اساتذة طب الكندي في مؤتمر طب المستنصرية كلية طب الكندي">
            <a:extLst>
              <a:ext uri="{FF2B5EF4-FFF2-40B4-BE49-F238E27FC236}">
                <a16:creationId xmlns:a16="http://schemas.microsoft.com/office/drawing/2014/main" id="{3B76D241-450A-46D6-B2C3-60374FA0C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550" y="1043376"/>
            <a:ext cx="5032308" cy="67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924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FD7715-3C40-44A8-95E8-D257506A2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75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الاسباب الوراثية والعوامل البيئية المؤثرة في زيادة الوزن لدى الاطفال  والمراهقين معهد الهندسة الوراثية">
            <a:extLst>
              <a:ext uri="{FF2B5EF4-FFF2-40B4-BE49-F238E27FC236}">
                <a16:creationId xmlns:a16="http://schemas.microsoft.com/office/drawing/2014/main" id="{16316CFF-47BD-49FD-A2DB-65117022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204442"/>
            <a:ext cx="9654364" cy="644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415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CDDE92-3437-4D4F-9797-3B24B8036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649" y="434566"/>
            <a:ext cx="9652702" cy="642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58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9CBB4F-E4B9-4805-8050-EE48C1D25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26" y="0"/>
            <a:ext cx="9292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23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2E53A1-509C-4545-98C9-079C2713D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02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53BA9F-7BD7-4316-B79C-3D1F8DD36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94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E7B9A6-7A84-459D-BA3F-E24AC584C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19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EAA4DA-6564-4FE6-9D4B-FC8EBE8DE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71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A61E73-DD10-4363-B7A6-CD8A66050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23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24C5EF-70C9-4E5E-9649-82438490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01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DF6369-25CE-4D18-8523-EB8219FBD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49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63068F-906D-4391-9828-F56F52EAB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866" y="925586"/>
            <a:ext cx="6344268" cy="5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74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C8D559-A444-4733-9E0E-764203944944}"/>
              </a:ext>
            </a:extLst>
          </p:cNvPr>
          <p:cNvSpPr txBox="1"/>
          <p:nvPr/>
        </p:nvSpPr>
        <p:spPr>
          <a:xfrm>
            <a:off x="1212113" y="2185289"/>
            <a:ext cx="971815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12529"/>
                </a:solidFill>
                <a:effectLst/>
                <a:latin typeface="Nunito Sans" pitchFamily="2" charset="0"/>
              </a:rPr>
              <a:t>World Obesity Day was established in 2015 as an annual campaign with the goal of stimulating and supporting practical actions that will help people achieve and maintain a healthy weight and reverse the global obesity crisis.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6702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35E3F5-D1EB-4BFE-A7A6-A67E03D9A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16" y="0"/>
            <a:ext cx="11735767" cy="667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43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ld Obesity Day 2022 - Everybody Needs To Act_2">
            <a:hlinkClick r:id="" action="ppaction://media"/>
            <a:extLst>
              <a:ext uri="{FF2B5EF4-FFF2-40B4-BE49-F238E27FC236}">
                <a16:creationId xmlns:a16="http://schemas.microsoft.com/office/drawing/2014/main" id="{6A72A299-E3AC-42D6-B199-1AFC75CEFF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CA5D86-758E-46AB-91E6-62BF3DE62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204" y="358406"/>
            <a:ext cx="6257925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EA6524-6C94-41C5-B7A1-5E98110D7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63" y="1310906"/>
            <a:ext cx="5373703" cy="2762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AFE62-F52F-4E65-8E16-865553EE9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673" y="1310906"/>
            <a:ext cx="5734911" cy="2762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730872-78F1-4BDF-B525-4210ED387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63" y="4253023"/>
            <a:ext cx="5290941" cy="2424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D7BA1D-B02F-4E24-AADE-AE5F56DB1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672" y="4248336"/>
            <a:ext cx="5734911" cy="24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9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CA5D86-758E-46AB-91E6-62BF3DE62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204" y="358406"/>
            <a:ext cx="6257925" cy="952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E5CE00-716B-4449-9090-4293BE85E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79" y="1397185"/>
            <a:ext cx="5267325" cy="2676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557186-3C9F-44D8-9C30-2BCF5F3CF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672" y="1435284"/>
            <a:ext cx="5734911" cy="2600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02C57-3920-40FD-ADEF-0787C1DDD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41" y="4193623"/>
            <a:ext cx="5334000" cy="2533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58BA0B-DF45-439D-9D6A-C41E0CE7C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672" y="4202083"/>
            <a:ext cx="5734911" cy="252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1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CA5D86-758E-46AB-91E6-62BF3DE62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204" y="358406"/>
            <a:ext cx="6257925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0C6D6F-DDED-459F-8EB6-DCA8368F1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679832"/>
            <a:ext cx="5219700" cy="3838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087E2-F210-40AE-BB14-8730EBC2B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139" y="1679832"/>
            <a:ext cx="4563252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69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2CB9BA-3D33-4ADC-B248-ED376B6D2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scaling="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3265" y="782469"/>
            <a:ext cx="6666698" cy="5692757"/>
          </a:xfrm>
          <a:prstGeom prst="rect">
            <a:avLst/>
          </a:prstGeom>
          <a:effectLst>
            <a:outerShdw blurRad="139700" dir="2100000" sx="59000" sy="59000" algn="l" rotWithShape="0">
              <a:schemeClr val="accent1">
                <a:lumMod val="50000"/>
                <a:alpha val="10000"/>
              </a:schemeClr>
            </a:outerShdw>
            <a:reflection blurRad="50800" stA="95000" endPos="8000" dist="38100" dir="5400000" sy="-100000" algn="bl" rotWithShape="0"/>
          </a:effectLst>
          <a:scene3d>
            <a:camera prst="orthographicFront"/>
            <a:lightRig rig="threePt" dir="t"/>
          </a:scene3d>
          <a:sp3d contourW="12700">
            <a:bevelB prst="angle"/>
            <a:contourClr>
              <a:schemeClr val="bg1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C1873C-0892-4F27-8B72-F38FBC94A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65" y="782469"/>
            <a:ext cx="4641462" cy="239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0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1090</TotalTime>
  <Words>91</Words>
  <Application>Microsoft Office PowerPoint</Application>
  <PresentationFormat>Widescreen</PresentationFormat>
  <Paragraphs>17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Algerian</vt:lpstr>
      <vt:lpstr>Arial</vt:lpstr>
      <vt:lpstr>Calibri</vt:lpstr>
      <vt:lpstr>Calibri Light</vt:lpstr>
      <vt:lpstr>Nunito Sans</vt:lpstr>
      <vt:lpstr>Office Theme</vt:lpstr>
      <vt:lpstr>Obesity Research and Therapy Unit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وحدة بحوث  وعلاج السمنة </vt:lpstr>
      <vt:lpstr>PowerPoint Presentation</vt:lpstr>
      <vt:lpstr>Research</vt:lpstr>
      <vt:lpstr>Iraqi campaign for Obesity 2012-2014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Obesity Research and Therapy Unit</dc:title>
  <dc:creator>Dr. Hadi</dc:creator>
  <cp:lastModifiedBy>Dr. Hadi</cp:lastModifiedBy>
  <cp:revision>10</cp:revision>
  <dcterms:created xsi:type="dcterms:W3CDTF">2022-02-28T22:56:14Z</dcterms:created>
  <dcterms:modified xsi:type="dcterms:W3CDTF">2022-03-02T07:17:48Z</dcterms:modified>
</cp:coreProperties>
</file>