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2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941F-25FD-445F-ACB9-D1D3250B06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4267-A753-4BF1-B489-7F6C75D6B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6%D9%88%D9%85" TargetMode="External"/><Relationship Id="rId2" Type="http://schemas.openxmlformats.org/officeDocument/2006/relationships/hyperlink" Target="https://ar.wikipedia.org/wiki/%D9%82%D9%85%D8%A7%D8%B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ar-IQ" sz="3600" b="1" dirty="0" smtClean="0"/>
              <a:t>جامعة بغداد </a:t>
            </a:r>
            <a:br>
              <a:rPr lang="ar-IQ" sz="3600" b="1" dirty="0" smtClean="0"/>
            </a:br>
            <a:r>
              <a:rPr lang="ar-IQ" sz="3600" b="1" dirty="0" smtClean="0"/>
              <a:t>كلية التربية للبنات</a:t>
            </a:r>
            <a:r>
              <a:rPr lang="ar-IQ" sz="1800" b="1" dirty="0" smtClean="0"/>
              <a:t/>
            </a:r>
            <a:br>
              <a:rPr lang="ar-IQ" sz="1800" b="1" dirty="0" smtClean="0"/>
            </a:br>
            <a:r>
              <a:rPr lang="ar-IQ" sz="3200" b="1" dirty="0" smtClean="0"/>
              <a:t>قسم الاقتصاد المنزلي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01925"/>
            <a:ext cx="9691688" cy="3013075"/>
          </a:xfrm>
        </p:spPr>
        <p:txBody>
          <a:bodyPr>
            <a:normAutofit fontScale="25000" lnSpcReduction="20000"/>
          </a:bodyPr>
          <a:lstStyle/>
          <a:p>
            <a:endParaRPr lang="ar-IQ" dirty="0"/>
          </a:p>
          <a:p>
            <a:r>
              <a:rPr lang="ar-IQ" sz="14400" b="1" dirty="0" smtClean="0"/>
              <a:t>دورة (حشوات وسائد النوم – ما افضل خيار)</a:t>
            </a:r>
          </a:p>
          <a:p>
            <a:endParaRPr lang="ar-IQ" sz="11200" dirty="0" smtClean="0"/>
          </a:p>
          <a:p>
            <a:r>
              <a:rPr lang="ar-IQ" sz="11200" b="1" dirty="0" smtClean="0"/>
              <a:t>1-3 /  3  /2022</a:t>
            </a:r>
          </a:p>
          <a:p>
            <a:r>
              <a:rPr lang="ar-IQ" sz="11200" b="1" dirty="0" smtClean="0"/>
              <a:t>المحاضرون </a:t>
            </a:r>
          </a:p>
          <a:p>
            <a:r>
              <a:rPr lang="ar-IQ" sz="11200" b="1" dirty="0" err="1" smtClean="0"/>
              <a:t>أ.بشرى</a:t>
            </a:r>
            <a:r>
              <a:rPr lang="ar-IQ" sz="11200" b="1" dirty="0" smtClean="0"/>
              <a:t> فاضل</a:t>
            </a:r>
          </a:p>
          <a:p>
            <a:r>
              <a:rPr lang="ar-IQ" sz="11200" b="1" dirty="0" err="1" smtClean="0"/>
              <a:t>م.شيماء</a:t>
            </a:r>
            <a:r>
              <a:rPr lang="ar-IQ" sz="11200" b="1" dirty="0" smtClean="0"/>
              <a:t> خليل</a:t>
            </a:r>
          </a:p>
          <a:p>
            <a:r>
              <a:rPr lang="ar-IQ" sz="11200" b="1" dirty="0" err="1" smtClean="0"/>
              <a:t>م.م</a:t>
            </a:r>
            <a:r>
              <a:rPr lang="ar-IQ" sz="11200" b="1" dirty="0" smtClean="0"/>
              <a:t>. رشا علي</a:t>
            </a:r>
            <a:endParaRPr lang="en-US" sz="11200" b="1" dirty="0"/>
          </a:p>
        </p:txBody>
      </p:sp>
    </p:spTree>
    <p:extLst>
      <p:ext uri="{BB962C8B-B14F-4D97-AF65-F5344CB8AC3E}">
        <p14:creationId xmlns:p14="http://schemas.microsoft.com/office/powerpoint/2010/main" val="133720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71562"/>
            <a:ext cx="9525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3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3" y="191623"/>
            <a:ext cx="11977687" cy="521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 </a:t>
            </a:r>
            <a:r>
              <a:rPr lang="ar-S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الوسائد 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المائية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 Pillows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تحتوي الوسائد المائية على الماء. معظم الوسائد المملوءة بالماء تعتبر خزان بلاستيكي ملفوف برغوة بوليستر أو من ألياف ليفية بديلة. الوسائد المائية تحظى بشعبية بسبب قدرتها على توفير دعم ثابت </a:t>
            </a:r>
            <a:endParaRPr lang="ar-IQ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مزايا 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الوسائد المائية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تقدم الدعم – إنها أفضل سمة من سمات الوسائد المائية بشرط أن تكون قد </a:t>
            </a:r>
            <a:r>
              <a:rPr lang="ar-SA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إستغرقت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وقت لتملأها بشكل صحيح، و ستحافظ وسادة الماء </a:t>
            </a:r>
            <a:r>
              <a:rPr lang="ar-SA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بإستمرار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على رفع رأسك في المستوى المناسب طوال الليل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قد تقلل الألم – بالرغم من عدم قدرتنا على إثبات أن وسادة الماء تقلل من الألم، إلا أن هناك العديد من المراجعات الإيجابية على الإنترنت تدل على ذلك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قابلة للتعديل – لا يمكن تعديل العديد من أنواع الوسائد و هذه تعتبر ميزة رائعة لوسائد الماء. و ذلك لأنه من الصعب أن تجد الوسادة المناسبة لك، فهي إما سميكة جداً أو رفيعة جداً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8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5" y="280534"/>
            <a:ext cx="11472863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عيوب الوسادة المائية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غير قابلة للتشكيل – لا توجد العديد من الخيارات مع وسائد المياه، فلن يتغير شكلها لأن الماء يرتد دائماً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بعض الأنواع قد تكون ملفوفة في غطاء فيبر ناعم جداً مما يدفعها لأعلى </a:t>
            </a:r>
            <a:r>
              <a:rPr lang="ar-SA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بإتجاه</a:t>
            </a: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الوجه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إحتمالية</a:t>
            </a: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حدوث تسريب – فقد أظهرت بعض الملاحظات على الإنترنت التي ذكرت ان التسريب قد يحدث. إذا حدث ذلك فبالتأكيد لن تشعر بالراحة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الوسائد المائية مفضلة لمن ينامون على الظهر. و قد تكون جيدة أيضاً للذين ينامون على الجانب. و يمكن للمستخدمين ضبط </a:t>
            </a:r>
            <a:r>
              <a:rPr lang="ar-SA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إرتفاع</a:t>
            </a:r>
            <a:r>
              <a:rPr lang="ar-SA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الوسادة لما يلائمهم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539"/>
            <a:ext cx="7155657" cy="22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67907"/>
            <a:ext cx="11515725" cy="615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IQ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 </a:t>
            </a:r>
            <a:r>
              <a:rPr lang="ar-SA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وسائد </a:t>
            </a:r>
            <a:r>
              <a:rPr lang="ar-SA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الكابوك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Kapok Pillows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الكابوك</a:t>
            </a:r>
            <a:r>
              <a:rPr lang="ar-SA" sz="24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هي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شجرة استوائية موطنها المكسيك، و التي تنتج زهورها مادة تشبه القطن تحتوي على مئات البذور. و تسمى هذه الألياف الناعمة البنية اللون أحياناً بقطن الحرير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جعلت صفات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الكابوك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منه أحد المواد الشعبية التي تستخدم في ملء الوسائد، و تستخدم أيضاً في التنجيد. و قد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إنخفض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إستخدامه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بشكل كبير منذ إدخال رغوة البوليستر/ البولي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يوريثان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ولكنها تستخدم بسبب بعض خصائصها الطبيعية الرائعة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مزايا وسائد </a:t>
            </a:r>
            <a:r>
              <a:rPr lang="ar-SA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الكابوك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خالية من المواد السامة المحتمل وجودها في العديد من الوسائد الرغوية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مادة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عضوية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عيوب وسائد </a:t>
            </a:r>
            <a:r>
              <a:rPr lang="ar-SA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الكابوك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قابلة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للإشتعال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بسهولة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تتكون بها الكتل سريعاً، مثل العديد من وسائد البوليستر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غير قابلة للتشكل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8" y="261188"/>
            <a:ext cx="11644312" cy="123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وسائد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الكابوك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تصلح لجميع أنماط و طرق النوم. و تحتوي معظمها على فتحة بسحاب، لذلك من السهل إضافة أو إزالة أي شيء إليها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IQ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2066925"/>
            <a:ext cx="5572125" cy="458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066925"/>
            <a:ext cx="5543550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46038"/>
            <a:ext cx="113157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ar-IQ" b="1" dirty="0">
              <a:solidFill>
                <a:srgbClr val="FF0000"/>
              </a:solidFill>
              <a:latin typeface="tajawal"/>
            </a:endParaRPr>
          </a:p>
          <a:p>
            <a:pPr algn="just" rtl="1"/>
            <a:r>
              <a:rPr lang="ar-IQ" sz="2800" b="1" dirty="0" smtClean="0">
                <a:latin typeface="tajawal"/>
              </a:rPr>
              <a:t>الوسائد القطنية</a:t>
            </a:r>
            <a:endParaRPr lang="en-US" sz="2800" dirty="0">
              <a:latin typeface="tajawal"/>
            </a:endParaRPr>
          </a:p>
          <a:p>
            <a:pPr algn="just" rtl="1"/>
            <a:r>
              <a:rPr lang="ar-IQ" sz="2800" dirty="0">
                <a:solidFill>
                  <a:srgbClr val="5D5D5D"/>
                </a:solidFill>
                <a:latin typeface="tajawal"/>
              </a:rPr>
              <a:t>تحظى الوسائد القطنية بشعبية كبيرة للغاية. و لكن بسبب التقدم التكنولوجي الكبير، فقد ظهرت أنواع اخرى جديدة صناعية مثل ميموري فوم، و </a:t>
            </a:r>
            <a:r>
              <a:rPr lang="ar-IQ" sz="2800" dirty="0" err="1">
                <a:solidFill>
                  <a:srgbClr val="5D5D5D"/>
                </a:solidFill>
                <a:latin typeface="tajawal"/>
              </a:rPr>
              <a:t>البوليفيل</a:t>
            </a:r>
            <a:r>
              <a:rPr lang="ar-IQ" sz="2800" dirty="0">
                <a:solidFill>
                  <a:srgbClr val="5D5D5D"/>
                </a:solidFill>
                <a:latin typeface="tajawal"/>
              </a:rPr>
              <a:t>. و هذه المواد قد أثرت بشدة على وضع القطن في الأسواق و جعلته يستخدم بنسبة أقل في التعبئة. قم بتجربة الوسادة القطنية و ستشعر </a:t>
            </a:r>
            <a:r>
              <a:rPr lang="ar-IQ" sz="2800" dirty="0" err="1">
                <a:solidFill>
                  <a:srgbClr val="5D5D5D"/>
                </a:solidFill>
                <a:latin typeface="tajawal"/>
              </a:rPr>
              <a:t>بإرتياح</a:t>
            </a:r>
            <a:r>
              <a:rPr lang="ar-IQ" sz="2800" dirty="0">
                <a:solidFill>
                  <a:srgbClr val="5D5D5D"/>
                </a:solidFill>
                <a:latin typeface="tajawal"/>
              </a:rPr>
              <a:t> معتدل. و بالرغم من ذلك فإن الوسائد القطنية تعتبر بديل آمن و مفضل للوسائد الصناعية مثل ميموري فوم، أو بولي فوم، و التي قد تكون سامة</a:t>
            </a:r>
            <a:r>
              <a:rPr lang="ar-IQ" sz="2800" dirty="0" smtClean="0">
                <a:solidFill>
                  <a:srgbClr val="5D5D5D"/>
                </a:solidFill>
                <a:latin typeface="tajawal"/>
              </a:rPr>
              <a:t>.</a:t>
            </a:r>
          </a:p>
          <a:p>
            <a:pPr algn="r"/>
            <a:r>
              <a:rPr lang="ar-IQ" sz="2800" dirty="0">
                <a:solidFill>
                  <a:srgbClr val="3366FF"/>
                </a:solidFill>
                <a:latin typeface="tajawal"/>
              </a:rPr>
              <a:t>مزايا الوسائد القطنية :</a:t>
            </a:r>
            <a:endParaRPr lang="ar-IQ" sz="2800" dirty="0">
              <a:solidFill>
                <a:srgbClr val="5D5D5D"/>
              </a:solidFill>
              <a:latin typeface="tajawal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ar-IQ" sz="2800" dirty="0">
                <a:solidFill>
                  <a:srgbClr val="5D5D5D"/>
                </a:solidFill>
                <a:latin typeface="tajawal"/>
              </a:rPr>
              <a:t>آمنة : الوسائد القطنية خالية من المواد السامة الموجودة في العديد من الوسائد الرغوية الاخرى.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IQ" sz="2800" dirty="0">
                <a:solidFill>
                  <a:srgbClr val="5D5D5D"/>
                </a:solidFill>
                <a:latin typeface="tajawal"/>
              </a:rPr>
              <a:t>لا توجد بها رائحة.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IQ" sz="2800" dirty="0">
                <a:solidFill>
                  <a:srgbClr val="5D5D5D"/>
                </a:solidFill>
                <a:latin typeface="tajawal"/>
              </a:rPr>
              <a:t>أكثر برودة من الوسائد الاخرى مثل ميموري فوم.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IQ" sz="2800" dirty="0">
                <a:solidFill>
                  <a:srgbClr val="5D5D5D"/>
                </a:solidFill>
                <a:latin typeface="tajawal"/>
              </a:rPr>
              <a:t>لا تحتوي على أي منتجات حيوانية.</a:t>
            </a:r>
          </a:p>
          <a:p>
            <a:pPr algn="just" rtl="1"/>
            <a:endParaRPr lang="ar-IQ" sz="2800" b="0" i="0" u="none" strike="noStrike" dirty="0">
              <a:solidFill>
                <a:srgbClr val="5D5D5D"/>
              </a:solidFill>
              <a:effectLst/>
              <a:latin typeface="tajawal"/>
            </a:endParaRPr>
          </a:p>
        </p:txBody>
      </p:sp>
    </p:spTree>
    <p:extLst>
      <p:ext uri="{BB962C8B-B14F-4D97-AF65-F5344CB8AC3E}">
        <p14:creationId xmlns:p14="http://schemas.microsoft.com/office/powerpoint/2010/main" val="126781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351562"/>
            <a:ext cx="115300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600" dirty="0">
                <a:latin typeface="tajawal"/>
              </a:rPr>
              <a:t>عيوب الوسائد القطنية </a:t>
            </a:r>
            <a:r>
              <a:rPr lang="ar-IQ" sz="3600" dirty="0" smtClean="0">
                <a:latin typeface="tajawal"/>
              </a:rPr>
              <a:t>:</a:t>
            </a:r>
            <a:endParaRPr lang="ar-IQ" sz="2800" dirty="0">
              <a:solidFill>
                <a:srgbClr val="5D5D5D"/>
              </a:solidFill>
              <a:latin typeface="tajawal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dirty="0">
                <a:solidFill>
                  <a:srgbClr val="5D5D5D"/>
                </a:solidFill>
                <a:latin typeface="tajawal"/>
              </a:rPr>
              <a:t>تتكتل و تتسطح مع </a:t>
            </a:r>
            <a:r>
              <a:rPr lang="ar-IQ" sz="2800" dirty="0" err="1">
                <a:solidFill>
                  <a:srgbClr val="5D5D5D"/>
                </a:solidFill>
                <a:latin typeface="tajawal"/>
              </a:rPr>
              <a:t>الإستخدام</a:t>
            </a:r>
            <a:r>
              <a:rPr lang="ar-IQ" sz="2800" dirty="0">
                <a:solidFill>
                  <a:srgbClr val="5D5D5D"/>
                </a:solidFill>
                <a:latin typeface="tajawal"/>
              </a:rPr>
              <a:t>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dirty="0">
                <a:solidFill>
                  <a:srgbClr val="5D5D5D"/>
                </a:solidFill>
                <a:latin typeface="tajawal"/>
              </a:rPr>
              <a:t>غير قابلة للتشكل، و بالتالي لا تقدم الدعم الذي قد توفره بعض الوسائد الاخرى.</a:t>
            </a:r>
          </a:p>
          <a:p>
            <a:pPr algn="r" rtl="1"/>
            <a:r>
              <a:rPr lang="ar-IQ" sz="2800" dirty="0">
                <a:solidFill>
                  <a:srgbClr val="5D5D5D"/>
                </a:solidFill>
                <a:latin typeface="tajawal"/>
              </a:rPr>
              <a:t>يمكن </a:t>
            </a:r>
            <a:r>
              <a:rPr lang="ar-IQ" sz="2800" dirty="0" err="1">
                <a:solidFill>
                  <a:srgbClr val="5D5D5D"/>
                </a:solidFill>
                <a:latin typeface="tajawal"/>
              </a:rPr>
              <a:t>إستخدام</a:t>
            </a:r>
            <a:r>
              <a:rPr lang="ar-IQ" sz="2800" dirty="0">
                <a:solidFill>
                  <a:srgbClr val="5D5D5D"/>
                </a:solidFill>
                <a:latin typeface="tajawal"/>
              </a:rPr>
              <a:t> وسائد القطن في جميع أنماط النوم. و معظمها له فتحة بسحاب، لذلك يمكن إضافة أو إزالة القطن</a:t>
            </a:r>
            <a:r>
              <a:rPr lang="ar-IQ" sz="2800" dirty="0" smtClean="0">
                <a:solidFill>
                  <a:srgbClr val="5D5D5D"/>
                </a:solidFill>
                <a:latin typeface="tajawal"/>
              </a:rPr>
              <a:t>.</a:t>
            </a:r>
          </a:p>
          <a:p>
            <a:pPr algn="r" rtl="1"/>
            <a:endParaRPr lang="ar-IQ" sz="2800" b="0" i="0" u="none" strike="noStrike" dirty="0">
              <a:solidFill>
                <a:srgbClr val="5D5D5D"/>
              </a:solidFill>
              <a:effectLst/>
              <a:latin typeface="tajawal"/>
            </a:endParaRPr>
          </a:p>
        </p:txBody>
      </p:sp>
    </p:spTree>
    <p:extLst>
      <p:ext uri="{BB962C8B-B14F-4D97-AF65-F5344CB8AC3E}">
        <p14:creationId xmlns:p14="http://schemas.microsoft.com/office/powerpoint/2010/main" val="54703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4" y="672614"/>
            <a:ext cx="10915650" cy="551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هل شاهدت جميع أنواع الوسائد من قبل ؟ هناك العديد من الأنواع المختلفة للوسائد المتاحة للبيع في الأسواق.. لا يوجد نوع من الوسائد الذي قد يناسب الجميع.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 كل نوع من المواد التي تستخدم لتعبئة الوسائد له مميزاته و عيوبه و التي تجعل له جمهور كبير من محبي الراحة. و سنوضح لك فيما يلي أنواع الوسائد المختلفة لكي تختار منها ما تحبه و تفضله و يجعلك تشعر بالراحة أثناء النوم</a:t>
            </a: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endParaRPr lang="ar-IQ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IQ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الوسائد: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IQ" sz="2400" dirty="0">
                <a:cs typeface="+mj-cs"/>
              </a:rPr>
              <a:t>هي كل ما يوضَع تحت </a:t>
            </a:r>
            <a:r>
              <a:rPr lang="ar-IQ" sz="2400" dirty="0" smtClean="0">
                <a:cs typeface="+mj-cs"/>
              </a:rPr>
              <a:t>الرأس وهي </a:t>
            </a:r>
            <a:r>
              <a:rPr lang="ar-IQ" sz="2400" dirty="0">
                <a:cs typeface="+mj-cs"/>
              </a:rPr>
              <a:t>كيس من </a:t>
            </a:r>
            <a:r>
              <a:rPr lang="ar-IQ" sz="2400" dirty="0">
                <a:cs typeface="+mj-cs"/>
                <a:hlinkClick r:id="rId2" tooltip="قماش"/>
              </a:rPr>
              <a:t>القماش</a:t>
            </a:r>
            <a:r>
              <a:rPr lang="ar-IQ" sz="2400" dirty="0">
                <a:cs typeface="+mj-cs"/>
              </a:rPr>
              <a:t> محشو بمادة طرية يستعمل </a:t>
            </a:r>
            <a:r>
              <a:rPr lang="ar-IQ" sz="2400" dirty="0">
                <a:cs typeface="+mj-cs"/>
                <a:hlinkClick r:id="rId3" tooltip="نوم"/>
              </a:rPr>
              <a:t>للنوم</a:t>
            </a:r>
            <a:r>
              <a:rPr lang="ar-IQ" sz="2400" dirty="0">
                <a:cs typeface="+mj-cs"/>
              </a:rPr>
              <a:t> بوضعه تحت الرأس أو يستعمل للاسترخاء، ولها أحجام وأنواع عديدة</a:t>
            </a:r>
            <a:r>
              <a:rPr lang="ar-IQ" sz="2400" dirty="0" smtClean="0">
                <a:cs typeface="+mj-cs"/>
              </a:rPr>
              <a:t>.</a:t>
            </a:r>
          </a:p>
          <a:p>
            <a:pPr algn="r"/>
            <a:r>
              <a:rPr lang="ar-IQ" sz="24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+mj-cs"/>
              </a:rPr>
              <a:t>أنواع الوسائد</a:t>
            </a:r>
          </a:p>
          <a:p>
            <a:pPr algn="r">
              <a:buFont typeface="+mj-lt"/>
              <a:buAutoNum type="arabicPeriod"/>
            </a:pPr>
            <a:r>
              <a:rPr lang="ar-IQ" sz="240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+mj-cs"/>
              </a:rPr>
              <a:t>وسادة النوم</a:t>
            </a:r>
          </a:p>
          <a:p>
            <a:pPr algn="r">
              <a:buFont typeface="+mj-lt"/>
              <a:buAutoNum type="arabicPeriod"/>
            </a:pPr>
            <a:r>
              <a:rPr lang="ar-IQ" sz="240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+mj-cs"/>
              </a:rPr>
              <a:t>وسادة استرخاء وتجميل.</a:t>
            </a:r>
          </a:p>
          <a:p>
            <a:pPr algn="r">
              <a:buFont typeface="+mj-lt"/>
              <a:buAutoNum type="arabicPeriod"/>
            </a:pPr>
            <a:r>
              <a:rPr lang="ar-IQ" sz="240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+mj-cs"/>
              </a:rPr>
              <a:t>الوسادة الطبية.</a:t>
            </a:r>
          </a:p>
          <a:p>
            <a:pPr algn="r">
              <a:buFont typeface="+mj-lt"/>
              <a:buAutoNum type="arabicPeriod"/>
            </a:pPr>
            <a:r>
              <a:rPr lang="ar-IQ" sz="2400" i="0" u="none" strike="noStrike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وسادة السيارة</a:t>
            </a:r>
          </a:p>
        </p:txBody>
      </p:sp>
    </p:spTree>
    <p:extLst>
      <p:ext uri="{BB962C8B-B14F-4D97-AF65-F5344CB8AC3E}">
        <p14:creationId xmlns:p14="http://schemas.microsoft.com/office/powerpoint/2010/main" val="119356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227735"/>
            <a:ext cx="11558587" cy="876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IQ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أنواع وسائد </a:t>
            </a:r>
            <a:r>
              <a:rPr lang="ar-IQ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النوم</a:t>
            </a: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ar-SA" sz="28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وسائد البوليستر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Polyester Pillows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بسبب سعرها المنخفض و الرضا الكبير للمستخدمين عنها، فإن البوليستر يحظى بشعبية كبيرة كحشو للوسائد. و للأسف فقد صنعت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بإستخدام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مواد كيميائية مشكوك فيها. وبالتالي يجب أن يكون المستهلكون حذرون من المخاطر الصحية المحتملة و المرتبطة بالبوليستر مع التعرض لها على المدى الطويل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مزايا وسائد البوليستر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رخيصة الثمن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سهلة التنظيف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عيوب وسائد البوليستر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حشو البوليستر يتكتل بسهولة مما يتطلب إعادة تعديله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بإستمرار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لها عمر قصير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المحتمل أن تكون خطرة على صحتك و البيئة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وسائد البوليستر هي أفضل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إختيار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للنوم على الظهر أو على الجانب. كما قد يفضل الناس الذين ينامون على البطن وسائد البوليستر إذا لم تكن سميكة جداً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endParaRPr lang="ar-IQ" sz="36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endParaRPr lang="ar-IQ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5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528639"/>
            <a:ext cx="10701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3" y="0"/>
            <a:ext cx="11344275" cy="559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ar-S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وسائد </a:t>
            </a:r>
            <a:r>
              <a:rPr lang="ar-SA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الداون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Down Pillows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انها نوع من انواع الوسائد المكونة من الريش ولكنه ريش طائر يسمي الـ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Down  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حيث يتم صناعة الوسادة من الجزء السفلي و الرقيق من ريشة طائر الـ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Down. 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هذه الوسائد تعيش لفترات طويلة تساوي 3 مرات أطول من البدائل الصناعية، كما أنها ناعمة للغاية. و يعتبر طائر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الأوز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و المعروف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بإسم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الأوزة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البيضاء الأوروبية) هو الأفضل من حيث الجودة عند استخدام ريش</a:t>
            </a:r>
            <a:r>
              <a:rPr lang="ar-IQ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لصناعة هذه الوسائد. و هذه المجموعات من الوسائد هي بيضاء و نقية و أكبر في الحجم من أي نوع آخر. وهذا النوع من الوسائد يحتوي على بطانة الريش فقط و ليس معبأ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بالكمل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من الريش. و لكنها تباع دائماً وهي معبأة بمزيج من بطانة الريش و الريش. إضافة الريش تعتبر إضافة </a:t>
            </a:r>
            <a:r>
              <a:rPr lang="ar-SA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إقتصادية</a:t>
            </a:r>
            <a:r>
              <a:rPr lang="ar-S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لزيادة الحجم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IQ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سعر الوسائد السفلية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down </a:t>
            </a: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يعتبر باهظ. و يتم تجميع بطانة الريش هذه </a:t>
            </a:r>
            <a:r>
              <a:rPr lang="ar-S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بإستخدام</a:t>
            </a: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إحدى التقنيات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بعد الوفاة، بعد أن تموت </a:t>
            </a:r>
            <a:r>
              <a:rPr lang="ar-S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الأوزات</a:t>
            </a: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للحصول على لحمها يتم اخذ ريشها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نتف </a:t>
            </a:r>
            <a:r>
              <a:rPr lang="ar-S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الأوزات</a:t>
            </a: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حية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3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" y="442913"/>
            <a:ext cx="11472863" cy="474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مزايا الوسائد السفلية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قابلة للثني/ مرنة – الوسائد السفلية تحافظ على شكلها جيداً. و تقدم دعم جيد لرأسك و عنقك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الوسائد السفلية خفيفة للغاية و ناعمة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عيوب الوسائد السفلية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تحتاج إلى الترتيب المستمر للحفاظ على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إرتفاعها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الصعب تنظيفها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عدم وجود نوع صلب منها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النوع الجيد منها يكون غالي الثمن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تعمل هذه الوسائد بشكل جيد لجميع طرق النوم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815582"/>
            <a:ext cx="6191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7" y="319394"/>
            <a:ext cx="11444288" cy="7122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ar-S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وسائد الريش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Feather Pillows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تعتبر وسائد الريش الأرخص للوسائد السفلية. و لكننا ننصحك بتجنب هذا النوع من الوسائد و شراء الوسادة السفلية الحقيقية إذا كنت تشعر بالراحة </a:t>
            </a:r>
            <a:r>
              <a:rPr lang="ar-S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لإستخدام</a:t>
            </a: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مثل هذا النوع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على عكس الوسائد السفلية، فإن الريش يبدأ في التناسق مع بعضه البعض أو </a:t>
            </a:r>
            <a:r>
              <a:rPr lang="ar-IQ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</a:t>
            </a: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صبح منبطحاً. و بمرور الوقت فهذا يجعل الوسادة مسطحة و غير مريحة. و لمنع حدوث هذا فإن الشركات المصنعة لها غالباً ما تضيف القليل من البطانة إلى الريش و ذلك يطيل من عمرها قليلاً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مزايا وسائد الريش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رخيصة الثمن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خفيفة الوزن مثل الوسائد السفلية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عيوب وسائد الريش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قام 15% تقريباً من المستهلكين بالإبلاغ عن وجود رائحة غير مريحة و عالقة بها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تتطلب إعادة الترتيب المستمر للحفاظ على </a:t>
            </a:r>
            <a:r>
              <a:rPr lang="ar-S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إرتفاعها</a:t>
            </a: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لأن أقلام الريش تجعلها مسطحة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الصعب تنظيفها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خسارة الطيور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وسائد الريش مفضل</a:t>
            </a:r>
            <a:r>
              <a:rPr lang="ar-IQ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ة من قبل </a:t>
            </a:r>
            <a:r>
              <a:rPr lang="ar-S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400" dirty="0">
                <a:ea typeface="Calibri" panose="020F0502020204030204" pitchFamily="34" charset="0"/>
                <a:cs typeface="Times New Roman" panose="02020603050405020304" pitchFamily="18" charset="0"/>
              </a:rPr>
              <a:t>ا</a:t>
            </a:r>
            <a:r>
              <a:rPr lang="ar-SA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لذين ينامون على الظهر أو الجانب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87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8" y="429971"/>
            <a:ext cx="11187112" cy="330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عيوب وسائد </a:t>
            </a:r>
            <a:r>
              <a:rPr lang="ar-SA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ميكروبيد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لها روائح كيميائية و قد تكون خطيرة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 توجد بها أنواع متعددة من القوة او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الإرتفاع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فهي في الغالب متوسطة </a:t>
            </a:r>
            <a:r>
              <a:rPr lang="ar-SA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الإرتف</a:t>
            </a:r>
            <a:r>
              <a:rPr lang="ar-IQ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</a:t>
            </a: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متوسطة القوة)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عمرها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الإفتراضي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قصير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يفضل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إستخدام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وسائد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ميكروبيد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من قبل الذين ينامون على الظهر. و ذلك بسبب عدم وجود مجموعة متنوعة من القوة و </a:t>
            </a:r>
            <a:r>
              <a:rPr lang="ar-SA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الإرتفاع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لها، مما يجعلها غير ملاءمة لأوضاع </a:t>
            </a: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</a:t>
            </a:r>
            <a:r>
              <a:rPr lang="ar-IQ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وم</a:t>
            </a:r>
            <a:r>
              <a:rPr lang="ar-SA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الاخرى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3543299"/>
            <a:ext cx="5441157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293777"/>
            <a:ext cx="11401424" cy="615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المطاط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ar-SA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اللاتكس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 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Latex Pillows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أصبحت وسائد </a:t>
            </a:r>
            <a:r>
              <a:rPr lang="ar-S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اللاتيكس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(المطاط) بشعبية كبيرة. فهي توفر دعم رائع لرأسك و عنقك و الحفاظ على كونها لينة. كما أنها تتنفس نسبياً لتوفر سطح بارد لرأسك المتعب. وسائد المطاط تحظى برضا كبير من مستخدميها و الذي قد ينافس أكثر الأنواع المفضلة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endParaRPr lang="ar-IQ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مزايا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وسائد المطاط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تقدم دعم كبير للجزء العلوي من جسمك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تتنفس نوعا ما ( تبقى باردة)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عيوب وسائد المطاط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لها رائحة مطاط طفيفة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غير قابلة للتشكل – مهما فعلت فستعود إلى شكلها المطاطي مرة اخرى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كثيفة و ثقيلة في الوزن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تعمل وسائد المطاط بشكل رائع مع الذين ينامون على الظهر أو الجانب. و لكن لا ينصح بها من ينامون على البطن لأنها مرتفعة – أكثر من المتوسط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5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1134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tajawal</vt:lpstr>
      <vt:lpstr>Times New Roman</vt:lpstr>
      <vt:lpstr>Office Theme</vt:lpstr>
      <vt:lpstr>جامعة بغداد  كلية التربية للبنات قسم الاقتصاد المنزلي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بغداد  كلية التربية للبنات قسم الاقتصاد المنزلي</dc:title>
  <dc:creator>Asus</dc:creator>
  <cp:lastModifiedBy>Asus</cp:lastModifiedBy>
  <cp:revision>14</cp:revision>
  <dcterms:created xsi:type="dcterms:W3CDTF">2022-03-02T07:56:43Z</dcterms:created>
  <dcterms:modified xsi:type="dcterms:W3CDTF">2022-03-03T16:26:39Z</dcterms:modified>
</cp:coreProperties>
</file>