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notesMasterIdLst>
    <p:notesMasterId r:id="rId11"/>
  </p:notesMasterIdLst>
  <p:sldIdLst>
    <p:sldId id="257" r:id="rId5"/>
    <p:sldId id="258" r:id="rId6"/>
    <p:sldId id="260" r:id="rId7"/>
    <p:sldId id="261" r:id="rId8"/>
    <p:sldId id="262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0D86C8-EDF2-4B6E-8494-1B684EC91655}" v="1015" dt="2022-02-12T19:58:58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rat nidhal" userId="7f092ae7d64f4479" providerId="LiveId" clId="{A30D86C8-EDF2-4B6E-8494-1B684EC91655}"/>
    <pc:docChg chg="custSel addSld modSld">
      <pc:chgData name="furat nidhal" userId="7f092ae7d64f4479" providerId="LiveId" clId="{A30D86C8-EDF2-4B6E-8494-1B684EC91655}" dt="2022-02-12T19:58:58.492" v="1039"/>
      <pc:docMkLst>
        <pc:docMk/>
      </pc:docMkLst>
      <pc:sldChg chg="addSp modSp mod">
        <pc:chgData name="furat nidhal" userId="7f092ae7d64f4479" providerId="LiveId" clId="{A30D86C8-EDF2-4B6E-8494-1B684EC91655}" dt="2022-02-12T07:29:45.354" v="795" actId="27636"/>
        <pc:sldMkLst>
          <pc:docMk/>
          <pc:sldMk cId="2475805559" sldId="257"/>
        </pc:sldMkLst>
        <pc:spChg chg="mod">
          <ac:chgData name="furat nidhal" userId="7f092ae7d64f4479" providerId="LiveId" clId="{A30D86C8-EDF2-4B6E-8494-1B684EC91655}" dt="2022-02-12T07:29:45.354" v="795" actId="27636"/>
          <ac:spMkLst>
            <pc:docMk/>
            <pc:sldMk cId="2475805559" sldId="257"/>
            <ac:spMk id="3" creationId="{835D6E6B-3353-491C-A3C6-F278D6CED8B3}"/>
          </ac:spMkLst>
        </pc:spChg>
        <pc:picChg chg="mod">
          <ac:chgData name="furat nidhal" userId="7f092ae7d64f4479" providerId="LiveId" clId="{A30D86C8-EDF2-4B6E-8494-1B684EC91655}" dt="2022-02-09T14:23:05.576" v="390" actId="688"/>
          <ac:picMkLst>
            <pc:docMk/>
            <pc:sldMk cId="2475805559" sldId="257"/>
            <ac:picMk id="11" creationId="{5C7D5834-7817-4DBE-83F1-ED1C05073120}"/>
          </ac:picMkLst>
        </pc:picChg>
        <pc:picChg chg="mod">
          <ac:chgData name="furat nidhal" userId="7f092ae7d64f4479" providerId="LiveId" clId="{A30D86C8-EDF2-4B6E-8494-1B684EC91655}" dt="2022-02-09T14:23:33.938" v="393" actId="1036"/>
          <ac:picMkLst>
            <pc:docMk/>
            <pc:sldMk cId="2475805559" sldId="257"/>
            <ac:picMk id="19" creationId="{F0A81592-97DF-4C9E-904C-2E1F5165620A}"/>
          </ac:picMkLst>
        </pc:picChg>
        <pc:picChg chg="mod">
          <ac:chgData name="furat nidhal" userId="7f092ae7d64f4479" providerId="LiveId" clId="{A30D86C8-EDF2-4B6E-8494-1B684EC91655}" dt="2022-02-09T14:23:36.767" v="394" actId="1035"/>
          <ac:picMkLst>
            <pc:docMk/>
            <pc:sldMk cId="2475805559" sldId="257"/>
            <ac:picMk id="33" creationId="{2756CBE0-337E-4B35-8E03-E4AA46E048D4}"/>
          </ac:picMkLst>
        </pc:picChg>
        <pc:picChg chg="add mod">
          <ac:chgData name="furat nidhal" userId="7f092ae7d64f4479" providerId="LiveId" clId="{A30D86C8-EDF2-4B6E-8494-1B684EC91655}" dt="2022-02-09T14:23:25.729" v="392" actId="1076"/>
          <ac:picMkLst>
            <pc:docMk/>
            <pc:sldMk cId="2475805559" sldId="257"/>
            <ac:picMk id="34" creationId="{BC55EAE1-192F-4338-B054-673D91EBB8CE}"/>
          </ac:picMkLst>
        </pc:picChg>
      </pc:sldChg>
      <pc:sldChg chg="modSp modTransition">
        <pc:chgData name="furat nidhal" userId="7f092ae7d64f4479" providerId="LiveId" clId="{A30D86C8-EDF2-4B6E-8494-1B684EC91655}" dt="2022-02-12T19:58:58.492" v="1039"/>
        <pc:sldMkLst>
          <pc:docMk/>
          <pc:sldMk cId="263784652" sldId="258"/>
        </pc:sldMkLst>
        <pc:spChg chg="mod">
          <ac:chgData name="furat nidhal" userId="7f092ae7d64f4479" providerId="LiveId" clId="{A30D86C8-EDF2-4B6E-8494-1B684EC91655}" dt="2022-02-09T14:22:31.810" v="387"/>
          <ac:spMkLst>
            <pc:docMk/>
            <pc:sldMk cId="263784652" sldId="258"/>
            <ac:spMk id="2" creationId="{5E562972-3449-42D1-8185-B4BEFD52AB44}"/>
          </ac:spMkLst>
        </pc:spChg>
      </pc:sldChg>
      <pc:sldChg chg="modSp modTransition">
        <pc:chgData name="furat nidhal" userId="7f092ae7d64f4479" providerId="LiveId" clId="{A30D86C8-EDF2-4B6E-8494-1B684EC91655}" dt="2022-02-12T19:58:47.977" v="1038"/>
        <pc:sldMkLst>
          <pc:docMk/>
          <pc:sldMk cId="1547097679" sldId="259"/>
        </pc:sldMkLst>
        <pc:spChg chg="mod">
          <ac:chgData name="furat nidhal" userId="7f092ae7d64f4479" providerId="LiveId" clId="{A30D86C8-EDF2-4B6E-8494-1B684EC91655}" dt="2022-02-09T14:22:44.810" v="389"/>
          <ac:spMkLst>
            <pc:docMk/>
            <pc:sldMk cId="1547097679" sldId="259"/>
            <ac:spMk id="2" creationId="{78432CC8-7D78-417C-803E-1CC58F5B0FAA}"/>
          </ac:spMkLst>
        </pc:spChg>
      </pc:sldChg>
      <pc:sldChg chg="modSp mod modTransition">
        <pc:chgData name="furat nidhal" userId="7f092ae7d64f4479" providerId="LiveId" clId="{A30D86C8-EDF2-4B6E-8494-1B684EC91655}" dt="2022-02-12T19:58:31.235" v="1035"/>
        <pc:sldMkLst>
          <pc:docMk/>
          <pc:sldMk cId="4133526854" sldId="260"/>
        </pc:sldMkLst>
        <pc:spChg chg="mod">
          <ac:chgData name="furat nidhal" userId="7f092ae7d64f4479" providerId="LiveId" clId="{A30D86C8-EDF2-4B6E-8494-1B684EC91655}" dt="2022-02-12T07:50:02.994" v="1024" actId="20577"/>
          <ac:spMkLst>
            <pc:docMk/>
            <pc:sldMk cId="4133526854" sldId="260"/>
            <ac:spMk id="2" creationId="{5E562972-3449-42D1-8185-B4BEFD52AB44}"/>
          </ac:spMkLst>
        </pc:spChg>
        <pc:graphicFrameChg chg="mod">
          <ac:chgData name="furat nidhal" userId="7f092ae7d64f4479" providerId="LiveId" clId="{A30D86C8-EDF2-4B6E-8494-1B684EC91655}" dt="2022-02-09T14:44:05.293" v="793" actId="20577"/>
          <ac:graphicFrameMkLst>
            <pc:docMk/>
            <pc:sldMk cId="4133526854" sldId="260"/>
            <ac:graphicFrameMk id="4" creationId="{FF3F0D82-0AA6-45C3-8367-955CBFA02ED6}"/>
          </ac:graphicFrameMkLst>
        </pc:graphicFrameChg>
      </pc:sldChg>
      <pc:sldChg chg="modSp add mod modTransition">
        <pc:chgData name="furat nidhal" userId="7f092ae7d64f4479" providerId="LiveId" clId="{A30D86C8-EDF2-4B6E-8494-1B684EC91655}" dt="2022-02-12T19:58:36.180" v="1036"/>
        <pc:sldMkLst>
          <pc:docMk/>
          <pc:sldMk cId="2685747240" sldId="261"/>
        </pc:sldMkLst>
        <pc:spChg chg="mod">
          <ac:chgData name="furat nidhal" userId="7f092ae7d64f4479" providerId="LiveId" clId="{A30D86C8-EDF2-4B6E-8494-1B684EC91655}" dt="2022-02-12T07:50:07.756" v="1029" actId="20577"/>
          <ac:spMkLst>
            <pc:docMk/>
            <pc:sldMk cId="2685747240" sldId="261"/>
            <ac:spMk id="2" creationId="{5E562972-3449-42D1-8185-B4BEFD52AB44}"/>
          </ac:spMkLst>
        </pc:spChg>
        <pc:graphicFrameChg chg="mod">
          <ac:chgData name="furat nidhal" userId="7f092ae7d64f4479" providerId="LiveId" clId="{A30D86C8-EDF2-4B6E-8494-1B684EC91655}" dt="2022-02-09T14:34:57.764" v="752"/>
          <ac:graphicFrameMkLst>
            <pc:docMk/>
            <pc:sldMk cId="2685747240" sldId="261"/>
            <ac:graphicFrameMk id="4" creationId="{FF3F0D82-0AA6-45C3-8367-955CBFA02ED6}"/>
          </ac:graphicFrameMkLst>
        </pc:graphicFrameChg>
      </pc:sldChg>
      <pc:sldChg chg="modSp add mod modTransition">
        <pc:chgData name="furat nidhal" userId="7f092ae7d64f4479" providerId="LiveId" clId="{A30D86C8-EDF2-4B6E-8494-1B684EC91655}" dt="2022-02-12T19:58:41.139" v="1037"/>
        <pc:sldMkLst>
          <pc:docMk/>
          <pc:sldMk cId="660573020" sldId="262"/>
        </pc:sldMkLst>
        <pc:spChg chg="mod">
          <ac:chgData name="furat nidhal" userId="7f092ae7d64f4479" providerId="LiveId" clId="{A30D86C8-EDF2-4B6E-8494-1B684EC91655}" dt="2022-02-12T07:50:12.701" v="1034" actId="20577"/>
          <ac:spMkLst>
            <pc:docMk/>
            <pc:sldMk cId="660573020" sldId="262"/>
            <ac:spMk id="2" creationId="{5E562972-3449-42D1-8185-B4BEFD52AB44}"/>
          </ac:spMkLst>
        </pc:spChg>
        <pc:graphicFrameChg chg="mod">
          <ac:chgData name="furat nidhal" userId="7f092ae7d64f4479" providerId="LiveId" clId="{A30D86C8-EDF2-4B6E-8494-1B684EC91655}" dt="2022-02-12T07:49:53.300" v="1019" actId="20577"/>
          <ac:graphicFrameMkLst>
            <pc:docMk/>
            <pc:sldMk cId="660573020" sldId="262"/>
            <ac:graphicFrameMk id="4" creationId="{FF3F0D82-0AA6-45C3-8367-955CBFA02ED6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70FD8F-0050-42E3-8B3A-6ED7CFB9852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DB5D7D5-6A1C-4ABC-8850-759A9D876047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ar-IQ" sz="2500" dirty="0"/>
            <a:t> عنوان الخبر واضح</a:t>
          </a:r>
          <a:endParaRPr lang="en-US" sz="2500" dirty="0"/>
        </a:p>
      </dgm:t>
    </dgm:pt>
    <dgm:pt modelId="{D8874F40-D7B0-41DE-BB6F-A6014FEAB2D7}" type="parTrans" cxnId="{C5202EE1-10E9-4076-9D55-9E0CF8B152AF}">
      <dgm:prSet/>
      <dgm:spPr/>
      <dgm:t>
        <a:bodyPr/>
        <a:lstStyle/>
        <a:p>
          <a:endParaRPr lang="en-US"/>
        </a:p>
      </dgm:t>
    </dgm:pt>
    <dgm:pt modelId="{BD6E0A2E-99C8-4F5A-971A-CD211D1099FF}" type="sibTrans" cxnId="{C5202EE1-10E9-4076-9D55-9E0CF8B152AF}">
      <dgm:prSet/>
      <dgm:spPr/>
      <dgm:t>
        <a:bodyPr/>
        <a:lstStyle/>
        <a:p>
          <a:endParaRPr lang="en-US"/>
        </a:p>
      </dgm:t>
    </dgm:pt>
    <dgm:pt modelId="{96262926-A67D-4E4E-9515-5EBC67F0B634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ar-IQ" sz="2500" dirty="0"/>
            <a:t>متن الخبر وافي على الأقل سطرين وعدم وضع روابط مباشرة</a:t>
          </a:r>
          <a:endParaRPr lang="en-US" sz="2500" dirty="0"/>
        </a:p>
      </dgm:t>
    </dgm:pt>
    <dgm:pt modelId="{EC74E552-C501-4B0E-9400-E8B410F53D50}" type="parTrans" cxnId="{8C5B110A-FBC3-4CBF-BED2-413E87D4DAD5}">
      <dgm:prSet/>
      <dgm:spPr/>
      <dgm:t>
        <a:bodyPr/>
        <a:lstStyle/>
        <a:p>
          <a:endParaRPr lang="en-US"/>
        </a:p>
      </dgm:t>
    </dgm:pt>
    <dgm:pt modelId="{1DA7ACEB-F642-43C1-BCB5-F580B9B985B9}" type="sibTrans" cxnId="{8C5B110A-FBC3-4CBF-BED2-413E87D4DAD5}">
      <dgm:prSet/>
      <dgm:spPr/>
      <dgm:t>
        <a:bodyPr/>
        <a:lstStyle/>
        <a:p>
          <a:endParaRPr lang="en-US"/>
        </a:p>
      </dgm:t>
    </dgm:pt>
    <dgm:pt modelId="{C5146535-FD3D-4589-98A3-623B8DA4B8DB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ar-IQ" sz="2500" dirty="0"/>
            <a:t>اختيار الصور بدقة</a:t>
          </a:r>
          <a:endParaRPr lang="en-US" sz="2500" dirty="0"/>
        </a:p>
      </dgm:t>
    </dgm:pt>
    <dgm:pt modelId="{20848F78-EC70-4162-96CE-CC68006930F0}" type="parTrans" cxnId="{8EBF857E-7408-4941-91E4-293B0F59EEF7}">
      <dgm:prSet/>
      <dgm:spPr/>
      <dgm:t>
        <a:bodyPr/>
        <a:lstStyle/>
        <a:p>
          <a:endParaRPr lang="en-US"/>
        </a:p>
      </dgm:t>
    </dgm:pt>
    <dgm:pt modelId="{7A3CCAF8-AC3A-401E-AEDD-44BBC1AA9C31}" type="sibTrans" cxnId="{8EBF857E-7408-4941-91E4-293B0F59EEF7}">
      <dgm:prSet/>
      <dgm:spPr/>
      <dgm:t>
        <a:bodyPr/>
        <a:lstStyle/>
        <a:p>
          <a:endParaRPr lang="en-US"/>
        </a:p>
      </dgm:t>
    </dgm:pt>
    <dgm:pt modelId="{E80CA270-6C90-4E17-ACEA-46B56AD54DD1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ar-IQ" sz="2500" kern="1200" dirty="0"/>
            <a:t>عدم تكرار </a:t>
          </a:r>
          <a:r>
            <a:rPr lang="ar-IQ" sz="2500" kern="1200" dirty="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latin typeface="Franklin Gothic Book" panose="020B0502020104020203"/>
              <a:ea typeface="+mn-ea"/>
              <a:cs typeface="Majalla UI"/>
            </a:rPr>
            <a:t>الصور</a:t>
          </a:r>
          <a:endParaRPr lang="en-US" sz="2500" kern="1200" dirty="0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latin typeface="Franklin Gothic Book" panose="020B0502020104020203"/>
            <a:ea typeface="+mn-ea"/>
            <a:cs typeface="Majalla UI"/>
          </a:endParaRPr>
        </a:p>
      </dgm:t>
    </dgm:pt>
    <dgm:pt modelId="{7EEC8067-96EF-4BE0-8BE3-BA59ED78A31F}" type="parTrans" cxnId="{2DC28DF8-5C1B-4F53-A4C1-D5B63FB54BAF}">
      <dgm:prSet/>
      <dgm:spPr/>
      <dgm:t>
        <a:bodyPr/>
        <a:lstStyle/>
        <a:p>
          <a:endParaRPr lang="en-US"/>
        </a:p>
      </dgm:t>
    </dgm:pt>
    <dgm:pt modelId="{1AFE46E5-6B07-4894-8ECB-21BD7E7B8AF1}" type="sibTrans" cxnId="{2DC28DF8-5C1B-4F53-A4C1-D5B63FB54BAF}">
      <dgm:prSet/>
      <dgm:spPr/>
      <dgm:t>
        <a:bodyPr/>
        <a:lstStyle/>
        <a:p>
          <a:endParaRPr lang="en-US"/>
        </a:p>
      </dgm:t>
    </dgm:pt>
    <dgm:pt modelId="{BB36E34D-9F0F-4C1D-8D06-0872AD4DBA2C}" type="pres">
      <dgm:prSet presAssocID="{6A70FD8F-0050-42E3-8B3A-6ED7CFB9852E}" presName="root" presStyleCnt="0">
        <dgm:presLayoutVars>
          <dgm:dir/>
          <dgm:resizeHandles val="exact"/>
        </dgm:presLayoutVars>
      </dgm:prSet>
      <dgm:spPr/>
    </dgm:pt>
    <dgm:pt modelId="{6E3CBC07-2F3D-4F08-8E69-ED1FE388B93D}" type="pres">
      <dgm:prSet presAssocID="{8DB5D7D5-6A1C-4ABC-8850-759A9D876047}" presName="compNode" presStyleCnt="0"/>
      <dgm:spPr/>
    </dgm:pt>
    <dgm:pt modelId="{1F4BB8FB-7651-4892-B341-123229E99EA2}" type="pres">
      <dgm:prSet presAssocID="{8DB5D7D5-6A1C-4ABC-8850-759A9D876047}" presName="bgRect" presStyleLbl="bgShp" presStyleIdx="0" presStyleCnt="2" custScaleY="144354"/>
      <dgm:spPr/>
    </dgm:pt>
    <dgm:pt modelId="{2DDF9267-396C-4ED2-91A4-4FE5BCCD45FA}" type="pres">
      <dgm:prSet presAssocID="{8DB5D7D5-6A1C-4ABC-8850-759A9D87604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wspaper with solid fill"/>
        </a:ext>
      </dgm:extLst>
    </dgm:pt>
    <dgm:pt modelId="{4268E534-E991-4376-B1E6-CDD8A54563CB}" type="pres">
      <dgm:prSet presAssocID="{8DB5D7D5-6A1C-4ABC-8850-759A9D876047}" presName="spaceRect" presStyleCnt="0"/>
      <dgm:spPr/>
    </dgm:pt>
    <dgm:pt modelId="{3ECDCC8E-761B-4087-9F58-C165FEFB16A7}" type="pres">
      <dgm:prSet presAssocID="{8DB5D7D5-6A1C-4ABC-8850-759A9D876047}" presName="parTx" presStyleLbl="revTx" presStyleIdx="0" presStyleCnt="4" custScaleX="70126">
        <dgm:presLayoutVars>
          <dgm:chMax val="0"/>
          <dgm:chPref val="0"/>
        </dgm:presLayoutVars>
      </dgm:prSet>
      <dgm:spPr/>
    </dgm:pt>
    <dgm:pt modelId="{8FBA2453-8A4D-4038-A144-40A9E0636420}" type="pres">
      <dgm:prSet presAssocID="{8DB5D7D5-6A1C-4ABC-8850-759A9D876047}" presName="desTx" presStyleLbl="revTx" presStyleIdx="1" presStyleCnt="4" custScaleX="92198" custLinFactNeighborX="30145" custLinFactNeighborY="689">
        <dgm:presLayoutVars/>
      </dgm:prSet>
      <dgm:spPr/>
    </dgm:pt>
    <dgm:pt modelId="{33A8543A-7C16-4FFF-81C5-86D42B7D0581}" type="pres">
      <dgm:prSet presAssocID="{BD6E0A2E-99C8-4F5A-971A-CD211D1099FF}" presName="sibTrans" presStyleCnt="0"/>
      <dgm:spPr/>
    </dgm:pt>
    <dgm:pt modelId="{1445AE1A-7976-4409-B22D-B107B1713ACA}" type="pres">
      <dgm:prSet presAssocID="{C5146535-FD3D-4589-98A3-623B8DA4B8DB}" presName="compNode" presStyleCnt="0"/>
      <dgm:spPr/>
    </dgm:pt>
    <dgm:pt modelId="{84E890B4-8636-4950-87D7-C14304BEB6D3}" type="pres">
      <dgm:prSet presAssocID="{C5146535-FD3D-4589-98A3-623B8DA4B8DB}" presName="bgRect" presStyleLbl="bgShp" presStyleIdx="1" presStyleCnt="2" custScaleY="133766" custLinFactNeighborX="-16092"/>
      <dgm:spPr/>
    </dgm:pt>
    <dgm:pt modelId="{A0907E86-D0D4-44FB-A547-C241F971DB60}" type="pres">
      <dgm:prSet presAssocID="{C5146535-FD3D-4589-98A3-623B8DA4B8D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mages with solid fill"/>
        </a:ext>
      </dgm:extLst>
    </dgm:pt>
    <dgm:pt modelId="{91843C3D-5B58-4C08-B21F-C6DE06359C52}" type="pres">
      <dgm:prSet presAssocID="{C5146535-FD3D-4589-98A3-623B8DA4B8DB}" presName="spaceRect" presStyleCnt="0"/>
      <dgm:spPr/>
    </dgm:pt>
    <dgm:pt modelId="{6422D29E-15D9-454D-A819-7A1C34B98BDD}" type="pres">
      <dgm:prSet presAssocID="{C5146535-FD3D-4589-98A3-623B8DA4B8DB}" presName="parTx" presStyleLbl="revTx" presStyleIdx="2" presStyleCnt="4" custScaleX="72214">
        <dgm:presLayoutVars>
          <dgm:chMax val="0"/>
          <dgm:chPref val="0"/>
        </dgm:presLayoutVars>
      </dgm:prSet>
      <dgm:spPr/>
    </dgm:pt>
    <dgm:pt modelId="{95573159-13A9-48F4-8E26-F1EBE7248AF4}" type="pres">
      <dgm:prSet presAssocID="{C5146535-FD3D-4589-98A3-623B8DA4B8DB}" presName="desTx" presStyleLbl="revTx" presStyleIdx="3" presStyleCnt="4" custScaleX="69447" custLinFactNeighborX="31892" custLinFactNeighborY="4140">
        <dgm:presLayoutVars/>
      </dgm:prSet>
      <dgm:spPr/>
    </dgm:pt>
  </dgm:ptLst>
  <dgm:cxnLst>
    <dgm:cxn modelId="{8C5B110A-FBC3-4CBF-BED2-413E87D4DAD5}" srcId="{8DB5D7D5-6A1C-4ABC-8850-759A9D876047}" destId="{96262926-A67D-4E4E-9515-5EBC67F0B634}" srcOrd="0" destOrd="0" parTransId="{EC74E552-C501-4B0E-9400-E8B410F53D50}" sibTransId="{1DA7ACEB-F642-43C1-BCB5-F580B9B985B9}"/>
    <dgm:cxn modelId="{DB176314-F3A2-479F-AAE6-1573C5EFE825}" type="presOf" srcId="{8DB5D7D5-6A1C-4ABC-8850-759A9D876047}" destId="{3ECDCC8E-761B-4087-9F58-C165FEFB16A7}" srcOrd="0" destOrd="0" presId="urn:microsoft.com/office/officeart/2018/2/layout/IconVerticalSolidList"/>
    <dgm:cxn modelId="{BFF9D236-5CC2-4391-9B8D-72522D26945A}" type="presOf" srcId="{96262926-A67D-4E4E-9515-5EBC67F0B634}" destId="{8FBA2453-8A4D-4038-A144-40A9E0636420}" srcOrd="0" destOrd="0" presId="urn:microsoft.com/office/officeart/2018/2/layout/IconVerticalSolidList"/>
    <dgm:cxn modelId="{F0BACD68-1F2F-4C3A-821D-1531290A6E94}" type="presOf" srcId="{E80CA270-6C90-4E17-ACEA-46B56AD54DD1}" destId="{95573159-13A9-48F4-8E26-F1EBE7248AF4}" srcOrd="0" destOrd="0" presId="urn:microsoft.com/office/officeart/2018/2/layout/IconVerticalSolidList"/>
    <dgm:cxn modelId="{8EBF857E-7408-4941-91E4-293B0F59EEF7}" srcId="{6A70FD8F-0050-42E3-8B3A-6ED7CFB9852E}" destId="{C5146535-FD3D-4589-98A3-623B8DA4B8DB}" srcOrd="1" destOrd="0" parTransId="{20848F78-EC70-4162-96CE-CC68006930F0}" sibTransId="{7A3CCAF8-AC3A-401E-AEDD-44BBC1AA9C31}"/>
    <dgm:cxn modelId="{C5202EE1-10E9-4076-9D55-9E0CF8B152AF}" srcId="{6A70FD8F-0050-42E3-8B3A-6ED7CFB9852E}" destId="{8DB5D7D5-6A1C-4ABC-8850-759A9D876047}" srcOrd="0" destOrd="0" parTransId="{D8874F40-D7B0-41DE-BB6F-A6014FEAB2D7}" sibTransId="{BD6E0A2E-99C8-4F5A-971A-CD211D1099FF}"/>
    <dgm:cxn modelId="{95AC02E2-A0A3-4AA0-B33B-5F9D43A7D6FE}" type="presOf" srcId="{6A70FD8F-0050-42E3-8B3A-6ED7CFB9852E}" destId="{BB36E34D-9F0F-4C1D-8D06-0872AD4DBA2C}" srcOrd="0" destOrd="0" presId="urn:microsoft.com/office/officeart/2018/2/layout/IconVerticalSolidList"/>
    <dgm:cxn modelId="{2DC28DF8-5C1B-4F53-A4C1-D5B63FB54BAF}" srcId="{C5146535-FD3D-4589-98A3-623B8DA4B8DB}" destId="{E80CA270-6C90-4E17-ACEA-46B56AD54DD1}" srcOrd="0" destOrd="0" parTransId="{7EEC8067-96EF-4BE0-8BE3-BA59ED78A31F}" sibTransId="{1AFE46E5-6B07-4894-8ECB-21BD7E7B8AF1}"/>
    <dgm:cxn modelId="{25A717FE-D893-4C2C-8BBC-70AB1DF0AA6E}" type="presOf" srcId="{C5146535-FD3D-4589-98A3-623B8DA4B8DB}" destId="{6422D29E-15D9-454D-A819-7A1C34B98BDD}" srcOrd="0" destOrd="0" presId="urn:microsoft.com/office/officeart/2018/2/layout/IconVerticalSolidList"/>
    <dgm:cxn modelId="{2AF687D8-E86C-4569-BB15-C905F72E87B5}" type="presParOf" srcId="{BB36E34D-9F0F-4C1D-8D06-0872AD4DBA2C}" destId="{6E3CBC07-2F3D-4F08-8E69-ED1FE388B93D}" srcOrd="0" destOrd="0" presId="urn:microsoft.com/office/officeart/2018/2/layout/IconVerticalSolidList"/>
    <dgm:cxn modelId="{9A5F93E1-F43C-47BD-9E9D-62A99CE1AF26}" type="presParOf" srcId="{6E3CBC07-2F3D-4F08-8E69-ED1FE388B93D}" destId="{1F4BB8FB-7651-4892-B341-123229E99EA2}" srcOrd="0" destOrd="0" presId="urn:microsoft.com/office/officeart/2018/2/layout/IconVerticalSolidList"/>
    <dgm:cxn modelId="{3660426C-4338-495D-8383-2A234185F4EC}" type="presParOf" srcId="{6E3CBC07-2F3D-4F08-8E69-ED1FE388B93D}" destId="{2DDF9267-396C-4ED2-91A4-4FE5BCCD45FA}" srcOrd="1" destOrd="0" presId="urn:microsoft.com/office/officeart/2018/2/layout/IconVerticalSolidList"/>
    <dgm:cxn modelId="{062B36FF-760D-4C75-A340-8E6E87ECC4A5}" type="presParOf" srcId="{6E3CBC07-2F3D-4F08-8E69-ED1FE388B93D}" destId="{4268E534-E991-4376-B1E6-CDD8A54563CB}" srcOrd="2" destOrd="0" presId="urn:microsoft.com/office/officeart/2018/2/layout/IconVerticalSolidList"/>
    <dgm:cxn modelId="{833C8298-5C29-4C76-8FDC-9EB0B4AC52DB}" type="presParOf" srcId="{6E3CBC07-2F3D-4F08-8E69-ED1FE388B93D}" destId="{3ECDCC8E-761B-4087-9F58-C165FEFB16A7}" srcOrd="3" destOrd="0" presId="urn:microsoft.com/office/officeart/2018/2/layout/IconVerticalSolidList"/>
    <dgm:cxn modelId="{015986EB-5FC0-4364-BA25-7D89E256D654}" type="presParOf" srcId="{6E3CBC07-2F3D-4F08-8E69-ED1FE388B93D}" destId="{8FBA2453-8A4D-4038-A144-40A9E0636420}" srcOrd="4" destOrd="0" presId="urn:microsoft.com/office/officeart/2018/2/layout/IconVerticalSolidList"/>
    <dgm:cxn modelId="{470AFD15-19A0-41B0-865A-53A212D8B257}" type="presParOf" srcId="{BB36E34D-9F0F-4C1D-8D06-0872AD4DBA2C}" destId="{33A8543A-7C16-4FFF-81C5-86D42B7D0581}" srcOrd="1" destOrd="0" presId="urn:microsoft.com/office/officeart/2018/2/layout/IconVerticalSolidList"/>
    <dgm:cxn modelId="{D96EF831-D191-42A2-9D10-15ABEC3505BF}" type="presParOf" srcId="{BB36E34D-9F0F-4C1D-8D06-0872AD4DBA2C}" destId="{1445AE1A-7976-4409-B22D-B107B1713ACA}" srcOrd="2" destOrd="0" presId="urn:microsoft.com/office/officeart/2018/2/layout/IconVerticalSolidList"/>
    <dgm:cxn modelId="{32D672B8-217A-4FA7-A2EB-A88EEAAAA497}" type="presParOf" srcId="{1445AE1A-7976-4409-B22D-B107B1713ACA}" destId="{84E890B4-8636-4950-87D7-C14304BEB6D3}" srcOrd="0" destOrd="0" presId="urn:microsoft.com/office/officeart/2018/2/layout/IconVerticalSolidList"/>
    <dgm:cxn modelId="{0D522491-EC05-4AD9-9D0B-9CF8D6AD2895}" type="presParOf" srcId="{1445AE1A-7976-4409-B22D-B107B1713ACA}" destId="{A0907E86-D0D4-44FB-A547-C241F971DB60}" srcOrd="1" destOrd="0" presId="urn:microsoft.com/office/officeart/2018/2/layout/IconVerticalSolidList"/>
    <dgm:cxn modelId="{9A8CED64-DEC7-450B-8A9F-D9DD9E56CD5F}" type="presParOf" srcId="{1445AE1A-7976-4409-B22D-B107B1713ACA}" destId="{91843C3D-5B58-4C08-B21F-C6DE06359C52}" srcOrd="2" destOrd="0" presId="urn:microsoft.com/office/officeart/2018/2/layout/IconVerticalSolidList"/>
    <dgm:cxn modelId="{BFD83213-1CD7-4F9D-819E-1673E9D66E4D}" type="presParOf" srcId="{1445AE1A-7976-4409-B22D-B107B1713ACA}" destId="{6422D29E-15D9-454D-A819-7A1C34B98BDD}" srcOrd="3" destOrd="0" presId="urn:microsoft.com/office/officeart/2018/2/layout/IconVerticalSolidList"/>
    <dgm:cxn modelId="{E60A9AB1-43C2-440E-A100-1C0AE1732F55}" type="presParOf" srcId="{1445AE1A-7976-4409-B22D-B107B1713ACA}" destId="{95573159-13A9-48F4-8E26-F1EBE7248AF4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0FD8F-0050-42E3-8B3A-6ED7CFB9852E}" type="doc">
      <dgm:prSet loTypeId="urn:microsoft.com/office/officeart/2005/8/layout/hierarchy1" loCatId="hierarchy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DB5D7D5-6A1C-4ABC-8850-759A9D876047}">
      <dgm:prSet custT="1"/>
      <dgm:spPr>
        <a:solidFill>
          <a:srgbClr val="FFFFFF">
            <a:alpha val="94902"/>
          </a:srgbClr>
        </a:solidFill>
      </dgm:spPr>
      <dgm:t>
        <a:bodyPr/>
        <a:lstStyle/>
        <a:p>
          <a:pPr algn="ctr" rtl="1">
            <a:lnSpc>
              <a:spcPct val="100000"/>
            </a:lnSpc>
          </a:pPr>
          <a:r>
            <a:rPr lang="ar-IQ" sz="2500" dirty="0"/>
            <a:t>ممكن توضيح ما هو متوفر من دراسة عليا من خلال خطة القبول مع ضرورة توفر الخلفية العلمية</a:t>
          </a:r>
          <a:endParaRPr lang="en-US" sz="2500" dirty="0"/>
        </a:p>
      </dgm:t>
    </dgm:pt>
    <dgm:pt modelId="{D8874F40-D7B0-41DE-BB6F-A6014FEAB2D7}" type="parTrans" cxnId="{C5202EE1-10E9-4076-9D55-9E0CF8B152AF}">
      <dgm:prSet/>
      <dgm:spPr/>
      <dgm:t>
        <a:bodyPr/>
        <a:lstStyle/>
        <a:p>
          <a:endParaRPr lang="en-US"/>
        </a:p>
      </dgm:t>
    </dgm:pt>
    <dgm:pt modelId="{BD6E0A2E-99C8-4F5A-971A-CD211D1099FF}" type="sibTrans" cxnId="{C5202EE1-10E9-4076-9D55-9E0CF8B152AF}">
      <dgm:prSet/>
      <dgm:spPr/>
      <dgm:t>
        <a:bodyPr/>
        <a:lstStyle/>
        <a:p>
          <a:endParaRPr lang="en-US"/>
        </a:p>
      </dgm:t>
    </dgm:pt>
    <dgm:pt modelId="{96262926-A67D-4E4E-9515-5EBC67F0B634}">
      <dgm:prSet custT="1"/>
      <dgm:spPr>
        <a:solidFill>
          <a:srgbClr val="FFFFFF">
            <a:alpha val="94902"/>
          </a:srgb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ar-IQ" sz="2500" dirty="0"/>
            <a:t>عند ملء الاستمارة والاشارة الى ملف معين يجب وضع رابط الصفحة التي تشير الى الملف وليس رابط الملف</a:t>
          </a:r>
          <a:endParaRPr lang="en-US" sz="2500" dirty="0"/>
        </a:p>
      </dgm:t>
    </dgm:pt>
    <dgm:pt modelId="{EC74E552-C501-4B0E-9400-E8B410F53D50}" type="parTrans" cxnId="{8C5B110A-FBC3-4CBF-BED2-413E87D4DAD5}">
      <dgm:prSet/>
      <dgm:spPr/>
      <dgm:t>
        <a:bodyPr/>
        <a:lstStyle/>
        <a:p>
          <a:endParaRPr lang="en-US"/>
        </a:p>
      </dgm:t>
    </dgm:pt>
    <dgm:pt modelId="{1DA7ACEB-F642-43C1-BCB5-F580B9B985B9}" type="sibTrans" cxnId="{8C5B110A-FBC3-4CBF-BED2-413E87D4DAD5}">
      <dgm:prSet/>
      <dgm:spPr/>
      <dgm:t>
        <a:bodyPr/>
        <a:lstStyle/>
        <a:p>
          <a:endParaRPr lang="en-US"/>
        </a:p>
      </dgm:t>
    </dgm:pt>
    <dgm:pt modelId="{C5146535-FD3D-4589-98A3-623B8DA4B8DB}">
      <dgm:prSet custT="1"/>
      <dgm:spPr>
        <a:solidFill>
          <a:srgbClr val="FFFFFF">
            <a:alpha val="94902"/>
          </a:srgb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ar-IQ" sz="2500" dirty="0"/>
            <a:t>خلق صفحات جديدة فقط لإرضاء متطلبات التقييم، تكرار في محتوى الصفحات</a:t>
          </a:r>
          <a:endParaRPr lang="en-US" sz="2500" dirty="0"/>
        </a:p>
      </dgm:t>
    </dgm:pt>
    <dgm:pt modelId="{20848F78-EC70-4162-96CE-CC68006930F0}" type="parTrans" cxnId="{8EBF857E-7408-4941-91E4-293B0F59EEF7}">
      <dgm:prSet/>
      <dgm:spPr/>
      <dgm:t>
        <a:bodyPr/>
        <a:lstStyle/>
        <a:p>
          <a:endParaRPr lang="en-US"/>
        </a:p>
      </dgm:t>
    </dgm:pt>
    <dgm:pt modelId="{7A3CCAF8-AC3A-401E-AEDD-44BBC1AA9C31}" type="sibTrans" cxnId="{8EBF857E-7408-4941-91E4-293B0F59EEF7}">
      <dgm:prSet/>
      <dgm:spPr/>
      <dgm:t>
        <a:bodyPr/>
        <a:lstStyle/>
        <a:p>
          <a:endParaRPr lang="en-US"/>
        </a:p>
      </dgm:t>
    </dgm:pt>
    <dgm:pt modelId="{E80CA270-6C90-4E17-ACEA-46B56AD54DD1}">
      <dgm:prSet custT="1"/>
      <dgm:spPr>
        <a:solidFill>
          <a:srgbClr val="FFFFFF">
            <a:alpha val="94902"/>
          </a:srgb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ar-IQ" sz="2500" kern="1200" dirty="0"/>
            <a:t>إحصاءات التعليم الالكتروني تكون عامة عن سير العملية</a:t>
          </a:r>
          <a:endParaRPr lang="en-US" sz="2500" kern="1200" dirty="0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latin typeface="Franklin Gothic Book" panose="020B0502020104020203"/>
            <a:ea typeface="+mn-ea"/>
            <a:cs typeface="Majalla UI"/>
          </a:endParaRPr>
        </a:p>
      </dgm:t>
    </dgm:pt>
    <dgm:pt modelId="{7EEC8067-96EF-4BE0-8BE3-BA59ED78A31F}" type="parTrans" cxnId="{2DC28DF8-5C1B-4F53-A4C1-D5B63FB54BAF}">
      <dgm:prSet/>
      <dgm:spPr/>
      <dgm:t>
        <a:bodyPr/>
        <a:lstStyle/>
        <a:p>
          <a:endParaRPr lang="en-US"/>
        </a:p>
      </dgm:t>
    </dgm:pt>
    <dgm:pt modelId="{1AFE46E5-6B07-4894-8ECB-21BD7E7B8AF1}" type="sibTrans" cxnId="{2DC28DF8-5C1B-4F53-A4C1-D5B63FB54BAF}">
      <dgm:prSet/>
      <dgm:spPr/>
      <dgm:t>
        <a:bodyPr/>
        <a:lstStyle/>
        <a:p>
          <a:endParaRPr lang="en-US"/>
        </a:p>
      </dgm:t>
    </dgm:pt>
    <dgm:pt modelId="{32D9ECEF-CD06-4F61-9DC7-EC817D22BD09}" type="pres">
      <dgm:prSet presAssocID="{6A70FD8F-0050-42E3-8B3A-6ED7CFB9852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75935A7-34EC-47AA-A4D0-E3C55CDF6B16}" type="pres">
      <dgm:prSet presAssocID="{8DB5D7D5-6A1C-4ABC-8850-759A9D876047}" presName="hierRoot1" presStyleCnt="0"/>
      <dgm:spPr/>
    </dgm:pt>
    <dgm:pt modelId="{052E68D5-72E3-4033-8522-CD77D2C59523}" type="pres">
      <dgm:prSet presAssocID="{8DB5D7D5-6A1C-4ABC-8850-759A9D876047}" presName="composite" presStyleCnt="0"/>
      <dgm:spPr/>
    </dgm:pt>
    <dgm:pt modelId="{D3ADB59A-49A1-4C18-96C7-ED0840AE467B}" type="pres">
      <dgm:prSet presAssocID="{8DB5D7D5-6A1C-4ABC-8850-759A9D876047}" presName="background" presStyleLbl="node0" presStyleIdx="0" presStyleCnt="2"/>
      <dgm:spPr/>
    </dgm:pt>
    <dgm:pt modelId="{1E5172F1-D964-4BBC-81F0-57C9159D68AB}" type="pres">
      <dgm:prSet presAssocID="{8DB5D7D5-6A1C-4ABC-8850-759A9D876047}" presName="text" presStyleLbl="fgAcc0" presStyleIdx="0" presStyleCnt="2">
        <dgm:presLayoutVars>
          <dgm:chPref val="3"/>
        </dgm:presLayoutVars>
      </dgm:prSet>
      <dgm:spPr/>
    </dgm:pt>
    <dgm:pt modelId="{92A095C6-663A-4E4F-8CCC-1061A15F82C2}" type="pres">
      <dgm:prSet presAssocID="{8DB5D7D5-6A1C-4ABC-8850-759A9D876047}" presName="hierChild2" presStyleCnt="0"/>
      <dgm:spPr/>
    </dgm:pt>
    <dgm:pt modelId="{E4813E1B-0409-4A77-90C9-1F327D64D196}" type="pres">
      <dgm:prSet presAssocID="{EC74E552-C501-4B0E-9400-E8B410F53D50}" presName="Name10" presStyleLbl="parChTrans1D2" presStyleIdx="0" presStyleCnt="2"/>
      <dgm:spPr/>
    </dgm:pt>
    <dgm:pt modelId="{B64DDD32-BE37-4DF1-80BB-5656B07E5BA5}" type="pres">
      <dgm:prSet presAssocID="{96262926-A67D-4E4E-9515-5EBC67F0B634}" presName="hierRoot2" presStyleCnt="0"/>
      <dgm:spPr/>
    </dgm:pt>
    <dgm:pt modelId="{27740965-4F5A-42AB-B4E0-67CEF68D7AB2}" type="pres">
      <dgm:prSet presAssocID="{96262926-A67D-4E4E-9515-5EBC67F0B634}" presName="composite2" presStyleCnt="0"/>
      <dgm:spPr/>
    </dgm:pt>
    <dgm:pt modelId="{410DBC99-2A57-4BBC-AB6C-DF82F1AF34E9}" type="pres">
      <dgm:prSet presAssocID="{96262926-A67D-4E4E-9515-5EBC67F0B634}" presName="background2" presStyleLbl="node2" presStyleIdx="0" presStyleCnt="2"/>
      <dgm:spPr/>
    </dgm:pt>
    <dgm:pt modelId="{8DA765FF-397C-4FFF-86BE-4E6BC769692C}" type="pres">
      <dgm:prSet presAssocID="{96262926-A67D-4E4E-9515-5EBC67F0B634}" presName="text2" presStyleLbl="fgAcc2" presStyleIdx="0" presStyleCnt="2">
        <dgm:presLayoutVars>
          <dgm:chPref val="3"/>
        </dgm:presLayoutVars>
      </dgm:prSet>
      <dgm:spPr/>
    </dgm:pt>
    <dgm:pt modelId="{F62EB724-DE54-4A65-B317-A7F7A15848BA}" type="pres">
      <dgm:prSet presAssocID="{96262926-A67D-4E4E-9515-5EBC67F0B634}" presName="hierChild3" presStyleCnt="0"/>
      <dgm:spPr/>
    </dgm:pt>
    <dgm:pt modelId="{4AAFDD97-338D-4739-972A-B372F464A9CC}" type="pres">
      <dgm:prSet presAssocID="{C5146535-FD3D-4589-98A3-623B8DA4B8DB}" presName="hierRoot1" presStyleCnt="0"/>
      <dgm:spPr/>
    </dgm:pt>
    <dgm:pt modelId="{FE2C76DB-6693-41E5-9035-C6477A9E6C61}" type="pres">
      <dgm:prSet presAssocID="{C5146535-FD3D-4589-98A3-623B8DA4B8DB}" presName="composite" presStyleCnt="0"/>
      <dgm:spPr/>
    </dgm:pt>
    <dgm:pt modelId="{FBE0C469-B548-4CC5-9BF4-FC59F931533B}" type="pres">
      <dgm:prSet presAssocID="{C5146535-FD3D-4589-98A3-623B8DA4B8DB}" presName="background" presStyleLbl="node0" presStyleIdx="1" presStyleCnt="2"/>
      <dgm:spPr/>
    </dgm:pt>
    <dgm:pt modelId="{562738A7-AB7F-4A15-8E53-F371C1AD5A4E}" type="pres">
      <dgm:prSet presAssocID="{C5146535-FD3D-4589-98A3-623B8DA4B8DB}" presName="text" presStyleLbl="fgAcc0" presStyleIdx="1" presStyleCnt="2" custLinFactNeighborY="542">
        <dgm:presLayoutVars>
          <dgm:chPref val="3"/>
        </dgm:presLayoutVars>
      </dgm:prSet>
      <dgm:spPr/>
    </dgm:pt>
    <dgm:pt modelId="{B70A05AA-B70B-45D5-9B37-AAA9DA87D6FA}" type="pres">
      <dgm:prSet presAssocID="{C5146535-FD3D-4589-98A3-623B8DA4B8DB}" presName="hierChild2" presStyleCnt="0"/>
      <dgm:spPr/>
    </dgm:pt>
    <dgm:pt modelId="{FE246A5A-A9A3-43EE-B2F6-D1A4E7BD7343}" type="pres">
      <dgm:prSet presAssocID="{7EEC8067-96EF-4BE0-8BE3-BA59ED78A31F}" presName="Name10" presStyleLbl="parChTrans1D2" presStyleIdx="1" presStyleCnt="2"/>
      <dgm:spPr/>
    </dgm:pt>
    <dgm:pt modelId="{E4EEEBC8-5F7D-4CE7-A909-095379BDCF17}" type="pres">
      <dgm:prSet presAssocID="{E80CA270-6C90-4E17-ACEA-46B56AD54DD1}" presName="hierRoot2" presStyleCnt="0"/>
      <dgm:spPr/>
    </dgm:pt>
    <dgm:pt modelId="{3CEC8F14-A2ED-4269-B4EA-504568E35FE7}" type="pres">
      <dgm:prSet presAssocID="{E80CA270-6C90-4E17-ACEA-46B56AD54DD1}" presName="composite2" presStyleCnt="0"/>
      <dgm:spPr/>
    </dgm:pt>
    <dgm:pt modelId="{10AD40D6-704E-4E02-A36F-F2B07C78E766}" type="pres">
      <dgm:prSet presAssocID="{E80CA270-6C90-4E17-ACEA-46B56AD54DD1}" presName="background2" presStyleLbl="node2" presStyleIdx="1" presStyleCnt="2"/>
      <dgm:spPr/>
    </dgm:pt>
    <dgm:pt modelId="{6C68D39C-CEB1-4972-BA44-24D2BED05316}" type="pres">
      <dgm:prSet presAssocID="{E80CA270-6C90-4E17-ACEA-46B56AD54DD1}" presName="text2" presStyleLbl="fgAcc2" presStyleIdx="1" presStyleCnt="2">
        <dgm:presLayoutVars>
          <dgm:chPref val="3"/>
        </dgm:presLayoutVars>
      </dgm:prSet>
      <dgm:spPr/>
    </dgm:pt>
    <dgm:pt modelId="{E6163F3D-BFA9-4F2A-A09C-62CB7491F0D0}" type="pres">
      <dgm:prSet presAssocID="{E80CA270-6C90-4E17-ACEA-46B56AD54DD1}" presName="hierChild3" presStyleCnt="0"/>
      <dgm:spPr/>
    </dgm:pt>
  </dgm:ptLst>
  <dgm:cxnLst>
    <dgm:cxn modelId="{4D79FE06-0583-4DFD-B458-5AB658EC907A}" type="presOf" srcId="{C5146535-FD3D-4589-98A3-623B8DA4B8DB}" destId="{562738A7-AB7F-4A15-8E53-F371C1AD5A4E}" srcOrd="0" destOrd="0" presId="urn:microsoft.com/office/officeart/2005/8/layout/hierarchy1"/>
    <dgm:cxn modelId="{8C5B110A-FBC3-4CBF-BED2-413E87D4DAD5}" srcId="{8DB5D7D5-6A1C-4ABC-8850-759A9D876047}" destId="{96262926-A67D-4E4E-9515-5EBC67F0B634}" srcOrd="0" destOrd="0" parTransId="{EC74E552-C501-4B0E-9400-E8B410F53D50}" sibTransId="{1DA7ACEB-F642-43C1-BCB5-F580B9B985B9}"/>
    <dgm:cxn modelId="{BE0C893B-AB6D-4AFD-AA1E-F047401E869C}" type="presOf" srcId="{6A70FD8F-0050-42E3-8B3A-6ED7CFB9852E}" destId="{32D9ECEF-CD06-4F61-9DC7-EC817D22BD09}" srcOrd="0" destOrd="0" presId="urn:microsoft.com/office/officeart/2005/8/layout/hierarchy1"/>
    <dgm:cxn modelId="{59FA2E53-DB45-46D1-8091-94B40CFE43DC}" type="presOf" srcId="{EC74E552-C501-4B0E-9400-E8B410F53D50}" destId="{E4813E1B-0409-4A77-90C9-1F327D64D196}" srcOrd="0" destOrd="0" presId="urn:microsoft.com/office/officeart/2005/8/layout/hierarchy1"/>
    <dgm:cxn modelId="{8EBF857E-7408-4941-91E4-293B0F59EEF7}" srcId="{6A70FD8F-0050-42E3-8B3A-6ED7CFB9852E}" destId="{C5146535-FD3D-4589-98A3-623B8DA4B8DB}" srcOrd="1" destOrd="0" parTransId="{20848F78-EC70-4162-96CE-CC68006930F0}" sibTransId="{7A3CCAF8-AC3A-401E-AEDD-44BBC1AA9C31}"/>
    <dgm:cxn modelId="{F8FF0DB0-08B3-494F-BB2D-4FEE0C5A9C3B}" type="presOf" srcId="{96262926-A67D-4E4E-9515-5EBC67F0B634}" destId="{8DA765FF-397C-4FFF-86BE-4E6BC769692C}" srcOrd="0" destOrd="0" presId="urn:microsoft.com/office/officeart/2005/8/layout/hierarchy1"/>
    <dgm:cxn modelId="{4DF6F6C0-5265-4E7E-9182-0E341F2F31BF}" type="presOf" srcId="{E80CA270-6C90-4E17-ACEA-46B56AD54DD1}" destId="{6C68D39C-CEB1-4972-BA44-24D2BED05316}" srcOrd="0" destOrd="0" presId="urn:microsoft.com/office/officeart/2005/8/layout/hierarchy1"/>
    <dgm:cxn modelId="{E184A0D1-0AF1-4E76-9EF7-F5C0298F5356}" type="presOf" srcId="{7EEC8067-96EF-4BE0-8BE3-BA59ED78A31F}" destId="{FE246A5A-A9A3-43EE-B2F6-D1A4E7BD7343}" srcOrd="0" destOrd="0" presId="urn:microsoft.com/office/officeart/2005/8/layout/hierarchy1"/>
    <dgm:cxn modelId="{C5202EE1-10E9-4076-9D55-9E0CF8B152AF}" srcId="{6A70FD8F-0050-42E3-8B3A-6ED7CFB9852E}" destId="{8DB5D7D5-6A1C-4ABC-8850-759A9D876047}" srcOrd="0" destOrd="0" parTransId="{D8874F40-D7B0-41DE-BB6F-A6014FEAB2D7}" sibTransId="{BD6E0A2E-99C8-4F5A-971A-CD211D1099FF}"/>
    <dgm:cxn modelId="{DCFD22E6-324A-45C3-81CA-C161FCD26B39}" type="presOf" srcId="{8DB5D7D5-6A1C-4ABC-8850-759A9D876047}" destId="{1E5172F1-D964-4BBC-81F0-57C9159D68AB}" srcOrd="0" destOrd="0" presId="urn:microsoft.com/office/officeart/2005/8/layout/hierarchy1"/>
    <dgm:cxn modelId="{2DC28DF8-5C1B-4F53-A4C1-D5B63FB54BAF}" srcId="{C5146535-FD3D-4589-98A3-623B8DA4B8DB}" destId="{E80CA270-6C90-4E17-ACEA-46B56AD54DD1}" srcOrd="0" destOrd="0" parTransId="{7EEC8067-96EF-4BE0-8BE3-BA59ED78A31F}" sibTransId="{1AFE46E5-6B07-4894-8ECB-21BD7E7B8AF1}"/>
    <dgm:cxn modelId="{D6352051-813C-4951-8DA0-34168FD85BF7}" type="presParOf" srcId="{32D9ECEF-CD06-4F61-9DC7-EC817D22BD09}" destId="{075935A7-34EC-47AA-A4D0-E3C55CDF6B16}" srcOrd="0" destOrd="0" presId="urn:microsoft.com/office/officeart/2005/8/layout/hierarchy1"/>
    <dgm:cxn modelId="{CE713F38-DB99-4853-BD0B-97292E097049}" type="presParOf" srcId="{075935A7-34EC-47AA-A4D0-E3C55CDF6B16}" destId="{052E68D5-72E3-4033-8522-CD77D2C59523}" srcOrd="0" destOrd="0" presId="urn:microsoft.com/office/officeart/2005/8/layout/hierarchy1"/>
    <dgm:cxn modelId="{871D9F09-649A-4151-9F53-84A07C6BA738}" type="presParOf" srcId="{052E68D5-72E3-4033-8522-CD77D2C59523}" destId="{D3ADB59A-49A1-4C18-96C7-ED0840AE467B}" srcOrd="0" destOrd="0" presId="urn:microsoft.com/office/officeart/2005/8/layout/hierarchy1"/>
    <dgm:cxn modelId="{A0F790AD-F309-4820-8C90-599F78D3F069}" type="presParOf" srcId="{052E68D5-72E3-4033-8522-CD77D2C59523}" destId="{1E5172F1-D964-4BBC-81F0-57C9159D68AB}" srcOrd="1" destOrd="0" presId="urn:microsoft.com/office/officeart/2005/8/layout/hierarchy1"/>
    <dgm:cxn modelId="{E1317C78-681A-466B-B18B-02E5F3002EE7}" type="presParOf" srcId="{075935A7-34EC-47AA-A4D0-E3C55CDF6B16}" destId="{92A095C6-663A-4E4F-8CCC-1061A15F82C2}" srcOrd="1" destOrd="0" presId="urn:microsoft.com/office/officeart/2005/8/layout/hierarchy1"/>
    <dgm:cxn modelId="{E79B9323-EBAE-424F-AFFE-08F0A712D8B4}" type="presParOf" srcId="{92A095C6-663A-4E4F-8CCC-1061A15F82C2}" destId="{E4813E1B-0409-4A77-90C9-1F327D64D196}" srcOrd="0" destOrd="0" presId="urn:microsoft.com/office/officeart/2005/8/layout/hierarchy1"/>
    <dgm:cxn modelId="{FDFD5AB4-7C8B-472F-9CF9-833AEF9B5EE4}" type="presParOf" srcId="{92A095C6-663A-4E4F-8CCC-1061A15F82C2}" destId="{B64DDD32-BE37-4DF1-80BB-5656B07E5BA5}" srcOrd="1" destOrd="0" presId="urn:microsoft.com/office/officeart/2005/8/layout/hierarchy1"/>
    <dgm:cxn modelId="{D94AFD51-992F-455F-8DDC-46A1BB308CBC}" type="presParOf" srcId="{B64DDD32-BE37-4DF1-80BB-5656B07E5BA5}" destId="{27740965-4F5A-42AB-B4E0-67CEF68D7AB2}" srcOrd="0" destOrd="0" presId="urn:microsoft.com/office/officeart/2005/8/layout/hierarchy1"/>
    <dgm:cxn modelId="{AB87EBF5-8DC2-4057-A6D0-6F330700A587}" type="presParOf" srcId="{27740965-4F5A-42AB-B4E0-67CEF68D7AB2}" destId="{410DBC99-2A57-4BBC-AB6C-DF82F1AF34E9}" srcOrd="0" destOrd="0" presId="urn:microsoft.com/office/officeart/2005/8/layout/hierarchy1"/>
    <dgm:cxn modelId="{B905CB65-0E64-42BB-8638-D6C6C6AD9E49}" type="presParOf" srcId="{27740965-4F5A-42AB-B4E0-67CEF68D7AB2}" destId="{8DA765FF-397C-4FFF-86BE-4E6BC769692C}" srcOrd="1" destOrd="0" presId="urn:microsoft.com/office/officeart/2005/8/layout/hierarchy1"/>
    <dgm:cxn modelId="{BB23FCEB-50DB-4E81-813A-3C3D6BE1AAE6}" type="presParOf" srcId="{B64DDD32-BE37-4DF1-80BB-5656B07E5BA5}" destId="{F62EB724-DE54-4A65-B317-A7F7A15848BA}" srcOrd="1" destOrd="0" presId="urn:microsoft.com/office/officeart/2005/8/layout/hierarchy1"/>
    <dgm:cxn modelId="{1A3BC3A7-711E-4FD2-8746-5FAB381F2325}" type="presParOf" srcId="{32D9ECEF-CD06-4F61-9DC7-EC817D22BD09}" destId="{4AAFDD97-338D-4739-972A-B372F464A9CC}" srcOrd="1" destOrd="0" presId="urn:microsoft.com/office/officeart/2005/8/layout/hierarchy1"/>
    <dgm:cxn modelId="{B03ACE2F-D5F4-418E-874C-3A137F55A9D5}" type="presParOf" srcId="{4AAFDD97-338D-4739-972A-B372F464A9CC}" destId="{FE2C76DB-6693-41E5-9035-C6477A9E6C61}" srcOrd="0" destOrd="0" presId="urn:microsoft.com/office/officeart/2005/8/layout/hierarchy1"/>
    <dgm:cxn modelId="{7ECEBEF8-0CA7-4C1B-8124-52B10570ECC3}" type="presParOf" srcId="{FE2C76DB-6693-41E5-9035-C6477A9E6C61}" destId="{FBE0C469-B548-4CC5-9BF4-FC59F931533B}" srcOrd="0" destOrd="0" presId="urn:microsoft.com/office/officeart/2005/8/layout/hierarchy1"/>
    <dgm:cxn modelId="{D8A37117-6C41-47FA-9A75-251B952A27FA}" type="presParOf" srcId="{FE2C76DB-6693-41E5-9035-C6477A9E6C61}" destId="{562738A7-AB7F-4A15-8E53-F371C1AD5A4E}" srcOrd="1" destOrd="0" presId="urn:microsoft.com/office/officeart/2005/8/layout/hierarchy1"/>
    <dgm:cxn modelId="{3CBAEFBC-3F04-423E-B72A-F056C0211A83}" type="presParOf" srcId="{4AAFDD97-338D-4739-972A-B372F464A9CC}" destId="{B70A05AA-B70B-45D5-9B37-AAA9DA87D6FA}" srcOrd="1" destOrd="0" presId="urn:microsoft.com/office/officeart/2005/8/layout/hierarchy1"/>
    <dgm:cxn modelId="{243D7DD9-EB2D-47EA-B714-055509811CF3}" type="presParOf" srcId="{B70A05AA-B70B-45D5-9B37-AAA9DA87D6FA}" destId="{FE246A5A-A9A3-43EE-B2F6-D1A4E7BD7343}" srcOrd="0" destOrd="0" presId="urn:microsoft.com/office/officeart/2005/8/layout/hierarchy1"/>
    <dgm:cxn modelId="{57F053DB-0CA1-44DD-A405-518C624134D4}" type="presParOf" srcId="{B70A05AA-B70B-45D5-9B37-AAA9DA87D6FA}" destId="{E4EEEBC8-5F7D-4CE7-A909-095379BDCF17}" srcOrd="1" destOrd="0" presId="urn:microsoft.com/office/officeart/2005/8/layout/hierarchy1"/>
    <dgm:cxn modelId="{A41C9793-5D66-4EB7-9D03-664CA0E439E6}" type="presParOf" srcId="{E4EEEBC8-5F7D-4CE7-A909-095379BDCF17}" destId="{3CEC8F14-A2ED-4269-B4EA-504568E35FE7}" srcOrd="0" destOrd="0" presId="urn:microsoft.com/office/officeart/2005/8/layout/hierarchy1"/>
    <dgm:cxn modelId="{07A3F45C-EC65-4E9C-B0B0-211C0F7A992D}" type="presParOf" srcId="{3CEC8F14-A2ED-4269-B4EA-504568E35FE7}" destId="{10AD40D6-704E-4E02-A36F-F2B07C78E766}" srcOrd="0" destOrd="0" presId="urn:microsoft.com/office/officeart/2005/8/layout/hierarchy1"/>
    <dgm:cxn modelId="{DCF58201-DB9B-4F70-B335-EBB45E5644A8}" type="presParOf" srcId="{3CEC8F14-A2ED-4269-B4EA-504568E35FE7}" destId="{6C68D39C-CEB1-4972-BA44-24D2BED05316}" srcOrd="1" destOrd="0" presId="urn:microsoft.com/office/officeart/2005/8/layout/hierarchy1"/>
    <dgm:cxn modelId="{6CFCC096-FBC3-4157-A2C4-D221DB4B6751}" type="presParOf" srcId="{E4EEEBC8-5F7D-4CE7-A909-095379BDCF17}" destId="{E6163F3D-BFA9-4F2A-A09C-62CB7491F0D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70FD8F-0050-42E3-8B3A-6ED7CFB9852E}" type="doc">
      <dgm:prSet loTypeId="urn:microsoft.com/office/officeart/2005/8/layout/hierarchy1" loCatId="hierarchy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DB5D7D5-6A1C-4ABC-8850-759A9D876047}">
      <dgm:prSet custT="1"/>
      <dgm:spPr>
        <a:solidFill>
          <a:srgbClr val="FFFFFF">
            <a:alpha val="94902"/>
          </a:srgbClr>
        </a:solidFill>
      </dgm:spPr>
      <dgm:t>
        <a:bodyPr/>
        <a:lstStyle/>
        <a:p>
          <a:pPr algn="ctr" rtl="1">
            <a:lnSpc>
              <a:spcPct val="100000"/>
            </a:lnSpc>
          </a:pPr>
          <a:r>
            <a:rPr lang="ar-IQ" sz="2500" dirty="0"/>
            <a:t>عدم استخدام مفردة </a:t>
          </a:r>
          <a:r>
            <a:rPr lang="en-US" sz="2500" dirty="0"/>
            <a:t>Indico</a:t>
          </a:r>
          <a:r>
            <a:rPr lang="ar-IQ" sz="2500" dirty="0"/>
            <a:t> واستبدالها بنظام إدارة النشاطات</a:t>
          </a:r>
          <a:endParaRPr lang="en-US" sz="2500" dirty="0"/>
        </a:p>
      </dgm:t>
    </dgm:pt>
    <dgm:pt modelId="{D8874F40-D7B0-41DE-BB6F-A6014FEAB2D7}" type="parTrans" cxnId="{C5202EE1-10E9-4076-9D55-9E0CF8B152AF}">
      <dgm:prSet/>
      <dgm:spPr/>
      <dgm:t>
        <a:bodyPr/>
        <a:lstStyle/>
        <a:p>
          <a:endParaRPr lang="en-US"/>
        </a:p>
      </dgm:t>
    </dgm:pt>
    <dgm:pt modelId="{BD6E0A2E-99C8-4F5A-971A-CD211D1099FF}" type="sibTrans" cxnId="{C5202EE1-10E9-4076-9D55-9E0CF8B152AF}">
      <dgm:prSet/>
      <dgm:spPr/>
      <dgm:t>
        <a:bodyPr/>
        <a:lstStyle/>
        <a:p>
          <a:endParaRPr lang="en-US"/>
        </a:p>
      </dgm:t>
    </dgm:pt>
    <dgm:pt modelId="{96262926-A67D-4E4E-9515-5EBC67F0B634}">
      <dgm:prSet custT="1"/>
      <dgm:spPr>
        <a:solidFill>
          <a:srgbClr val="FFFFFF">
            <a:alpha val="94902"/>
          </a:srgb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ar-IQ" sz="2500" dirty="0"/>
            <a:t>خطة التشكيل للنشاطات يجب ان تكون مرتبطة بنظام إدارة النشاطات</a:t>
          </a:r>
          <a:endParaRPr lang="en-US" sz="2500" dirty="0"/>
        </a:p>
      </dgm:t>
    </dgm:pt>
    <dgm:pt modelId="{EC74E552-C501-4B0E-9400-E8B410F53D50}" type="parTrans" cxnId="{8C5B110A-FBC3-4CBF-BED2-413E87D4DAD5}">
      <dgm:prSet/>
      <dgm:spPr/>
      <dgm:t>
        <a:bodyPr/>
        <a:lstStyle/>
        <a:p>
          <a:endParaRPr lang="en-US"/>
        </a:p>
      </dgm:t>
    </dgm:pt>
    <dgm:pt modelId="{1DA7ACEB-F642-43C1-BCB5-F580B9B985B9}" type="sibTrans" cxnId="{8C5B110A-FBC3-4CBF-BED2-413E87D4DAD5}">
      <dgm:prSet/>
      <dgm:spPr/>
      <dgm:t>
        <a:bodyPr/>
        <a:lstStyle/>
        <a:p>
          <a:endParaRPr lang="en-US"/>
        </a:p>
      </dgm:t>
    </dgm:pt>
    <dgm:pt modelId="{C5146535-FD3D-4589-98A3-623B8DA4B8DB}">
      <dgm:prSet custT="1"/>
      <dgm:spPr>
        <a:solidFill>
          <a:srgbClr val="FFFFFF">
            <a:alpha val="94902"/>
          </a:srgbClr>
        </a:solidFill>
      </dgm:spPr>
      <dgm:t>
        <a:bodyPr/>
        <a:lstStyle/>
        <a:p>
          <a:pPr algn="ctr" rtl="1">
            <a:lnSpc>
              <a:spcPct val="100000"/>
            </a:lnSpc>
          </a:pPr>
          <a:r>
            <a:rPr lang="ar-IQ" sz="2500" dirty="0"/>
            <a:t>التأكد من كون الصفحات</a:t>
          </a:r>
          <a:r>
            <a:rPr lang="en-US" sz="2500" dirty="0"/>
            <a:t> </a:t>
          </a:r>
          <a:r>
            <a:rPr lang="ar-IQ" sz="2500" dirty="0"/>
            <a:t>أو الملفات المراد نشرها في وضع </a:t>
          </a:r>
          <a:r>
            <a:rPr lang="en-US" sz="2500" dirty="0"/>
            <a:t>Publish</a:t>
          </a:r>
        </a:p>
      </dgm:t>
    </dgm:pt>
    <dgm:pt modelId="{20848F78-EC70-4162-96CE-CC68006930F0}" type="parTrans" cxnId="{8EBF857E-7408-4941-91E4-293B0F59EEF7}">
      <dgm:prSet/>
      <dgm:spPr/>
      <dgm:t>
        <a:bodyPr/>
        <a:lstStyle/>
        <a:p>
          <a:endParaRPr lang="en-US"/>
        </a:p>
      </dgm:t>
    </dgm:pt>
    <dgm:pt modelId="{7A3CCAF8-AC3A-401E-AEDD-44BBC1AA9C31}" type="sibTrans" cxnId="{8EBF857E-7408-4941-91E4-293B0F59EEF7}">
      <dgm:prSet/>
      <dgm:spPr/>
      <dgm:t>
        <a:bodyPr/>
        <a:lstStyle/>
        <a:p>
          <a:endParaRPr lang="en-US"/>
        </a:p>
      </dgm:t>
    </dgm:pt>
    <dgm:pt modelId="{E80CA270-6C90-4E17-ACEA-46B56AD54DD1}">
      <dgm:prSet custT="1"/>
      <dgm:spPr>
        <a:solidFill>
          <a:srgbClr val="FFFFFF">
            <a:alpha val="94902"/>
          </a:srgb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ar-IQ" sz="2500" kern="1200" dirty="0"/>
            <a:t>اتصل بنا هي صفحة تختص بكل وسائل التواصل والمراسلة</a:t>
          </a:r>
          <a:endParaRPr lang="en-US" sz="2500" kern="1200" dirty="0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latin typeface="Franklin Gothic Book" panose="020B0502020104020203"/>
            <a:ea typeface="+mn-ea"/>
            <a:cs typeface="Majalla UI"/>
          </a:endParaRPr>
        </a:p>
      </dgm:t>
    </dgm:pt>
    <dgm:pt modelId="{7EEC8067-96EF-4BE0-8BE3-BA59ED78A31F}" type="parTrans" cxnId="{2DC28DF8-5C1B-4F53-A4C1-D5B63FB54BAF}">
      <dgm:prSet/>
      <dgm:spPr/>
      <dgm:t>
        <a:bodyPr/>
        <a:lstStyle/>
        <a:p>
          <a:endParaRPr lang="en-US"/>
        </a:p>
      </dgm:t>
    </dgm:pt>
    <dgm:pt modelId="{1AFE46E5-6B07-4894-8ECB-21BD7E7B8AF1}" type="sibTrans" cxnId="{2DC28DF8-5C1B-4F53-A4C1-D5B63FB54BAF}">
      <dgm:prSet/>
      <dgm:spPr/>
      <dgm:t>
        <a:bodyPr/>
        <a:lstStyle/>
        <a:p>
          <a:endParaRPr lang="en-US"/>
        </a:p>
      </dgm:t>
    </dgm:pt>
    <dgm:pt modelId="{32D9ECEF-CD06-4F61-9DC7-EC817D22BD09}" type="pres">
      <dgm:prSet presAssocID="{6A70FD8F-0050-42E3-8B3A-6ED7CFB9852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75935A7-34EC-47AA-A4D0-E3C55CDF6B16}" type="pres">
      <dgm:prSet presAssocID="{8DB5D7D5-6A1C-4ABC-8850-759A9D876047}" presName="hierRoot1" presStyleCnt="0"/>
      <dgm:spPr/>
    </dgm:pt>
    <dgm:pt modelId="{052E68D5-72E3-4033-8522-CD77D2C59523}" type="pres">
      <dgm:prSet presAssocID="{8DB5D7D5-6A1C-4ABC-8850-759A9D876047}" presName="composite" presStyleCnt="0"/>
      <dgm:spPr/>
    </dgm:pt>
    <dgm:pt modelId="{D3ADB59A-49A1-4C18-96C7-ED0840AE467B}" type="pres">
      <dgm:prSet presAssocID="{8DB5D7D5-6A1C-4ABC-8850-759A9D876047}" presName="background" presStyleLbl="node0" presStyleIdx="0" presStyleCnt="2"/>
      <dgm:spPr/>
    </dgm:pt>
    <dgm:pt modelId="{1E5172F1-D964-4BBC-81F0-57C9159D68AB}" type="pres">
      <dgm:prSet presAssocID="{8DB5D7D5-6A1C-4ABC-8850-759A9D876047}" presName="text" presStyleLbl="fgAcc0" presStyleIdx="0" presStyleCnt="2">
        <dgm:presLayoutVars>
          <dgm:chPref val="3"/>
        </dgm:presLayoutVars>
      </dgm:prSet>
      <dgm:spPr/>
    </dgm:pt>
    <dgm:pt modelId="{92A095C6-663A-4E4F-8CCC-1061A15F82C2}" type="pres">
      <dgm:prSet presAssocID="{8DB5D7D5-6A1C-4ABC-8850-759A9D876047}" presName="hierChild2" presStyleCnt="0"/>
      <dgm:spPr/>
    </dgm:pt>
    <dgm:pt modelId="{E4813E1B-0409-4A77-90C9-1F327D64D196}" type="pres">
      <dgm:prSet presAssocID="{EC74E552-C501-4B0E-9400-E8B410F53D50}" presName="Name10" presStyleLbl="parChTrans1D2" presStyleIdx="0" presStyleCnt="2"/>
      <dgm:spPr/>
    </dgm:pt>
    <dgm:pt modelId="{B64DDD32-BE37-4DF1-80BB-5656B07E5BA5}" type="pres">
      <dgm:prSet presAssocID="{96262926-A67D-4E4E-9515-5EBC67F0B634}" presName="hierRoot2" presStyleCnt="0"/>
      <dgm:spPr/>
    </dgm:pt>
    <dgm:pt modelId="{27740965-4F5A-42AB-B4E0-67CEF68D7AB2}" type="pres">
      <dgm:prSet presAssocID="{96262926-A67D-4E4E-9515-5EBC67F0B634}" presName="composite2" presStyleCnt="0"/>
      <dgm:spPr/>
    </dgm:pt>
    <dgm:pt modelId="{410DBC99-2A57-4BBC-AB6C-DF82F1AF34E9}" type="pres">
      <dgm:prSet presAssocID="{96262926-A67D-4E4E-9515-5EBC67F0B634}" presName="background2" presStyleLbl="node2" presStyleIdx="0" presStyleCnt="2"/>
      <dgm:spPr/>
    </dgm:pt>
    <dgm:pt modelId="{8DA765FF-397C-4FFF-86BE-4E6BC769692C}" type="pres">
      <dgm:prSet presAssocID="{96262926-A67D-4E4E-9515-5EBC67F0B634}" presName="text2" presStyleLbl="fgAcc2" presStyleIdx="0" presStyleCnt="2">
        <dgm:presLayoutVars>
          <dgm:chPref val="3"/>
        </dgm:presLayoutVars>
      </dgm:prSet>
      <dgm:spPr/>
    </dgm:pt>
    <dgm:pt modelId="{F62EB724-DE54-4A65-B317-A7F7A15848BA}" type="pres">
      <dgm:prSet presAssocID="{96262926-A67D-4E4E-9515-5EBC67F0B634}" presName="hierChild3" presStyleCnt="0"/>
      <dgm:spPr/>
    </dgm:pt>
    <dgm:pt modelId="{4AAFDD97-338D-4739-972A-B372F464A9CC}" type="pres">
      <dgm:prSet presAssocID="{C5146535-FD3D-4589-98A3-623B8DA4B8DB}" presName="hierRoot1" presStyleCnt="0"/>
      <dgm:spPr/>
    </dgm:pt>
    <dgm:pt modelId="{FE2C76DB-6693-41E5-9035-C6477A9E6C61}" type="pres">
      <dgm:prSet presAssocID="{C5146535-FD3D-4589-98A3-623B8DA4B8DB}" presName="composite" presStyleCnt="0"/>
      <dgm:spPr/>
    </dgm:pt>
    <dgm:pt modelId="{FBE0C469-B548-4CC5-9BF4-FC59F931533B}" type="pres">
      <dgm:prSet presAssocID="{C5146535-FD3D-4589-98A3-623B8DA4B8DB}" presName="background" presStyleLbl="node0" presStyleIdx="1" presStyleCnt="2"/>
      <dgm:spPr/>
    </dgm:pt>
    <dgm:pt modelId="{562738A7-AB7F-4A15-8E53-F371C1AD5A4E}" type="pres">
      <dgm:prSet presAssocID="{C5146535-FD3D-4589-98A3-623B8DA4B8DB}" presName="text" presStyleLbl="fgAcc0" presStyleIdx="1" presStyleCnt="2" custLinFactNeighborY="542">
        <dgm:presLayoutVars>
          <dgm:chPref val="3"/>
        </dgm:presLayoutVars>
      </dgm:prSet>
      <dgm:spPr/>
    </dgm:pt>
    <dgm:pt modelId="{B70A05AA-B70B-45D5-9B37-AAA9DA87D6FA}" type="pres">
      <dgm:prSet presAssocID="{C5146535-FD3D-4589-98A3-623B8DA4B8DB}" presName="hierChild2" presStyleCnt="0"/>
      <dgm:spPr/>
    </dgm:pt>
    <dgm:pt modelId="{FE246A5A-A9A3-43EE-B2F6-D1A4E7BD7343}" type="pres">
      <dgm:prSet presAssocID="{7EEC8067-96EF-4BE0-8BE3-BA59ED78A31F}" presName="Name10" presStyleLbl="parChTrans1D2" presStyleIdx="1" presStyleCnt="2"/>
      <dgm:spPr/>
    </dgm:pt>
    <dgm:pt modelId="{E4EEEBC8-5F7D-4CE7-A909-095379BDCF17}" type="pres">
      <dgm:prSet presAssocID="{E80CA270-6C90-4E17-ACEA-46B56AD54DD1}" presName="hierRoot2" presStyleCnt="0"/>
      <dgm:spPr/>
    </dgm:pt>
    <dgm:pt modelId="{3CEC8F14-A2ED-4269-B4EA-504568E35FE7}" type="pres">
      <dgm:prSet presAssocID="{E80CA270-6C90-4E17-ACEA-46B56AD54DD1}" presName="composite2" presStyleCnt="0"/>
      <dgm:spPr/>
    </dgm:pt>
    <dgm:pt modelId="{10AD40D6-704E-4E02-A36F-F2B07C78E766}" type="pres">
      <dgm:prSet presAssocID="{E80CA270-6C90-4E17-ACEA-46B56AD54DD1}" presName="background2" presStyleLbl="node2" presStyleIdx="1" presStyleCnt="2"/>
      <dgm:spPr/>
    </dgm:pt>
    <dgm:pt modelId="{6C68D39C-CEB1-4972-BA44-24D2BED05316}" type="pres">
      <dgm:prSet presAssocID="{E80CA270-6C90-4E17-ACEA-46B56AD54DD1}" presName="text2" presStyleLbl="fgAcc2" presStyleIdx="1" presStyleCnt="2">
        <dgm:presLayoutVars>
          <dgm:chPref val="3"/>
        </dgm:presLayoutVars>
      </dgm:prSet>
      <dgm:spPr/>
    </dgm:pt>
    <dgm:pt modelId="{E6163F3D-BFA9-4F2A-A09C-62CB7491F0D0}" type="pres">
      <dgm:prSet presAssocID="{E80CA270-6C90-4E17-ACEA-46B56AD54DD1}" presName="hierChild3" presStyleCnt="0"/>
      <dgm:spPr/>
    </dgm:pt>
  </dgm:ptLst>
  <dgm:cxnLst>
    <dgm:cxn modelId="{8C5B110A-FBC3-4CBF-BED2-413E87D4DAD5}" srcId="{8DB5D7D5-6A1C-4ABC-8850-759A9D876047}" destId="{96262926-A67D-4E4E-9515-5EBC67F0B634}" srcOrd="0" destOrd="0" parTransId="{EC74E552-C501-4B0E-9400-E8B410F53D50}" sibTransId="{1DA7ACEB-F642-43C1-BCB5-F580B9B985B9}"/>
    <dgm:cxn modelId="{608B4936-F84B-471D-B390-490B3231C399}" type="presOf" srcId="{7EEC8067-96EF-4BE0-8BE3-BA59ED78A31F}" destId="{FE246A5A-A9A3-43EE-B2F6-D1A4E7BD7343}" srcOrd="0" destOrd="0" presId="urn:microsoft.com/office/officeart/2005/8/layout/hierarchy1"/>
    <dgm:cxn modelId="{BE0C893B-AB6D-4AFD-AA1E-F047401E869C}" type="presOf" srcId="{6A70FD8F-0050-42E3-8B3A-6ED7CFB9852E}" destId="{32D9ECEF-CD06-4F61-9DC7-EC817D22BD09}" srcOrd="0" destOrd="0" presId="urn:microsoft.com/office/officeart/2005/8/layout/hierarchy1"/>
    <dgm:cxn modelId="{830D3345-6695-4441-97E4-E503C6834559}" type="presOf" srcId="{E80CA270-6C90-4E17-ACEA-46B56AD54DD1}" destId="{6C68D39C-CEB1-4972-BA44-24D2BED05316}" srcOrd="0" destOrd="0" presId="urn:microsoft.com/office/officeart/2005/8/layout/hierarchy1"/>
    <dgm:cxn modelId="{FD0E1F68-FD55-4DBC-BEAB-9DBB37A808A1}" type="presOf" srcId="{C5146535-FD3D-4589-98A3-623B8DA4B8DB}" destId="{562738A7-AB7F-4A15-8E53-F371C1AD5A4E}" srcOrd="0" destOrd="0" presId="urn:microsoft.com/office/officeart/2005/8/layout/hierarchy1"/>
    <dgm:cxn modelId="{898BD46E-28A6-4235-8E5C-134C93C27BD8}" type="presOf" srcId="{EC74E552-C501-4B0E-9400-E8B410F53D50}" destId="{E4813E1B-0409-4A77-90C9-1F327D64D196}" srcOrd="0" destOrd="0" presId="urn:microsoft.com/office/officeart/2005/8/layout/hierarchy1"/>
    <dgm:cxn modelId="{8EBF857E-7408-4941-91E4-293B0F59EEF7}" srcId="{6A70FD8F-0050-42E3-8B3A-6ED7CFB9852E}" destId="{C5146535-FD3D-4589-98A3-623B8DA4B8DB}" srcOrd="1" destOrd="0" parTransId="{20848F78-EC70-4162-96CE-CC68006930F0}" sibTransId="{7A3CCAF8-AC3A-401E-AEDD-44BBC1AA9C31}"/>
    <dgm:cxn modelId="{DA0BF18A-15B9-4EB6-9752-BC6C3318FD78}" type="presOf" srcId="{96262926-A67D-4E4E-9515-5EBC67F0B634}" destId="{8DA765FF-397C-4FFF-86BE-4E6BC769692C}" srcOrd="0" destOrd="0" presId="urn:microsoft.com/office/officeart/2005/8/layout/hierarchy1"/>
    <dgm:cxn modelId="{675350A2-FFDF-45C2-9A8C-E9B77BE9A507}" type="presOf" srcId="{8DB5D7D5-6A1C-4ABC-8850-759A9D876047}" destId="{1E5172F1-D964-4BBC-81F0-57C9159D68AB}" srcOrd="0" destOrd="0" presId="urn:microsoft.com/office/officeart/2005/8/layout/hierarchy1"/>
    <dgm:cxn modelId="{C5202EE1-10E9-4076-9D55-9E0CF8B152AF}" srcId="{6A70FD8F-0050-42E3-8B3A-6ED7CFB9852E}" destId="{8DB5D7D5-6A1C-4ABC-8850-759A9D876047}" srcOrd="0" destOrd="0" parTransId="{D8874F40-D7B0-41DE-BB6F-A6014FEAB2D7}" sibTransId="{BD6E0A2E-99C8-4F5A-971A-CD211D1099FF}"/>
    <dgm:cxn modelId="{2DC28DF8-5C1B-4F53-A4C1-D5B63FB54BAF}" srcId="{C5146535-FD3D-4589-98A3-623B8DA4B8DB}" destId="{E80CA270-6C90-4E17-ACEA-46B56AD54DD1}" srcOrd="0" destOrd="0" parTransId="{7EEC8067-96EF-4BE0-8BE3-BA59ED78A31F}" sibTransId="{1AFE46E5-6B07-4894-8ECB-21BD7E7B8AF1}"/>
    <dgm:cxn modelId="{D6352051-813C-4951-8DA0-34168FD85BF7}" type="presParOf" srcId="{32D9ECEF-CD06-4F61-9DC7-EC817D22BD09}" destId="{075935A7-34EC-47AA-A4D0-E3C55CDF6B16}" srcOrd="0" destOrd="0" presId="urn:microsoft.com/office/officeart/2005/8/layout/hierarchy1"/>
    <dgm:cxn modelId="{2C3CB567-14D7-49E9-84CE-DEF9459E1816}" type="presParOf" srcId="{075935A7-34EC-47AA-A4D0-E3C55CDF6B16}" destId="{052E68D5-72E3-4033-8522-CD77D2C59523}" srcOrd="0" destOrd="0" presId="urn:microsoft.com/office/officeart/2005/8/layout/hierarchy1"/>
    <dgm:cxn modelId="{A882A4E8-A682-48A7-97AB-95B503083F7D}" type="presParOf" srcId="{052E68D5-72E3-4033-8522-CD77D2C59523}" destId="{D3ADB59A-49A1-4C18-96C7-ED0840AE467B}" srcOrd="0" destOrd="0" presId="urn:microsoft.com/office/officeart/2005/8/layout/hierarchy1"/>
    <dgm:cxn modelId="{86FC57B8-8105-47E2-9C68-BD5A5342E1BB}" type="presParOf" srcId="{052E68D5-72E3-4033-8522-CD77D2C59523}" destId="{1E5172F1-D964-4BBC-81F0-57C9159D68AB}" srcOrd="1" destOrd="0" presId="urn:microsoft.com/office/officeart/2005/8/layout/hierarchy1"/>
    <dgm:cxn modelId="{A51C1A36-6EEE-4BC6-9F9B-0ABE0FF80F33}" type="presParOf" srcId="{075935A7-34EC-47AA-A4D0-E3C55CDF6B16}" destId="{92A095C6-663A-4E4F-8CCC-1061A15F82C2}" srcOrd="1" destOrd="0" presId="urn:microsoft.com/office/officeart/2005/8/layout/hierarchy1"/>
    <dgm:cxn modelId="{3D25A148-A2A5-4717-B49D-84BA710FEE75}" type="presParOf" srcId="{92A095C6-663A-4E4F-8CCC-1061A15F82C2}" destId="{E4813E1B-0409-4A77-90C9-1F327D64D196}" srcOrd="0" destOrd="0" presId="urn:microsoft.com/office/officeart/2005/8/layout/hierarchy1"/>
    <dgm:cxn modelId="{3B2B1453-340B-4301-A868-87F0F36EB71E}" type="presParOf" srcId="{92A095C6-663A-4E4F-8CCC-1061A15F82C2}" destId="{B64DDD32-BE37-4DF1-80BB-5656B07E5BA5}" srcOrd="1" destOrd="0" presId="urn:microsoft.com/office/officeart/2005/8/layout/hierarchy1"/>
    <dgm:cxn modelId="{3293EC07-255F-4344-AD4B-A2F0631FF503}" type="presParOf" srcId="{B64DDD32-BE37-4DF1-80BB-5656B07E5BA5}" destId="{27740965-4F5A-42AB-B4E0-67CEF68D7AB2}" srcOrd="0" destOrd="0" presId="urn:microsoft.com/office/officeart/2005/8/layout/hierarchy1"/>
    <dgm:cxn modelId="{4C777686-1AE5-490A-8B02-B252ADEDBFD7}" type="presParOf" srcId="{27740965-4F5A-42AB-B4E0-67CEF68D7AB2}" destId="{410DBC99-2A57-4BBC-AB6C-DF82F1AF34E9}" srcOrd="0" destOrd="0" presId="urn:microsoft.com/office/officeart/2005/8/layout/hierarchy1"/>
    <dgm:cxn modelId="{033C472E-C216-470C-8D11-81E99F9738B9}" type="presParOf" srcId="{27740965-4F5A-42AB-B4E0-67CEF68D7AB2}" destId="{8DA765FF-397C-4FFF-86BE-4E6BC769692C}" srcOrd="1" destOrd="0" presId="urn:microsoft.com/office/officeart/2005/8/layout/hierarchy1"/>
    <dgm:cxn modelId="{7553320A-2B69-4879-86F1-46AAAB02A829}" type="presParOf" srcId="{B64DDD32-BE37-4DF1-80BB-5656B07E5BA5}" destId="{F62EB724-DE54-4A65-B317-A7F7A15848BA}" srcOrd="1" destOrd="0" presId="urn:microsoft.com/office/officeart/2005/8/layout/hierarchy1"/>
    <dgm:cxn modelId="{1A3BC3A7-711E-4FD2-8746-5FAB381F2325}" type="presParOf" srcId="{32D9ECEF-CD06-4F61-9DC7-EC817D22BD09}" destId="{4AAFDD97-338D-4739-972A-B372F464A9CC}" srcOrd="1" destOrd="0" presId="urn:microsoft.com/office/officeart/2005/8/layout/hierarchy1"/>
    <dgm:cxn modelId="{11A26F15-F268-4F9D-BA8F-D49855301418}" type="presParOf" srcId="{4AAFDD97-338D-4739-972A-B372F464A9CC}" destId="{FE2C76DB-6693-41E5-9035-C6477A9E6C61}" srcOrd="0" destOrd="0" presId="urn:microsoft.com/office/officeart/2005/8/layout/hierarchy1"/>
    <dgm:cxn modelId="{C7012470-1A54-47D4-AC51-347B56086709}" type="presParOf" srcId="{FE2C76DB-6693-41E5-9035-C6477A9E6C61}" destId="{FBE0C469-B548-4CC5-9BF4-FC59F931533B}" srcOrd="0" destOrd="0" presId="urn:microsoft.com/office/officeart/2005/8/layout/hierarchy1"/>
    <dgm:cxn modelId="{7D80679B-E15E-46D2-B05E-AD67FC4A473C}" type="presParOf" srcId="{FE2C76DB-6693-41E5-9035-C6477A9E6C61}" destId="{562738A7-AB7F-4A15-8E53-F371C1AD5A4E}" srcOrd="1" destOrd="0" presId="urn:microsoft.com/office/officeart/2005/8/layout/hierarchy1"/>
    <dgm:cxn modelId="{7D1BF7CC-D49B-4D65-84BE-587FD647E046}" type="presParOf" srcId="{4AAFDD97-338D-4739-972A-B372F464A9CC}" destId="{B70A05AA-B70B-45D5-9B37-AAA9DA87D6FA}" srcOrd="1" destOrd="0" presId="urn:microsoft.com/office/officeart/2005/8/layout/hierarchy1"/>
    <dgm:cxn modelId="{D8D30E17-1545-480E-A3C2-84203040F6E6}" type="presParOf" srcId="{B70A05AA-B70B-45D5-9B37-AAA9DA87D6FA}" destId="{FE246A5A-A9A3-43EE-B2F6-D1A4E7BD7343}" srcOrd="0" destOrd="0" presId="urn:microsoft.com/office/officeart/2005/8/layout/hierarchy1"/>
    <dgm:cxn modelId="{475BDC1F-92C6-4E20-84CA-CDF2B85AC99A}" type="presParOf" srcId="{B70A05AA-B70B-45D5-9B37-AAA9DA87D6FA}" destId="{E4EEEBC8-5F7D-4CE7-A909-095379BDCF17}" srcOrd="1" destOrd="0" presId="urn:microsoft.com/office/officeart/2005/8/layout/hierarchy1"/>
    <dgm:cxn modelId="{A0FE96DF-2863-44B8-B2C4-CBE89990D5BA}" type="presParOf" srcId="{E4EEEBC8-5F7D-4CE7-A909-095379BDCF17}" destId="{3CEC8F14-A2ED-4269-B4EA-504568E35FE7}" srcOrd="0" destOrd="0" presId="urn:microsoft.com/office/officeart/2005/8/layout/hierarchy1"/>
    <dgm:cxn modelId="{B2632E63-9E7F-4826-85BC-B59B0F4227FD}" type="presParOf" srcId="{3CEC8F14-A2ED-4269-B4EA-504568E35FE7}" destId="{10AD40D6-704E-4E02-A36F-F2B07C78E766}" srcOrd="0" destOrd="0" presId="urn:microsoft.com/office/officeart/2005/8/layout/hierarchy1"/>
    <dgm:cxn modelId="{60DEFFAF-960A-4B37-9361-3BB77462F13A}" type="presParOf" srcId="{3CEC8F14-A2ED-4269-B4EA-504568E35FE7}" destId="{6C68D39C-CEB1-4972-BA44-24D2BED05316}" srcOrd="1" destOrd="0" presId="urn:microsoft.com/office/officeart/2005/8/layout/hierarchy1"/>
    <dgm:cxn modelId="{4533F86E-4B79-4E99-BDB1-ACDAE6CD4105}" type="presParOf" srcId="{E4EEEBC8-5F7D-4CE7-A909-095379BDCF17}" destId="{E6163F3D-BFA9-4F2A-A09C-62CB7491F0D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70FD8F-0050-42E3-8B3A-6ED7CFB9852E}" type="doc">
      <dgm:prSet loTypeId="urn:microsoft.com/office/officeart/2005/8/layout/hierarchy1" loCatId="hierarchy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DB5D7D5-6A1C-4ABC-8850-759A9D876047}">
      <dgm:prSet custT="1"/>
      <dgm:spPr>
        <a:solidFill>
          <a:srgbClr val="FFFFFF">
            <a:alpha val="94902"/>
          </a:srgbClr>
        </a:solidFill>
      </dgm:spPr>
      <dgm:t>
        <a:bodyPr/>
        <a:lstStyle/>
        <a:p>
          <a:pPr algn="ctr" rtl="1">
            <a:lnSpc>
              <a:spcPct val="100000"/>
            </a:lnSpc>
          </a:pPr>
          <a:r>
            <a:rPr lang="ar-IQ" sz="2500" dirty="0"/>
            <a:t>الانتباه الى صور </a:t>
          </a:r>
          <a:r>
            <a:rPr lang="ar-IQ" sz="2500" dirty="0" err="1"/>
            <a:t>السلايدر</a:t>
          </a:r>
          <a:r>
            <a:rPr lang="ar-IQ" sz="2500" dirty="0"/>
            <a:t> في أجهزة الموبايل</a:t>
          </a:r>
          <a:endParaRPr lang="en-US" sz="2500" dirty="0"/>
        </a:p>
      </dgm:t>
    </dgm:pt>
    <dgm:pt modelId="{D8874F40-D7B0-41DE-BB6F-A6014FEAB2D7}" type="parTrans" cxnId="{C5202EE1-10E9-4076-9D55-9E0CF8B152AF}">
      <dgm:prSet/>
      <dgm:spPr/>
      <dgm:t>
        <a:bodyPr/>
        <a:lstStyle/>
        <a:p>
          <a:endParaRPr lang="en-US"/>
        </a:p>
      </dgm:t>
    </dgm:pt>
    <dgm:pt modelId="{BD6E0A2E-99C8-4F5A-971A-CD211D1099FF}" type="sibTrans" cxnId="{C5202EE1-10E9-4076-9D55-9E0CF8B152AF}">
      <dgm:prSet/>
      <dgm:spPr/>
      <dgm:t>
        <a:bodyPr/>
        <a:lstStyle/>
        <a:p>
          <a:endParaRPr lang="en-US"/>
        </a:p>
      </dgm:t>
    </dgm:pt>
    <dgm:pt modelId="{96262926-A67D-4E4E-9515-5EBC67F0B634}">
      <dgm:prSet custT="1"/>
      <dgm:spPr>
        <a:solidFill>
          <a:srgbClr val="FFFFFF">
            <a:alpha val="94902"/>
          </a:srgb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ar-IQ" sz="2500" dirty="0"/>
            <a:t>الاهتمام بطريقة عرض جداول المحاضرات الاسبوعية</a:t>
          </a:r>
          <a:endParaRPr lang="en-US" sz="2500" dirty="0"/>
        </a:p>
      </dgm:t>
    </dgm:pt>
    <dgm:pt modelId="{EC74E552-C501-4B0E-9400-E8B410F53D50}" type="parTrans" cxnId="{8C5B110A-FBC3-4CBF-BED2-413E87D4DAD5}">
      <dgm:prSet/>
      <dgm:spPr/>
      <dgm:t>
        <a:bodyPr/>
        <a:lstStyle/>
        <a:p>
          <a:endParaRPr lang="en-US"/>
        </a:p>
      </dgm:t>
    </dgm:pt>
    <dgm:pt modelId="{1DA7ACEB-F642-43C1-BCB5-F580B9B985B9}" type="sibTrans" cxnId="{8C5B110A-FBC3-4CBF-BED2-413E87D4DAD5}">
      <dgm:prSet/>
      <dgm:spPr/>
      <dgm:t>
        <a:bodyPr/>
        <a:lstStyle/>
        <a:p>
          <a:endParaRPr lang="en-US"/>
        </a:p>
      </dgm:t>
    </dgm:pt>
    <dgm:pt modelId="{C5146535-FD3D-4589-98A3-623B8DA4B8DB}">
      <dgm:prSet custT="1"/>
      <dgm:spPr>
        <a:solidFill>
          <a:srgbClr val="FFFFFF">
            <a:alpha val="94902"/>
          </a:srgbClr>
        </a:solidFill>
      </dgm:spPr>
      <dgm:t>
        <a:bodyPr/>
        <a:lstStyle/>
        <a:p>
          <a:pPr algn="ctr" rtl="1">
            <a:lnSpc>
              <a:spcPct val="100000"/>
            </a:lnSpc>
          </a:pPr>
          <a:r>
            <a:rPr lang="ar-IQ" sz="2500" dirty="0"/>
            <a:t>الهيكل الإداري يحتوي على كل الوحدات والشعب الاداري</a:t>
          </a:r>
          <a:endParaRPr lang="en-US" sz="2500" dirty="0"/>
        </a:p>
      </dgm:t>
    </dgm:pt>
    <dgm:pt modelId="{20848F78-EC70-4162-96CE-CC68006930F0}" type="parTrans" cxnId="{8EBF857E-7408-4941-91E4-293B0F59EEF7}">
      <dgm:prSet/>
      <dgm:spPr/>
      <dgm:t>
        <a:bodyPr/>
        <a:lstStyle/>
        <a:p>
          <a:endParaRPr lang="en-US"/>
        </a:p>
      </dgm:t>
    </dgm:pt>
    <dgm:pt modelId="{7A3CCAF8-AC3A-401E-AEDD-44BBC1AA9C31}" type="sibTrans" cxnId="{8EBF857E-7408-4941-91E4-293B0F59EEF7}">
      <dgm:prSet/>
      <dgm:spPr/>
      <dgm:t>
        <a:bodyPr/>
        <a:lstStyle/>
        <a:p>
          <a:endParaRPr lang="en-US"/>
        </a:p>
      </dgm:t>
    </dgm:pt>
    <dgm:pt modelId="{E80CA270-6C90-4E17-ACEA-46B56AD54DD1}">
      <dgm:prSet custT="1"/>
      <dgm:spPr>
        <a:solidFill>
          <a:srgbClr val="FFFFFF">
            <a:alpha val="94902"/>
          </a:srgbClr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ar-IQ" sz="2500" kern="1200" dirty="0"/>
            <a:t>التقويم الجامعي يجب ان يكون محدث ولجميع المراحل الأولية</a:t>
          </a:r>
          <a:endParaRPr lang="en-US" sz="2500" kern="1200" dirty="0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latin typeface="Franklin Gothic Book" panose="020B0502020104020203"/>
            <a:ea typeface="+mn-ea"/>
            <a:cs typeface="Majalla UI"/>
          </a:endParaRPr>
        </a:p>
      </dgm:t>
    </dgm:pt>
    <dgm:pt modelId="{7EEC8067-96EF-4BE0-8BE3-BA59ED78A31F}" type="parTrans" cxnId="{2DC28DF8-5C1B-4F53-A4C1-D5B63FB54BAF}">
      <dgm:prSet/>
      <dgm:spPr/>
      <dgm:t>
        <a:bodyPr/>
        <a:lstStyle/>
        <a:p>
          <a:endParaRPr lang="en-US"/>
        </a:p>
      </dgm:t>
    </dgm:pt>
    <dgm:pt modelId="{1AFE46E5-6B07-4894-8ECB-21BD7E7B8AF1}" type="sibTrans" cxnId="{2DC28DF8-5C1B-4F53-A4C1-D5B63FB54BAF}">
      <dgm:prSet/>
      <dgm:spPr/>
      <dgm:t>
        <a:bodyPr/>
        <a:lstStyle/>
        <a:p>
          <a:endParaRPr lang="en-US"/>
        </a:p>
      </dgm:t>
    </dgm:pt>
    <dgm:pt modelId="{32D9ECEF-CD06-4F61-9DC7-EC817D22BD09}" type="pres">
      <dgm:prSet presAssocID="{6A70FD8F-0050-42E3-8B3A-6ED7CFB9852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75935A7-34EC-47AA-A4D0-E3C55CDF6B16}" type="pres">
      <dgm:prSet presAssocID="{8DB5D7D5-6A1C-4ABC-8850-759A9D876047}" presName="hierRoot1" presStyleCnt="0"/>
      <dgm:spPr/>
    </dgm:pt>
    <dgm:pt modelId="{052E68D5-72E3-4033-8522-CD77D2C59523}" type="pres">
      <dgm:prSet presAssocID="{8DB5D7D5-6A1C-4ABC-8850-759A9D876047}" presName="composite" presStyleCnt="0"/>
      <dgm:spPr/>
    </dgm:pt>
    <dgm:pt modelId="{D3ADB59A-49A1-4C18-96C7-ED0840AE467B}" type="pres">
      <dgm:prSet presAssocID="{8DB5D7D5-6A1C-4ABC-8850-759A9D876047}" presName="background" presStyleLbl="node0" presStyleIdx="0" presStyleCnt="2"/>
      <dgm:spPr/>
    </dgm:pt>
    <dgm:pt modelId="{1E5172F1-D964-4BBC-81F0-57C9159D68AB}" type="pres">
      <dgm:prSet presAssocID="{8DB5D7D5-6A1C-4ABC-8850-759A9D876047}" presName="text" presStyleLbl="fgAcc0" presStyleIdx="0" presStyleCnt="2">
        <dgm:presLayoutVars>
          <dgm:chPref val="3"/>
        </dgm:presLayoutVars>
      </dgm:prSet>
      <dgm:spPr/>
    </dgm:pt>
    <dgm:pt modelId="{92A095C6-663A-4E4F-8CCC-1061A15F82C2}" type="pres">
      <dgm:prSet presAssocID="{8DB5D7D5-6A1C-4ABC-8850-759A9D876047}" presName="hierChild2" presStyleCnt="0"/>
      <dgm:spPr/>
    </dgm:pt>
    <dgm:pt modelId="{E4813E1B-0409-4A77-90C9-1F327D64D196}" type="pres">
      <dgm:prSet presAssocID="{EC74E552-C501-4B0E-9400-E8B410F53D50}" presName="Name10" presStyleLbl="parChTrans1D2" presStyleIdx="0" presStyleCnt="2"/>
      <dgm:spPr/>
    </dgm:pt>
    <dgm:pt modelId="{B64DDD32-BE37-4DF1-80BB-5656B07E5BA5}" type="pres">
      <dgm:prSet presAssocID="{96262926-A67D-4E4E-9515-5EBC67F0B634}" presName="hierRoot2" presStyleCnt="0"/>
      <dgm:spPr/>
    </dgm:pt>
    <dgm:pt modelId="{27740965-4F5A-42AB-B4E0-67CEF68D7AB2}" type="pres">
      <dgm:prSet presAssocID="{96262926-A67D-4E4E-9515-5EBC67F0B634}" presName="composite2" presStyleCnt="0"/>
      <dgm:spPr/>
    </dgm:pt>
    <dgm:pt modelId="{410DBC99-2A57-4BBC-AB6C-DF82F1AF34E9}" type="pres">
      <dgm:prSet presAssocID="{96262926-A67D-4E4E-9515-5EBC67F0B634}" presName="background2" presStyleLbl="node2" presStyleIdx="0" presStyleCnt="2"/>
      <dgm:spPr/>
    </dgm:pt>
    <dgm:pt modelId="{8DA765FF-397C-4FFF-86BE-4E6BC769692C}" type="pres">
      <dgm:prSet presAssocID="{96262926-A67D-4E4E-9515-5EBC67F0B634}" presName="text2" presStyleLbl="fgAcc2" presStyleIdx="0" presStyleCnt="2">
        <dgm:presLayoutVars>
          <dgm:chPref val="3"/>
        </dgm:presLayoutVars>
      </dgm:prSet>
      <dgm:spPr/>
    </dgm:pt>
    <dgm:pt modelId="{F62EB724-DE54-4A65-B317-A7F7A15848BA}" type="pres">
      <dgm:prSet presAssocID="{96262926-A67D-4E4E-9515-5EBC67F0B634}" presName="hierChild3" presStyleCnt="0"/>
      <dgm:spPr/>
    </dgm:pt>
    <dgm:pt modelId="{4AAFDD97-338D-4739-972A-B372F464A9CC}" type="pres">
      <dgm:prSet presAssocID="{C5146535-FD3D-4589-98A3-623B8DA4B8DB}" presName="hierRoot1" presStyleCnt="0"/>
      <dgm:spPr/>
    </dgm:pt>
    <dgm:pt modelId="{FE2C76DB-6693-41E5-9035-C6477A9E6C61}" type="pres">
      <dgm:prSet presAssocID="{C5146535-FD3D-4589-98A3-623B8DA4B8DB}" presName="composite" presStyleCnt="0"/>
      <dgm:spPr/>
    </dgm:pt>
    <dgm:pt modelId="{FBE0C469-B548-4CC5-9BF4-FC59F931533B}" type="pres">
      <dgm:prSet presAssocID="{C5146535-FD3D-4589-98A3-623B8DA4B8DB}" presName="background" presStyleLbl="node0" presStyleIdx="1" presStyleCnt="2"/>
      <dgm:spPr/>
    </dgm:pt>
    <dgm:pt modelId="{562738A7-AB7F-4A15-8E53-F371C1AD5A4E}" type="pres">
      <dgm:prSet presAssocID="{C5146535-FD3D-4589-98A3-623B8DA4B8DB}" presName="text" presStyleLbl="fgAcc0" presStyleIdx="1" presStyleCnt="2" custLinFactNeighborY="542">
        <dgm:presLayoutVars>
          <dgm:chPref val="3"/>
        </dgm:presLayoutVars>
      </dgm:prSet>
      <dgm:spPr/>
    </dgm:pt>
    <dgm:pt modelId="{B70A05AA-B70B-45D5-9B37-AAA9DA87D6FA}" type="pres">
      <dgm:prSet presAssocID="{C5146535-FD3D-4589-98A3-623B8DA4B8DB}" presName="hierChild2" presStyleCnt="0"/>
      <dgm:spPr/>
    </dgm:pt>
    <dgm:pt modelId="{FE246A5A-A9A3-43EE-B2F6-D1A4E7BD7343}" type="pres">
      <dgm:prSet presAssocID="{7EEC8067-96EF-4BE0-8BE3-BA59ED78A31F}" presName="Name10" presStyleLbl="parChTrans1D2" presStyleIdx="1" presStyleCnt="2"/>
      <dgm:spPr/>
    </dgm:pt>
    <dgm:pt modelId="{E4EEEBC8-5F7D-4CE7-A909-095379BDCF17}" type="pres">
      <dgm:prSet presAssocID="{E80CA270-6C90-4E17-ACEA-46B56AD54DD1}" presName="hierRoot2" presStyleCnt="0"/>
      <dgm:spPr/>
    </dgm:pt>
    <dgm:pt modelId="{3CEC8F14-A2ED-4269-B4EA-504568E35FE7}" type="pres">
      <dgm:prSet presAssocID="{E80CA270-6C90-4E17-ACEA-46B56AD54DD1}" presName="composite2" presStyleCnt="0"/>
      <dgm:spPr/>
    </dgm:pt>
    <dgm:pt modelId="{10AD40D6-704E-4E02-A36F-F2B07C78E766}" type="pres">
      <dgm:prSet presAssocID="{E80CA270-6C90-4E17-ACEA-46B56AD54DD1}" presName="background2" presStyleLbl="node2" presStyleIdx="1" presStyleCnt="2"/>
      <dgm:spPr/>
    </dgm:pt>
    <dgm:pt modelId="{6C68D39C-CEB1-4972-BA44-24D2BED05316}" type="pres">
      <dgm:prSet presAssocID="{E80CA270-6C90-4E17-ACEA-46B56AD54DD1}" presName="text2" presStyleLbl="fgAcc2" presStyleIdx="1" presStyleCnt="2">
        <dgm:presLayoutVars>
          <dgm:chPref val="3"/>
        </dgm:presLayoutVars>
      </dgm:prSet>
      <dgm:spPr/>
    </dgm:pt>
    <dgm:pt modelId="{E6163F3D-BFA9-4F2A-A09C-62CB7491F0D0}" type="pres">
      <dgm:prSet presAssocID="{E80CA270-6C90-4E17-ACEA-46B56AD54DD1}" presName="hierChild3" presStyleCnt="0"/>
      <dgm:spPr/>
    </dgm:pt>
  </dgm:ptLst>
  <dgm:cxnLst>
    <dgm:cxn modelId="{8C5B110A-FBC3-4CBF-BED2-413E87D4DAD5}" srcId="{8DB5D7D5-6A1C-4ABC-8850-759A9D876047}" destId="{96262926-A67D-4E4E-9515-5EBC67F0B634}" srcOrd="0" destOrd="0" parTransId="{EC74E552-C501-4B0E-9400-E8B410F53D50}" sibTransId="{1DA7ACEB-F642-43C1-BCB5-F580B9B985B9}"/>
    <dgm:cxn modelId="{608B4936-F84B-471D-B390-490B3231C399}" type="presOf" srcId="{7EEC8067-96EF-4BE0-8BE3-BA59ED78A31F}" destId="{FE246A5A-A9A3-43EE-B2F6-D1A4E7BD7343}" srcOrd="0" destOrd="0" presId="urn:microsoft.com/office/officeart/2005/8/layout/hierarchy1"/>
    <dgm:cxn modelId="{BE0C893B-AB6D-4AFD-AA1E-F047401E869C}" type="presOf" srcId="{6A70FD8F-0050-42E3-8B3A-6ED7CFB9852E}" destId="{32D9ECEF-CD06-4F61-9DC7-EC817D22BD09}" srcOrd="0" destOrd="0" presId="urn:microsoft.com/office/officeart/2005/8/layout/hierarchy1"/>
    <dgm:cxn modelId="{830D3345-6695-4441-97E4-E503C6834559}" type="presOf" srcId="{E80CA270-6C90-4E17-ACEA-46B56AD54DD1}" destId="{6C68D39C-CEB1-4972-BA44-24D2BED05316}" srcOrd="0" destOrd="0" presId="urn:microsoft.com/office/officeart/2005/8/layout/hierarchy1"/>
    <dgm:cxn modelId="{FD0E1F68-FD55-4DBC-BEAB-9DBB37A808A1}" type="presOf" srcId="{C5146535-FD3D-4589-98A3-623B8DA4B8DB}" destId="{562738A7-AB7F-4A15-8E53-F371C1AD5A4E}" srcOrd="0" destOrd="0" presId="urn:microsoft.com/office/officeart/2005/8/layout/hierarchy1"/>
    <dgm:cxn modelId="{898BD46E-28A6-4235-8E5C-134C93C27BD8}" type="presOf" srcId="{EC74E552-C501-4B0E-9400-E8B410F53D50}" destId="{E4813E1B-0409-4A77-90C9-1F327D64D196}" srcOrd="0" destOrd="0" presId="urn:microsoft.com/office/officeart/2005/8/layout/hierarchy1"/>
    <dgm:cxn modelId="{8EBF857E-7408-4941-91E4-293B0F59EEF7}" srcId="{6A70FD8F-0050-42E3-8B3A-6ED7CFB9852E}" destId="{C5146535-FD3D-4589-98A3-623B8DA4B8DB}" srcOrd="1" destOrd="0" parTransId="{20848F78-EC70-4162-96CE-CC68006930F0}" sibTransId="{7A3CCAF8-AC3A-401E-AEDD-44BBC1AA9C31}"/>
    <dgm:cxn modelId="{DA0BF18A-15B9-4EB6-9752-BC6C3318FD78}" type="presOf" srcId="{96262926-A67D-4E4E-9515-5EBC67F0B634}" destId="{8DA765FF-397C-4FFF-86BE-4E6BC769692C}" srcOrd="0" destOrd="0" presId="urn:microsoft.com/office/officeart/2005/8/layout/hierarchy1"/>
    <dgm:cxn modelId="{675350A2-FFDF-45C2-9A8C-E9B77BE9A507}" type="presOf" srcId="{8DB5D7D5-6A1C-4ABC-8850-759A9D876047}" destId="{1E5172F1-D964-4BBC-81F0-57C9159D68AB}" srcOrd="0" destOrd="0" presId="urn:microsoft.com/office/officeart/2005/8/layout/hierarchy1"/>
    <dgm:cxn modelId="{C5202EE1-10E9-4076-9D55-9E0CF8B152AF}" srcId="{6A70FD8F-0050-42E3-8B3A-6ED7CFB9852E}" destId="{8DB5D7D5-6A1C-4ABC-8850-759A9D876047}" srcOrd="0" destOrd="0" parTransId="{D8874F40-D7B0-41DE-BB6F-A6014FEAB2D7}" sibTransId="{BD6E0A2E-99C8-4F5A-971A-CD211D1099FF}"/>
    <dgm:cxn modelId="{2DC28DF8-5C1B-4F53-A4C1-D5B63FB54BAF}" srcId="{C5146535-FD3D-4589-98A3-623B8DA4B8DB}" destId="{E80CA270-6C90-4E17-ACEA-46B56AD54DD1}" srcOrd="0" destOrd="0" parTransId="{7EEC8067-96EF-4BE0-8BE3-BA59ED78A31F}" sibTransId="{1AFE46E5-6B07-4894-8ECB-21BD7E7B8AF1}"/>
    <dgm:cxn modelId="{D6352051-813C-4951-8DA0-34168FD85BF7}" type="presParOf" srcId="{32D9ECEF-CD06-4F61-9DC7-EC817D22BD09}" destId="{075935A7-34EC-47AA-A4D0-E3C55CDF6B16}" srcOrd="0" destOrd="0" presId="urn:microsoft.com/office/officeart/2005/8/layout/hierarchy1"/>
    <dgm:cxn modelId="{2C3CB567-14D7-49E9-84CE-DEF9459E1816}" type="presParOf" srcId="{075935A7-34EC-47AA-A4D0-E3C55CDF6B16}" destId="{052E68D5-72E3-4033-8522-CD77D2C59523}" srcOrd="0" destOrd="0" presId="urn:microsoft.com/office/officeart/2005/8/layout/hierarchy1"/>
    <dgm:cxn modelId="{A882A4E8-A682-48A7-97AB-95B503083F7D}" type="presParOf" srcId="{052E68D5-72E3-4033-8522-CD77D2C59523}" destId="{D3ADB59A-49A1-4C18-96C7-ED0840AE467B}" srcOrd="0" destOrd="0" presId="urn:microsoft.com/office/officeart/2005/8/layout/hierarchy1"/>
    <dgm:cxn modelId="{86FC57B8-8105-47E2-9C68-BD5A5342E1BB}" type="presParOf" srcId="{052E68D5-72E3-4033-8522-CD77D2C59523}" destId="{1E5172F1-D964-4BBC-81F0-57C9159D68AB}" srcOrd="1" destOrd="0" presId="urn:microsoft.com/office/officeart/2005/8/layout/hierarchy1"/>
    <dgm:cxn modelId="{A51C1A36-6EEE-4BC6-9F9B-0ABE0FF80F33}" type="presParOf" srcId="{075935A7-34EC-47AA-A4D0-E3C55CDF6B16}" destId="{92A095C6-663A-4E4F-8CCC-1061A15F82C2}" srcOrd="1" destOrd="0" presId="urn:microsoft.com/office/officeart/2005/8/layout/hierarchy1"/>
    <dgm:cxn modelId="{3D25A148-A2A5-4717-B49D-84BA710FEE75}" type="presParOf" srcId="{92A095C6-663A-4E4F-8CCC-1061A15F82C2}" destId="{E4813E1B-0409-4A77-90C9-1F327D64D196}" srcOrd="0" destOrd="0" presId="urn:microsoft.com/office/officeart/2005/8/layout/hierarchy1"/>
    <dgm:cxn modelId="{3B2B1453-340B-4301-A868-87F0F36EB71E}" type="presParOf" srcId="{92A095C6-663A-4E4F-8CCC-1061A15F82C2}" destId="{B64DDD32-BE37-4DF1-80BB-5656B07E5BA5}" srcOrd="1" destOrd="0" presId="urn:microsoft.com/office/officeart/2005/8/layout/hierarchy1"/>
    <dgm:cxn modelId="{3293EC07-255F-4344-AD4B-A2F0631FF503}" type="presParOf" srcId="{B64DDD32-BE37-4DF1-80BB-5656B07E5BA5}" destId="{27740965-4F5A-42AB-B4E0-67CEF68D7AB2}" srcOrd="0" destOrd="0" presId="urn:microsoft.com/office/officeart/2005/8/layout/hierarchy1"/>
    <dgm:cxn modelId="{4C777686-1AE5-490A-8B02-B252ADEDBFD7}" type="presParOf" srcId="{27740965-4F5A-42AB-B4E0-67CEF68D7AB2}" destId="{410DBC99-2A57-4BBC-AB6C-DF82F1AF34E9}" srcOrd="0" destOrd="0" presId="urn:microsoft.com/office/officeart/2005/8/layout/hierarchy1"/>
    <dgm:cxn modelId="{033C472E-C216-470C-8D11-81E99F9738B9}" type="presParOf" srcId="{27740965-4F5A-42AB-B4E0-67CEF68D7AB2}" destId="{8DA765FF-397C-4FFF-86BE-4E6BC769692C}" srcOrd="1" destOrd="0" presId="urn:microsoft.com/office/officeart/2005/8/layout/hierarchy1"/>
    <dgm:cxn modelId="{7553320A-2B69-4879-86F1-46AAAB02A829}" type="presParOf" srcId="{B64DDD32-BE37-4DF1-80BB-5656B07E5BA5}" destId="{F62EB724-DE54-4A65-B317-A7F7A15848BA}" srcOrd="1" destOrd="0" presId="urn:microsoft.com/office/officeart/2005/8/layout/hierarchy1"/>
    <dgm:cxn modelId="{1A3BC3A7-711E-4FD2-8746-5FAB381F2325}" type="presParOf" srcId="{32D9ECEF-CD06-4F61-9DC7-EC817D22BD09}" destId="{4AAFDD97-338D-4739-972A-B372F464A9CC}" srcOrd="1" destOrd="0" presId="urn:microsoft.com/office/officeart/2005/8/layout/hierarchy1"/>
    <dgm:cxn modelId="{11A26F15-F268-4F9D-BA8F-D49855301418}" type="presParOf" srcId="{4AAFDD97-338D-4739-972A-B372F464A9CC}" destId="{FE2C76DB-6693-41E5-9035-C6477A9E6C61}" srcOrd="0" destOrd="0" presId="urn:microsoft.com/office/officeart/2005/8/layout/hierarchy1"/>
    <dgm:cxn modelId="{C7012470-1A54-47D4-AC51-347B56086709}" type="presParOf" srcId="{FE2C76DB-6693-41E5-9035-C6477A9E6C61}" destId="{FBE0C469-B548-4CC5-9BF4-FC59F931533B}" srcOrd="0" destOrd="0" presId="urn:microsoft.com/office/officeart/2005/8/layout/hierarchy1"/>
    <dgm:cxn modelId="{7D80679B-E15E-46D2-B05E-AD67FC4A473C}" type="presParOf" srcId="{FE2C76DB-6693-41E5-9035-C6477A9E6C61}" destId="{562738A7-AB7F-4A15-8E53-F371C1AD5A4E}" srcOrd="1" destOrd="0" presId="urn:microsoft.com/office/officeart/2005/8/layout/hierarchy1"/>
    <dgm:cxn modelId="{7D1BF7CC-D49B-4D65-84BE-587FD647E046}" type="presParOf" srcId="{4AAFDD97-338D-4739-972A-B372F464A9CC}" destId="{B70A05AA-B70B-45D5-9B37-AAA9DA87D6FA}" srcOrd="1" destOrd="0" presId="urn:microsoft.com/office/officeart/2005/8/layout/hierarchy1"/>
    <dgm:cxn modelId="{D8D30E17-1545-480E-A3C2-84203040F6E6}" type="presParOf" srcId="{B70A05AA-B70B-45D5-9B37-AAA9DA87D6FA}" destId="{FE246A5A-A9A3-43EE-B2F6-D1A4E7BD7343}" srcOrd="0" destOrd="0" presId="urn:microsoft.com/office/officeart/2005/8/layout/hierarchy1"/>
    <dgm:cxn modelId="{475BDC1F-92C6-4E20-84CA-CDF2B85AC99A}" type="presParOf" srcId="{B70A05AA-B70B-45D5-9B37-AAA9DA87D6FA}" destId="{E4EEEBC8-5F7D-4CE7-A909-095379BDCF17}" srcOrd="1" destOrd="0" presId="urn:microsoft.com/office/officeart/2005/8/layout/hierarchy1"/>
    <dgm:cxn modelId="{A0FE96DF-2863-44B8-B2C4-CBE89990D5BA}" type="presParOf" srcId="{E4EEEBC8-5F7D-4CE7-A909-095379BDCF17}" destId="{3CEC8F14-A2ED-4269-B4EA-504568E35FE7}" srcOrd="0" destOrd="0" presId="urn:microsoft.com/office/officeart/2005/8/layout/hierarchy1"/>
    <dgm:cxn modelId="{B2632E63-9E7F-4826-85BC-B59B0F4227FD}" type="presParOf" srcId="{3CEC8F14-A2ED-4269-B4EA-504568E35FE7}" destId="{10AD40D6-704E-4E02-A36F-F2B07C78E766}" srcOrd="0" destOrd="0" presId="urn:microsoft.com/office/officeart/2005/8/layout/hierarchy1"/>
    <dgm:cxn modelId="{60DEFFAF-960A-4B37-9361-3BB77462F13A}" type="presParOf" srcId="{3CEC8F14-A2ED-4269-B4EA-504568E35FE7}" destId="{6C68D39C-CEB1-4972-BA44-24D2BED05316}" srcOrd="1" destOrd="0" presId="urn:microsoft.com/office/officeart/2005/8/layout/hierarchy1"/>
    <dgm:cxn modelId="{4533F86E-4B79-4E99-BDB1-ACDAE6CD4105}" type="presParOf" srcId="{E4EEEBC8-5F7D-4CE7-A909-095379BDCF17}" destId="{E6163F3D-BFA9-4F2A-A09C-62CB7491F0D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BF2723-6A85-432B-AB1F-47A004C0CC5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88D295-E80D-4B79-A350-E66A09C8F6F5}">
      <dgm:prSet phldrT="[Text]"/>
      <dgm:spPr/>
      <dgm:t>
        <a:bodyPr/>
        <a:lstStyle/>
        <a:p>
          <a:r>
            <a:rPr lang="ar-IQ" dirty="0"/>
            <a:t>الدراسات  العليا</a:t>
          </a:r>
          <a:endParaRPr lang="en-US" dirty="0"/>
        </a:p>
      </dgm:t>
    </dgm:pt>
    <dgm:pt modelId="{7584FDFD-9D15-4F3C-9A7A-23BE0312EA30}" type="parTrans" cxnId="{14D373B2-16D3-4002-98D8-018704174E27}">
      <dgm:prSet/>
      <dgm:spPr/>
      <dgm:t>
        <a:bodyPr/>
        <a:lstStyle/>
        <a:p>
          <a:endParaRPr lang="en-US"/>
        </a:p>
      </dgm:t>
    </dgm:pt>
    <dgm:pt modelId="{97F7FF45-BBEF-4D42-B6F6-3A974B407792}" type="sibTrans" cxnId="{14D373B2-16D3-4002-98D8-018704174E27}">
      <dgm:prSet/>
      <dgm:spPr/>
      <dgm:t>
        <a:bodyPr/>
        <a:lstStyle/>
        <a:p>
          <a:endParaRPr lang="en-US"/>
        </a:p>
      </dgm:t>
    </dgm:pt>
    <dgm:pt modelId="{82C2FF5B-9597-4A86-8B28-626EABF40909}">
      <dgm:prSet phldrT="[Text]" custT="1"/>
      <dgm:spPr/>
      <dgm:t>
        <a:bodyPr/>
        <a:lstStyle/>
        <a:p>
          <a:pPr marL="0" lvl="1" indent="0" algn="r" defTabSz="2003425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tabLst/>
          </a:pPr>
          <a:r>
            <a:rPr lang="ar-IQ" sz="3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Franklin Gothic Book" panose="020B0502020104020203"/>
              <a:ea typeface="+mn-ea"/>
              <a:cs typeface="Majalla UI"/>
            </a:rPr>
            <a:t>قسم 1 المعلومات الخاصة بالدراسة العليا</a:t>
          </a:r>
          <a:endParaRPr lang="en-US" sz="3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Franklin Gothic Book" panose="020B0502020104020203"/>
            <a:ea typeface="+mn-ea"/>
            <a:cs typeface="Majalla UI"/>
          </a:endParaRPr>
        </a:p>
      </dgm:t>
    </dgm:pt>
    <dgm:pt modelId="{0D0313DF-4FE5-4FFA-828B-A7DC10DD5DA4}" type="parTrans" cxnId="{8CA7CD0C-754F-4A35-BD2B-47E5A7C41F4E}">
      <dgm:prSet/>
      <dgm:spPr/>
      <dgm:t>
        <a:bodyPr/>
        <a:lstStyle/>
        <a:p>
          <a:endParaRPr lang="en-US"/>
        </a:p>
      </dgm:t>
    </dgm:pt>
    <dgm:pt modelId="{E160455B-26E6-4766-A419-EB6DADC3E72C}" type="sibTrans" cxnId="{8CA7CD0C-754F-4A35-BD2B-47E5A7C41F4E}">
      <dgm:prSet/>
      <dgm:spPr/>
      <dgm:t>
        <a:bodyPr/>
        <a:lstStyle/>
        <a:p>
          <a:endParaRPr lang="en-US"/>
        </a:p>
      </dgm:t>
    </dgm:pt>
    <dgm:pt modelId="{C30B34EC-81DA-4B68-BC1F-DC8A2F0F69C3}">
      <dgm:prSet phldrT="[Text]"/>
      <dgm:spPr/>
      <dgm:t>
        <a:bodyPr/>
        <a:lstStyle/>
        <a:p>
          <a:r>
            <a:rPr lang="ar-IQ" dirty="0"/>
            <a:t>الدراسات الأولية</a:t>
          </a:r>
          <a:endParaRPr lang="en-US" dirty="0"/>
        </a:p>
      </dgm:t>
    </dgm:pt>
    <dgm:pt modelId="{AEBA1CA2-895E-4770-B645-F43302E2C70B}" type="parTrans" cxnId="{FB8A2EBA-165C-44E3-B899-C64604C7912B}">
      <dgm:prSet/>
      <dgm:spPr/>
      <dgm:t>
        <a:bodyPr/>
        <a:lstStyle/>
        <a:p>
          <a:endParaRPr lang="en-US"/>
        </a:p>
      </dgm:t>
    </dgm:pt>
    <dgm:pt modelId="{CE85A833-D58A-4D59-B186-AA21D271D029}" type="sibTrans" cxnId="{FB8A2EBA-165C-44E3-B899-C64604C7912B}">
      <dgm:prSet/>
      <dgm:spPr/>
      <dgm:t>
        <a:bodyPr/>
        <a:lstStyle/>
        <a:p>
          <a:endParaRPr lang="en-US"/>
        </a:p>
      </dgm:t>
    </dgm:pt>
    <dgm:pt modelId="{D25021B0-1E69-4665-97BA-450DF9A50504}">
      <dgm:prSet phldrT="[Text]" custT="1"/>
      <dgm:spPr/>
      <dgm:t>
        <a:bodyPr/>
        <a:lstStyle/>
        <a:p>
          <a:pPr marL="0" indent="0" defTabSz="2003425" rtl="1">
            <a:tabLst/>
          </a:pPr>
          <a:r>
            <a:rPr lang="ar-IQ" sz="3000" dirty="0"/>
            <a:t>قسم 1 المعلومات الخاصة بالدراسة الأولية</a:t>
          </a:r>
          <a:endParaRPr lang="en-US" sz="3000" dirty="0"/>
        </a:p>
      </dgm:t>
    </dgm:pt>
    <dgm:pt modelId="{283C761D-0BE9-4CEC-98F5-5044D3F48CD5}" type="parTrans" cxnId="{1CD9889B-CA55-4060-9D1A-AA0591EBDBCD}">
      <dgm:prSet/>
      <dgm:spPr/>
      <dgm:t>
        <a:bodyPr/>
        <a:lstStyle/>
        <a:p>
          <a:endParaRPr lang="en-US"/>
        </a:p>
      </dgm:t>
    </dgm:pt>
    <dgm:pt modelId="{ADBE5392-94C5-4BED-AAA0-76D6AB8EC989}" type="sibTrans" cxnId="{1CD9889B-CA55-4060-9D1A-AA0591EBDBCD}">
      <dgm:prSet/>
      <dgm:spPr/>
      <dgm:t>
        <a:bodyPr/>
        <a:lstStyle/>
        <a:p>
          <a:endParaRPr lang="en-US"/>
        </a:p>
      </dgm:t>
    </dgm:pt>
    <dgm:pt modelId="{6BD6CC48-6D94-4123-B818-66A6422058F4}" type="pres">
      <dgm:prSet presAssocID="{01BF2723-6A85-432B-AB1F-47A004C0CC59}" presName="Name0" presStyleCnt="0">
        <dgm:presLayoutVars>
          <dgm:dir/>
          <dgm:animLvl val="lvl"/>
          <dgm:resizeHandles val="exact"/>
        </dgm:presLayoutVars>
      </dgm:prSet>
      <dgm:spPr/>
    </dgm:pt>
    <dgm:pt modelId="{4FF924DD-61E4-425D-A75C-D72EAD4814F7}" type="pres">
      <dgm:prSet presAssocID="{1888D295-E80D-4B79-A350-E66A09C8F6F5}" presName="composite" presStyleCnt="0"/>
      <dgm:spPr/>
    </dgm:pt>
    <dgm:pt modelId="{57B6FEC6-37CB-408E-94A3-36B768E1F6B6}" type="pres">
      <dgm:prSet presAssocID="{1888D295-E80D-4B79-A350-E66A09C8F6F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D0C0A8A-CD61-4335-B068-6652D527E6C3}" type="pres">
      <dgm:prSet presAssocID="{1888D295-E80D-4B79-A350-E66A09C8F6F5}" presName="desTx" presStyleLbl="alignAccFollowNode1" presStyleIdx="0" presStyleCnt="2">
        <dgm:presLayoutVars>
          <dgm:bulletEnabled val="1"/>
        </dgm:presLayoutVars>
      </dgm:prSet>
      <dgm:spPr/>
    </dgm:pt>
    <dgm:pt modelId="{BB4AC763-616B-478F-851A-DC2AF13D741C}" type="pres">
      <dgm:prSet presAssocID="{97F7FF45-BBEF-4D42-B6F6-3A974B407792}" presName="space" presStyleCnt="0"/>
      <dgm:spPr/>
    </dgm:pt>
    <dgm:pt modelId="{04B87CAE-B5D4-490D-900E-0F94E569A5B3}" type="pres">
      <dgm:prSet presAssocID="{C30B34EC-81DA-4B68-BC1F-DC8A2F0F69C3}" presName="composite" presStyleCnt="0"/>
      <dgm:spPr/>
    </dgm:pt>
    <dgm:pt modelId="{42661BAD-8B27-4D55-8BB6-15E2A1EEACE9}" type="pres">
      <dgm:prSet presAssocID="{C30B34EC-81DA-4B68-BC1F-DC8A2F0F69C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55B14039-D894-4855-8A24-A6D11B98226A}" type="pres">
      <dgm:prSet presAssocID="{C30B34EC-81DA-4B68-BC1F-DC8A2F0F69C3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16579C00-0E82-4AED-B7E7-E5E179D8FB02}" type="presOf" srcId="{1888D295-E80D-4B79-A350-E66A09C8F6F5}" destId="{57B6FEC6-37CB-408E-94A3-36B768E1F6B6}" srcOrd="0" destOrd="0" presId="urn:microsoft.com/office/officeart/2005/8/layout/hList1"/>
    <dgm:cxn modelId="{8CA7CD0C-754F-4A35-BD2B-47E5A7C41F4E}" srcId="{1888D295-E80D-4B79-A350-E66A09C8F6F5}" destId="{82C2FF5B-9597-4A86-8B28-626EABF40909}" srcOrd="0" destOrd="0" parTransId="{0D0313DF-4FE5-4FFA-828B-A7DC10DD5DA4}" sibTransId="{E160455B-26E6-4766-A419-EB6DADC3E72C}"/>
    <dgm:cxn modelId="{41CD5B43-936D-4D7E-BDCD-A08F93691AA7}" type="presOf" srcId="{01BF2723-6A85-432B-AB1F-47A004C0CC59}" destId="{6BD6CC48-6D94-4123-B818-66A6422058F4}" srcOrd="0" destOrd="0" presId="urn:microsoft.com/office/officeart/2005/8/layout/hList1"/>
    <dgm:cxn modelId="{AA278A80-A52A-4B11-9170-CD4171840B84}" type="presOf" srcId="{82C2FF5B-9597-4A86-8B28-626EABF40909}" destId="{BD0C0A8A-CD61-4335-B068-6652D527E6C3}" srcOrd="0" destOrd="0" presId="urn:microsoft.com/office/officeart/2005/8/layout/hList1"/>
    <dgm:cxn modelId="{1CD9889B-CA55-4060-9D1A-AA0591EBDBCD}" srcId="{C30B34EC-81DA-4B68-BC1F-DC8A2F0F69C3}" destId="{D25021B0-1E69-4665-97BA-450DF9A50504}" srcOrd="0" destOrd="0" parTransId="{283C761D-0BE9-4CEC-98F5-5044D3F48CD5}" sibTransId="{ADBE5392-94C5-4BED-AAA0-76D6AB8EC989}"/>
    <dgm:cxn modelId="{14D373B2-16D3-4002-98D8-018704174E27}" srcId="{01BF2723-6A85-432B-AB1F-47A004C0CC59}" destId="{1888D295-E80D-4B79-A350-E66A09C8F6F5}" srcOrd="0" destOrd="0" parTransId="{7584FDFD-9D15-4F3C-9A7A-23BE0312EA30}" sibTransId="{97F7FF45-BBEF-4D42-B6F6-3A974B407792}"/>
    <dgm:cxn modelId="{E21F12B5-C8DE-49D6-98A9-51E4414661A7}" type="presOf" srcId="{C30B34EC-81DA-4B68-BC1F-DC8A2F0F69C3}" destId="{42661BAD-8B27-4D55-8BB6-15E2A1EEACE9}" srcOrd="0" destOrd="0" presId="urn:microsoft.com/office/officeart/2005/8/layout/hList1"/>
    <dgm:cxn modelId="{FB8A2EBA-165C-44E3-B899-C64604C7912B}" srcId="{01BF2723-6A85-432B-AB1F-47A004C0CC59}" destId="{C30B34EC-81DA-4B68-BC1F-DC8A2F0F69C3}" srcOrd="1" destOrd="0" parTransId="{AEBA1CA2-895E-4770-B645-F43302E2C70B}" sibTransId="{CE85A833-D58A-4D59-B186-AA21D271D029}"/>
    <dgm:cxn modelId="{098A36D6-E604-4652-94F9-7ACB13C055A0}" type="presOf" srcId="{D25021B0-1E69-4665-97BA-450DF9A50504}" destId="{55B14039-D894-4855-8A24-A6D11B98226A}" srcOrd="0" destOrd="0" presId="urn:microsoft.com/office/officeart/2005/8/layout/hList1"/>
    <dgm:cxn modelId="{2AA8AEBA-870E-4894-9897-CC4705E52B2B}" type="presParOf" srcId="{6BD6CC48-6D94-4123-B818-66A6422058F4}" destId="{4FF924DD-61E4-425D-A75C-D72EAD4814F7}" srcOrd="0" destOrd="0" presId="urn:microsoft.com/office/officeart/2005/8/layout/hList1"/>
    <dgm:cxn modelId="{F57F0692-A30B-4A15-9F53-194153AAF5F5}" type="presParOf" srcId="{4FF924DD-61E4-425D-A75C-D72EAD4814F7}" destId="{57B6FEC6-37CB-408E-94A3-36B768E1F6B6}" srcOrd="0" destOrd="0" presId="urn:microsoft.com/office/officeart/2005/8/layout/hList1"/>
    <dgm:cxn modelId="{5B7D25EF-C277-4CE6-AB2A-329011AE058E}" type="presParOf" srcId="{4FF924DD-61E4-425D-A75C-D72EAD4814F7}" destId="{BD0C0A8A-CD61-4335-B068-6652D527E6C3}" srcOrd="1" destOrd="0" presId="urn:microsoft.com/office/officeart/2005/8/layout/hList1"/>
    <dgm:cxn modelId="{0DBD6F38-C7F5-434F-94D9-9D697EDEFCE8}" type="presParOf" srcId="{6BD6CC48-6D94-4123-B818-66A6422058F4}" destId="{BB4AC763-616B-478F-851A-DC2AF13D741C}" srcOrd="1" destOrd="0" presId="urn:microsoft.com/office/officeart/2005/8/layout/hList1"/>
    <dgm:cxn modelId="{D2F31479-2F79-4C65-9EE8-258A44956FB9}" type="presParOf" srcId="{6BD6CC48-6D94-4123-B818-66A6422058F4}" destId="{04B87CAE-B5D4-490D-900E-0F94E569A5B3}" srcOrd="2" destOrd="0" presId="urn:microsoft.com/office/officeart/2005/8/layout/hList1"/>
    <dgm:cxn modelId="{90E7EB22-554B-4BAE-8022-88029AC35DB7}" type="presParOf" srcId="{04B87CAE-B5D4-490D-900E-0F94E569A5B3}" destId="{42661BAD-8B27-4D55-8BB6-15E2A1EEACE9}" srcOrd="0" destOrd="0" presId="urn:microsoft.com/office/officeart/2005/8/layout/hList1"/>
    <dgm:cxn modelId="{81731A85-E167-4E0C-8BBB-D42F8AB75FE8}" type="presParOf" srcId="{04B87CAE-B5D4-490D-900E-0F94E569A5B3}" destId="{55B14039-D894-4855-8A24-A6D11B98226A}" srcOrd="1" destOrd="0" presId="urn:microsoft.com/office/officeart/2005/8/layout/hList1"/>
  </dgm:cxnLst>
  <dgm:bg/>
  <dgm:whole>
    <a:ln>
      <a:solidFill>
        <a:schemeClr val="tx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3AB9C7-8AD1-4B0A-8377-B95787721A3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95E5D4-A146-4109-B15E-3FD637F301BD}">
      <dgm:prSet phldrT="[Text]"/>
      <dgm:spPr/>
      <dgm:t>
        <a:bodyPr/>
        <a:lstStyle/>
        <a:p>
          <a:r>
            <a:rPr lang="ar-IQ" dirty="0"/>
            <a:t>الدراسات  العليا</a:t>
          </a:r>
          <a:endParaRPr lang="en-US" dirty="0"/>
        </a:p>
      </dgm:t>
    </dgm:pt>
    <dgm:pt modelId="{435FE95F-DC70-4544-A472-5549203A7F96}" type="parTrans" cxnId="{7FFED9A4-CA54-4D84-8D12-5218B89AB0A1}">
      <dgm:prSet/>
      <dgm:spPr/>
      <dgm:t>
        <a:bodyPr/>
        <a:lstStyle/>
        <a:p>
          <a:endParaRPr lang="en-US"/>
        </a:p>
      </dgm:t>
    </dgm:pt>
    <dgm:pt modelId="{17FC8CFD-F602-42F7-A8CF-4E9D399BC12C}" type="sibTrans" cxnId="{7FFED9A4-CA54-4D84-8D12-5218B89AB0A1}">
      <dgm:prSet/>
      <dgm:spPr/>
      <dgm:t>
        <a:bodyPr/>
        <a:lstStyle/>
        <a:p>
          <a:endParaRPr lang="en-US"/>
        </a:p>
      </dgm:t>
    </dgm:pt>
    <dgm:pt modelId="{2AA9BD13-E85B-4C2B-A5C9-5E220B9F68E8}">
      <dgm:prSet phldrT="[Text]"/>
      <dgm:spPr/>
      <dgm:t>
        <a:bodyPr/>
        <a:lstStyle/>
        <a:p>
          <a:pPr rtl="1"/>
          <a:r>
            <a:rPr lang="ar-IQ" dirty="0"/>
            <a:t>قسم 1</a:t>
          </a:r>
          <a:endParaRPr lang="en-US" dirty="0"/>
        </a:p>
      </dgm:t>
    </dgm:pt>
    <dgm:pt modelId="{B5F89679-8ECA-4C4E-A805-BA50055BB669}" type="parTrans" cxnId="{0665D4E8-0C57-45B0-BCA5-B6237C3BC6AD}">
      <dgm:prSet/>
      <dgm:spPr/>
      <dgm:t>
        <a:bodyPr/>
        <a:lstStyle/>
        <a:p>
          <a:endParaRPr lang="en-US"/>
        </a:p>
      </dgm:t>
    </dgm:pt>
    <dgm:pt modelId="{3E1ED75A-3385-458B-9A2E-66E46A11B7A3}" type="sibTrans" cxnId="{0665D4E8-0C57-45B0-BCA5-B6237C3BC6AD}">
      <dgm:prSet/>
      <dgm:spPr/>
      <dgm:t>
        <a:bodyPr/>
        <a:lstStyle/>
        <a:p>
          <a:endParaRPr lang="en-US"/>
        </a:p>
      </dgm:t>
    </dgm:pt>
    <dgm:pt modelId="{B117AEE8-FF84-4275-A911-F32D065B1859}">
      <dgm:prSet phldrT="[Text]"/>
      <dgm:spPr/>
      <dgm:t>
        <a:bodyPr/>
        <a:lstStyle/>
        <a:p>
          <a:pPr rtl="1"/>
          <a:r>
            <a:rPr lang="ar-IQ" dirty="0"/>
            <a:t>قسم 3</a:t>
          </a:r>
          <a:endParaRPr lang="en-US" dirty="0"/>
        </a:p>
      </dgm:t>
    </dgm:pt>
    <dgm:pt modelId="{9D506336-47C8-40E8-9BAE-9C65C7CC45C0}" type="parTrans" cxnId="{BAFC067A-AFD7-4ED6-8B88-B8ECF22C7ECE}">
      <dgm:prSet/>
      <dgm:spPr/>
      <dgm:t>
        <a:bodyPr/>
        <a:lstStyle/>
        <a:p>
          <a:endParaRPr lang="en-US"/>
        </a:p>
      </dgm:t>
    </dgm:pt>
    <dgm:pt modelId="{8614E1DC-C663-4CA3-9B67-17AA942CF50E}" type="sibTrans" cxnId="{BAFC067A-AFD7-4ED6-8B88-B8ECF22C7ECE}">
      <dgm:prSet/>
      <dgm:spPr/>
      <dgm:t>
        <a:bodyPr/>
        <a:lstStyle/>
        <a:p>
          <a:endParaRPr lang="en-US"/>
        </a:p>
      </dgm:t>
    </dgm:pt>
    <dgm:pt modelId="{63EC9A68-33C0-4EE6-9219-807441A6E5F7}">
      <dgm:prSet phldrT="[Text]"/>
      <dgm:spPr/>
      <dgm:t>
        <a:bodyPr/>
        <a:lstStyle/>
        <a:p>
          <a:r>
            <a:rPr lang="ar-IQ" dirty="0"/>
            <a:t>الدراسات الأولية</a:t>
          </a:r>
          <a:endParaRPr lang="en-US" dirty="0"/>
        </a:p>
      </dgm:t>
    </dgm:pt>
    <dgm:pt modelId="{CB441762-E540-4301-8079-E1ADD6ACCC8A}" type="parTrans" cxnId="{C8099248-9996-4B53-A109-2B3938AC712C}">
      <dgm:prSet/>
      <dgm:spPr/>
      <dgm:t>
        <a:bodyPr/>
        <a:lstStyle/>
        <a:p>
          <a:endParaRPr lang="en-US"/>
        </a:p>
      </dgm:t>
    </dgm:pt>
    <dgm:pt modelId="{9AE7292C-F6F6-42B2-AF8D-643C3E01C6C9}" type="sibTrans" cxnId="{C8099248-9996-4B53-A109-2B3938AC712C}">
      <dgm:prSet/>
      <dgm:spPr/>
      <dgm:t>
        <a:bodyPr/>
        <a:lstStyle/>
        <a:p>
          <a:endParaRPr lang="en-US"/>
        </a:p>
      </dgm:t>
    </dgm:pt>
    <dgm:pt modelId="{3CAF1E29-4186-42B6-9302-7D666A740DA5}">
      <dgm:prSet phldrT="[Text]"/>
      <dgm:spPr/>
      <dgm:t>
        <a:bodyPr/>
        <a:lstStyle/>
        <a:p>
          <a:pPr rtl="1"/>
          <a:r>
            <a:rPr lang="ar-IQ" dirty="0"/>
            <a:t>قسم 1</a:t>
          </a:r>
          <a:endParaRPr lang="en-US" dirty="0"/>
        </a:p>
      </dgm:t>
    </dgm:pt>
    <dgm:pt modelId="{E2C8C7BD-3406-4D69-A721-5BFCC0CCE9A9}" type="parTrans" cxnId="{E1140EBC-EE45-47C6-9962-72AA44FF038D}">
      <dgm:prSet/>
      <dgm:spPr/>
      <dgm:t>
        <a:bodyPr/>
        <a:lstStyle/>
        <a:p>
          <a:endParaRPr lang="en-US"/>
        </a:p>
      </dgm:t>
    </dgm:pt>
    <dgm:pt modelId="{49E16E90-6A30-4429-A8C8-4BC0B698CE7D}" type="sibTrans" cxnId="{E1140EBC-EE45-47C6-9962-72AA44FF038D}">
      <dgm:prSet/>
      <dgm:spPr/>
      <dgm:t>
        <a:bodyPr/>
        <a:lstStyle/>
        <a:p>
          <a:endParaRPr lang="en-US"/>
        </a:p>
      </dgm:t>
    </dgm:pt>
    <dgm:pt modelId="{27D1AA75-8538-4FCB-9D17-CEAED7821658}">
      <dgm:prSet phldrT="[Text]"/>
      <dgm:spPr/>
      <dgm:t>
        <a:bodyPr/>
        <a:lstStyle/>
        <a:p>
          <a:pPr rtl="1"/>
          <a:r>
            <a:rPr lang="ar-IQ" dirty="0"/>
            <a:t>قسم 2</a:t>
          </a:r>
          <a:endParaRPr lang="en-US" dirty="0"/>
        </a:p>
      </dgm:t>
    </dgm:pt>
    <dgm:pt modelId="{1324999A-525F-4474-8B19-E62972DE00D6}" type="parTrans" cxnId="{C78663D9-29BB-436A-A3DE-4AFA06AD1A1C}">
      <dgm:prSet/>
      <dgm:spPr/>
      <dgm:t>
        <a:bodyPr/>
        <a:lstStyle/>
        <a:p>
          <a:endParaRPr lang="en-US"/>
        </a:p>
      </dgm:t>
    </dgm:pt>
    <dgm:pt modelId="{94F4BE43-FECF-4BBC-85CA-4D7262831024}" type="sibTrans" cxnId="{C78663D9-29BB-436A-A3DE-4AFA06AD1A1C}">
      <dgm:prSet/>
      <dgm:spPr/>
      <dgm:t>
        <a:bodyPr/>
        <a:lstStyle/>
        <a:p>
          <a:endParaRPr lang="en-US"/>
        </a:p>
      </dgm:t>
    </dgm:pt>
    <dgm:pt modelId="{DDB13553-227D-4DF7-AB8F-02C09E834C89}">
      <dgm:prSet phldrT="[Text]"/>
      <dgm:spPr/>
      <dgm:t>
        <a:bodyPr/>
        <a:lstStyle/>
        <a:p>
          <a:pPr rtl="1"/>
          <a:r>
            <a:rPr lang="ar-IQ" dirty="0"/>
            <a:t>قسم 3</a:t>
          </a:r>
          <a:endParaRPr lang="en-US" dirty="0"/>
        </a:p>
      </dgm:t>
    </dgm:pt>
    <dgm:pt modelId="{115AE013-91B4-4535-B5D2-DBACDA3FEBA4}" type="parTrans" cxnId="{408962A6-68AB-4414-9326-598A1A9815EB}">
      <dgm:prSet/>
      <dgm:spPr/>
      <dgm:t>
        <a:bodyPr/>
        <a:lstStyle/>
        <a:p>
          <a:endParaRPr lang="en-US"/>
        </a:p>
      </dgm:t>
    </dgm:pt>
    <dgm:pt modelId="{3CC3AACC-8C33-44A9-9D65-1F349465D8DE}" type="sibTrans" cxnId="{408962A6-68AB-4414-9326-598A1A9815EB}">
      <dgm:prSet/>
      <dgm:spPr/>
      <dgm:t>
        <a:bodyPr/>
        <a:lstStyle/>
        <a:p>
          <a:endParaRPr lang="en-US"/>
        </a:p>
      </dgm:t>
    </dgm:pt>
    <dgm:pt modelId="{84544064-E96E-4FA5-B66C-57A9EE090806}" type="pres">
      <dgm:prSet presAssocID="{963AB9C7-8AD1-4B0A-8377-B95787721A3C}" presName="Name0" presStyleCnt="0">
        <dgm:presLayoutVars>
          <dgm:dir/>
          <dgm:animLvl val="lvl"/>
          <dgm:resizeHandles val="exact"/>
        </dgm:presLayoutVars>
      </dgm:prSet>
      <dgm:spPr/>
    </dgm:pt>
    <dgm:pt modelId="{F9F13229-C7FE-4E17-AC26-ED2CA5D520E5}" type="pres">
      <dgm:prSet presAssocID="{3495E5D4-A146-4109-B15E-3FD637F301BD}" presName="composite" presStyleCnt="0"/>
      <dgm:spPr/>
    </dgm:pt>
    <dgm:pt modelId="{2521E990-88F1-4BE7-AE77-D5773606448A}" type="pres">
      <dgm:prSet presAssocID="{3495E5D4-A146-4109-B15E-3FD637F301B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5DDC0FB-6796-4727-936A-9244EC990EDE}" type="pres">
      <dgm:prSet presAssocID="{3495E5D4-A146-4109-B15E-3FD637F301BD}" presName="desTx" presStyleLbl="alignAccFollowNode1" presStyleIdx="0" presStyleCnt="2">
        <dgm:presLayoutVars>
          <dgm:bulletEnabled val="1"/>
        </dgm:presLayoutVars>
      </dgm:prSet>
      <dgm:spPr/>
    </dgm:pt>
    <dgm:pt modelId="{1DEC3782-4752-4639-A077-630C47EA143E}" type="pres">
      <dgm:prSet presAssocID="{17FC8CFD-F602-42F7-A8CF-4E9D399BC12C}" presName="space" presStyleCnt="0"/>
      <dgm:spPr/>
    </dgm:pt>
    <dgm:pt modelId="{1B271268-2679-4915-A8BA-5E0FD5FE23C8}" type="pres">
      <dgm:prSet presAssocID="{63EC9A68-33C0-4EE6-9219-807441A6E5F7}" presName="composite" presStyleCnt="0"/>
      <dgm:spPr/>
    </dgm:pt>
    <dgm:pt modelId="{4930CC61-416A-4B86-8F5E-ABD414F088D1}" type="pres">
      <dgm:prSet presAssocID="{63EC9A68-33C0-4EE6-9219-807441A6E5F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27B8659B-E872-4025-9D30-A8C56D81ECE1}" type="pres">
      <dgm:prSet presAssocID="{63EC9A68-33C0-4EE6-9219-807441A6E5F7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3613C509-53D1-4270-81D5-6D300293C16F}" type="presOf" srcId="{3CAF1E29-4186-42B6-9302-7D666A740DA5}" destId="{27B8659B-E872-4025-9D30-A8C56D81ECE1}" srcOrd="0" destOrd="0" presId="urn:microsoft.com/office/officeart/2005/8/layout/hList1"/>
    <dgm:cxn modelId="{72F5EC37-A875-4BFF-A76A-C7D8CA0D4E16}" type="presOf" srcId="{963AB9C7-8AD1-4B0A-8377-B95787721A3C}" destId="{84544064-E96E-4FA5-B66C-57A9EE090806}" srcOrd="0" destOrd="0" presId="urn:microsoft.com/office/officeart/2005/8/layout/hList1"/>
    <dgm:cxn modelId="{C8099248-9996-4B53-A109-2B3938AC712C}" srcId="{963AB9C7-8AD1-4B0A-8377-B95787721A3C}" destId="{63EC9A68-33C0-4EE6-9219-807441A6E5F7}" srcOrd="1" destOrd="0" parTransId="{CB441762-E540-4301-8079-E1ADD6ACCC8A}" sibTransId="{9AE7292C-F6F6-42B2-AF8D-643C3E01C6C9}"/>
    <dgm:cxn modelId="{8A64496C-8F12-4ABB-8190-9484F2B82474}" type="presOf" srcId="{B117AEE8-FF84-4275-A911-F32D065B1859}" destId="{85DDC0FB-6796-4727-936A-9244EC990EDE}" srcOrd="0" destOrd="1" presId="urn:microsoft.com/office/officeart/2005/8/layout/hList1"/>
    <dgm:cxn modelId="{130F9451-0A91-4767-A0E7-C7A2CA5A4F9D}" type="presOf" srcId="{2AA9BD13-E85B-4C2B-A5C9-5E220B9F68E8}" destId="{85DDC0FB-6796-4727-936A-9244EC990EDE}" srcOrd="0" destOrd="0" presId="urn:microsoft.com/office/officeart/2005/8/layout/hList1"/>
    <dgm:cxn modelId="{BAFC067A-AFD7-4ED6-8B88-B8ECF22C7ECE}" srcId="{3495E5D4-A146-4109-B15E-3FD637F301BD}" destId="{B117AEE8-FF84-4275-A911-F32D065B1859}" srcOrd="1" destOrd="0" parTransId="{9D506336-47C8-40E8-9BAE-9C65C7CC45C0}" sibTransId="{8614E1DC-C663-4CA3-9B67-17AA942CF50E}"/>
    <dgm:cxn modelId="{E009BE8F-F2A0-407D-AC4D-34E5D71C1784}" type="presOf" srcId="{DDB13553-227D-4DF7-AB8F-02C09E834C89}" destId="{27B8659B-E872-4025-9D30-A8C56D81ECE1}" srcOrd="0" destOrd="2" presId="urn:microsoft.com/office/officeart/2005/8/layout/hList1"/>
    <dgm:cxn modelId="{7FFED9A4-CA54-4D84-8D12-5218B89AB0A1}" srcId="{963AB9C7-8AD1-4B0A-8377-B95787721A3C}" destId="{3495E5D4-A146-4109-B15E-3FD637F301BD}" srcOrd="0" destOrd="0" parTransId="{435FE95F-DC70-4544-A472-5549203A7F96}" sibTransId="{17FC8CFD-F602-42F7-A8CF-4E9D399BC12C}"/>
    <dgm:cxn modelId="{408962A6-68AB-4414-9326-598A1A9815EB}" srcId="{63EC9A68-33C0-4EE6-9219-807441A6E5F7}" destId="{DDB13553-227D-4DF7-AB8F-02C09E834C89}" srcOrd="2" destOrd="0" parTransId="{115AE013-91B4-4535-B5D2-DBACDA3FEBA4}" sibTransId="{3CC3AACC-8C33-44A9-9D65-1F349465D8DE}"/>
    <dgm:cxn modelId="{AABE57BA-05C8-4454-B77D-74187B5BAEAB}" type="presOf" srcId="{63EC9A68-33C0-4EE6-9219-807441A6E5F7}" destId="{4930CC61-416A-4B86-8F5E-ABD414F088D1}" srcOrd="0" destOrd="0" presId="urn:microsoft.com/office/officeart/2005/8/layout/hList1"/>
    <dgm:cxn modelId="{E1140EBC-EE45-47C6-9962-72AA44FF038D}" srcId="{63EC9A68-33C0-4EE6-9219-807441A6E5F7}" destId="{3CAF1E29-4186-42B6-9302-7D666A740DA5}" srcOrd="0" destOrd="0" parTransId="{E2C8C7BD-3406-4D69-A721-5BFCC0CCE9A9}" sibTransId="{49E16E90-6A30-4429-A8C8-4BC0B698CE7D}"/>
    <dgm:cxn modelId="{742E73C3-56A0-4BDC-AA82-8218A0E07B91}" type="presOf" srcId="{3495E5D4-A146-4109-B15E-3FD637F301BD}" destId="{2521E990-88F1-4BE7-AE77-D5773606448A}" srcOrd="0" destOrd="0" presId="urn:microsoft.com/office/officeart/2005/8/layout/hList1"/>
    <dgm:cxn modelId="{C78663D9-29BB-436A-A3DE-4AFA06AD1A1C}" srcId="{63EC9A68-33C0-4EE6-9219-807441A6E5F7}" destId="{27D1AA75-8538-4FCB-9D17-CEAED7821658}" srcOrd="1" destOrd="0" parTransId="{1324999A-525F-4474-8B19-E62972DE00D6}" sibTransId="{94F4BE43-FECF-4BBC-85CA-4D7262831024}"/>
    <dgm:cxn modelId="{0665D4E8-0C57-45B0-BCA5-B6237C3BC6AD}" srcId="{3495E5D4-A146-4109-B15E-3FD637F301BD}" destId="{2AA9BD13-E85B-4C2B-A5C9-5E220B9F68E8}" srcOrd="0" destOrd="0" parTransId="{B5F89679-8ECA-4C4E-A805-BA50055BB669}" sibTransId="{3E1ED75A-3385-458B-9A2E-66E46A11B7A3}"/>
    <dgm:cxn modelId="{2D49D5F7-A512-4DD5-BB61-D92EAB6D561B}" type="presOf" srcId="{27D1AA75-8538-4FCB-9D17-CEAED7821658}" destId="{27B8659B-E872-4025-9D30-A8C56D81ECE1}" srcOrd="0" destOrd="1" presId="urn:microsoft.com/office/officeart/2005/8/layout/hList1"/>
    <dgm:cxn modelId="{7F3D2590-EB0D-47B6-B9A0-58F070AAB8AB}" type="presParOf" srcId="{84544064-E96E-4FA5-B66C-57A9EE090806}" destId="{F9F13229-C7FE-4E17-AC26-ED2CA5D520E5}" srcOrd="0" destOrd="0" presId="urn:microsoft.com/office/officeart/2005/8/layout/hList1"/>
    <dgm:cxn modelId="{BA07A56F-FFB0-442F-A885-03B0C564C0AA}" type="presParOf" srcId="{F9F13229-C7FE-4E17-AC26-ED2CA5D520E5}" destId="{2521E990-88F1-4BE7-AE77-D5773606448A}" srcOrd="0" destOrd="0" presId="urn:microsoft.com/office/officeart/2005/8/layout/hList1"/>
    <dgm:cxn modelId="{43721411-F58D-48B9-81B8-2BDED9BC84C7}" type="presParOf" srcId="{F9F13229-C7FE-4E17-AC26-ED2CA5D520E5}" destId="{85DDC0FB-6796-4727-936A-9244EC990EDE}" srcOrd="1" destOrd="0" presId="urn:microsoft.com/office/officeart/2005/8/layout/hList1"/>
    <dgm:cxn modelId="{C108C444-C792-429B-98AC-D2ECE4826520}" type="presParOf" srcId="{84544064-E96E-4FA5-B66C-57A9EE090806}" destId="{1DEC3782-4752-4639-A077-630C47EA143E}" srcOrd="1" destOrd="0" presId="urn:microsoft.com/office/officeart/2005/8/layout/hList1"/>
    <dgm:cxn modelId="{BFCB75D8-CD10-4A9F-A7EB-378B6E3EBE71}" type="presParOf" srcId="{84544064-E96E-4FA5-B66C-57A9EE090806}" destId="{1B271268-2679-4915-A8BA-5E0FD5FE23C8}" srcOrd="2" destOrd="0" presId="urn:microsoft.com/office/officeart/2005/8/layout/hList1"/>
    <dgm:cxn modelId="{E2547E43-2C9B-4461-A4C7-A9842DD1A52B}" type="presParOf" srcId="{1B271268-2679-4915-A8BA-5E0FD5FE23C8}" destId="{4930CC61-416A-4B86-8F5E-ABD414F088D1}" srcOrd="0" destOrd="0" presId="urn:microsoft.com/office/officeart/2005/8/layout/hList1"/>
    <dgm:cxn modelId="{BD2E8921-8729-4A44-BF77-F536F02D5069}" type="presParOf" srcId="{1B271268-2679-4915-A8BA-5E0FD5FE23C8}" destId="{27B8659B-E872-4025-9D30-A8C56D81ECE1}" srcOrd="1" destOrd="0" presId="urn:microsoft.com/office/officeart/2005/8/layout/hList1"/>
  </dgm:cxnLst>
  <dgm:bg/>
  <dgm:whole>
    <a:ln>
      <a:solidFill>
        <a:schemeClr val="tx1">
          <a:lumMod val="95000"/>
          <a:lumOff val="5000"/>
        </a:schemeClr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BB8FB-7651-4892-B341-123229E99EA2}">
      <dsp:nvSpPr>
        <dsp:cNvPr id="0" name=""/>
        <dsp:cNvSpPr/>
      </dsp:nvSpPr>
      <dsp:spPr>
        <a:xfrm>
          <a:off x="0" y="217597"/>
          <a:ext cx="7012370" cy="203536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F9267-396C-4ED2-91A4-4FE5BCCD45FA}">
      <dsp:nvSpPr>
        <dsp:cNvPr id="0" name=""/>
        <dsp:cNvSpPr/>
      </dsp:nvSpPr>
      <dsp:spPr>
        <a:xfrm>
          <a:off x="426519" y="847535"/>
          <a:ext cx="775489" cy="77548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CDCC8E-761B-4087-9F58-C165FEFB16A7}">
      <dsp:nvSpPr>
        <dsp:cNvPr id="0" name=""/>
        <dsp:cNvSpPr/>
      </dsp:nvSpPr>
      <dsp:spPr>
        <a:xfrm>
          <a:off x="1959065" y="530289"/>
          <a:ext cx="1551799" cy="1409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223" tIns="149223" rIns="149223" bIns="149223" numCol="1" spcCol="1270" anchor="ctr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500" kern="1200" dirty="0"/>
            <a:t> عنوان الخبر واضح</a:t>
          </a:r>
          <a:endParaRPr lang="en-US" sz="2500" kern="1200" dirty="0"/>
        </a:p>
      </dsp:txBody>
      <dsp:txXfrm>
        <a:off x="1959065" y="530289"/>
        <a:ext cx="1551799" cy="1409981"/>
      </dsp:txXfrm>
    </dsp:sp>
    <dsp:sp modelId="{8FBA2453-8A4D-4038-A144-40A9E0636420}">
      <dsp:nvSpPr>
        <dsp:cNvPr id="0" name=""/>
        <dsp:cNvSpPr/>
      </dsp:nvSpPr>
      <dsp:spPr>
        <a:xfrm>
          <a:off x="4599497" y="540004"/>
          <a:ext cx="2052957" cy="1409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223" tIns="149223" rIns="149223" bIns="149223" numCol="1" spcCol="1270" anchor="ctr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500" kern="1200" dirty="0"/>
            <a:t>متن الخبر وافي على الأقل سطرين وعدم وضع روابط مباشرة</a:t>
          </a:r>
          <a:endParaRPr lang="en-US" sz="2500" kern="1200" dirty="0"/>
        </a:p>
      </dsp:txBody>
      <dsp:txXfrm>
        <a:off x="4599497" y="540004"/>
        <a:ext cx="2052957" cy="1409981"/>
      </dsp:txXfrm>
    </dsp:sp>
    <dsp:sp modelId="{84E890B4-8636-4950-87D7-C14304BEB6D3}">
      <dsp:nvSpPr>
        <dsp:cNvPr id="0" name=""/>
        <dsp:cNvSpPr/>
      </dsp:nvSpPr>
      <dsp:spPr>
        <a:xfrm>
          <a:off x="0" y="2605457"/>
          <a:ext cx="7012370" cy="18860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907E86-D0D4-44FB-A547-C241F971DB60}">
      <dsp:nvSpPr>
        <dsp:cNvPr id="0" name=""/>
        <dsp:cNvSpPr/>
      </dsp:nvSpPr>
      <dsp:spPr>
        <a:xfrm>
          <a:off x="426519" y="3160750"/>
          <a:ext cx="775489" cy="77548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22D29E-15D9-454D-A819-7A1C34B98BDD}">
      <dsp:nvSpPr>
        <dsp:cNvPr id="0" name=""/>
        <dsp:cNvSpPr/>
      </dsp:nvSpPr>
      <dsp:spPr>
        <a:xfrm>
          <a:off x="1945116" y="2843504"/>
          <a:ext cx="1645584" cy="1409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223" tIns="149223" rIns="149223" bIns="149223" numCol="1" spcCol="1270" anchor="ctr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500" kern="1200" dirty="0"/>
            <a:t>اختيار الصور بدقة</a:t>
          </a:r>
          <a:endParaRPr lang="en-US" sz="2500" kern="1200" dirty="0"/>
        </a:p>
      </dsp:txBody>
      <dsp:txXfrm>
        <a:off x="1945116" y="2843504"/>
        <a:ext cx="1645584" cy="1409981"/>
      </dsp:txXfrm>
    </dsp:sp>
    <dsp:sp modelId="{95573159-13A9-48F4-8E26-F1EBE7248AF4}">
      <dsp:nvSpPr>
        <dsp:cNvPr id="0" name=""/>
        <dsp:cNvSpPr/>
      </dsp:nvSpPr>
      <dsp:spPr>
        <a:xfrm>
          <a:off x="4957582" y="2901877"/>
          <a:ext cx="1546364" cy="1409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223" tIns="149223" rIns="149223" bIns="149223" numCol="1" spcCol="1270" anchor="ctr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500" kern="1200" dirty="0"/>
            <a:t>عدم تكرار </a:t>
          </a:r>
          <a:r>
            <a:rPr lang="ar-IQ" sz="2500" kern="1200" dirty="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latin typeface="Franklin Gothic Book" panose="020B0502020104020203"/>
              <a:ea typeface="+mn-ea"/>
              <a:cs typeface="Majalla UI"/>
            </a:rPr>
            <a:t>الصور</a:t>
          </a:r>
          <a:endParaRPr lang="en-US" sz="2500" kern="1200" dirty="0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latin typeface="Franklin Gothic Book" panose="020B0502020104020203"/>
            <a:ea typeface="+mn-ea"/>
            <a:cs typeface="Majalla UI"/>
          </a:endParaRPr>
        </a:p>
      </dsp:txBody>
      <dsp:txXfrm>
        <a:off x="4957582" y="2901877"/>
        <a:ext cx="1546364" cy="14099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46A5A-A9A3-43EE-B2F6-D1A4E7BD7343}">
      <dsp:nvSpPr>
        <dsp:cNvPr id="0" name=""/>
        <dsp:cNvSpPr/>
      </dsp:nvSpPr>
      <dsp:spPr>
        <a:xfrm>
          <a:off x="5030373" y="1804226"/>
          <a:ext cx="91440" cy="8121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12121"/>
              </a:lnTo>
            </a:path>
          </a:pathLst>
        </a:custGeom>
        <a:noFill/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813E1B-0409-4A77-90C9-1F327D64D196}">
      <dsp:nvSpPr>
        <dsp:cNvPr id="0" name=""/>
        <dsp:cNvSpPr/>
      </dsp:nvSpPr>
      <dsp:spPr>
        <a:xfrm>
          <a:off x="1576575" y="1794500"/>
          <a:ext cx="91440" cy="8218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21846"/>
              </a:lnTo>
            </a:path>
          </a:pathLst>
        </a:custGeom>
        <a:noFill/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DB59A-49A1-4C18-96C7-ED0840AE467B}">
      <dsp:nvSpPr>
        <dsp:cNvPr id="0" name=""/>
        <dsp:cNvSpPr/>
      </dsp:nvSpPr>
      <dsp:spPr>
        <a:xfrm>
          <a:off x="209378" y="95"/>
          <a:ext cx="2825834" cy="1794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5172F1-D964-4BBC-81F0-57C9159D68AB}">
      <dsp:nvSpPr>
        <dsp:cNvPr id="0" name=""/>
        <dsp:cNvSpPr/>
      </dsp:nvSpPr>
      <dsp:spPr>
        <a:xfrm>
          <a:off x="523359" y="298378"/>
          <a:ext cx="2825834" cy="1794404"/>
        </a:xfrm>
        <a:prstGeom prst="roundRect">
          <a:avLst>
            <a:gd name="adj" fmla="val 10000"/>
          </a:avLst>
        </a:prstGeom>
        <a:solidFill>
          <a:srgbClr val="FFFFFF">
            <a:alpha val="94902"/>
          </a:srgb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500" kern="1200" dirty="0"/>
            <a:t>ممكن توضيح ما هو متوفر من دراسة عليا من خلال خطة القبول مع ضرورة توفر الخلفية العلمية</a:t>
          </a:r>
          <a:endParaRPr lang="en-US" sz="2500" kern="1200" dirty="0"/>
        </a:p>
      </dsp:txBody>
      <dsp:txXfrm>
        <a:off x="575915" y="350934"/>
        <a:ext cx="2720722" cy="1689292"/>
      </dsp:txXfrm>
    </dsp:sp>
    <dsp:sp modelId="{410DBC99-2A57-4BBC-AB6C-DF82F1AF34E9}">
      <dsp:nvSpPr>
        <dsp:cNvPr id="0" name=""/>
        <dsp:cNvSpPr/>
      </dsp:nvSpPr>
      <dsp:spPr>
        <a:xfrm>
          <a:off x="209378" y="2616347"/>
          <a:ext cx="2825834" cy="17944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765FF-397C-4FFF-86BE-4E6BC769692C}">
      <dsp:nvSpPr>
        <dsp:cNvPr id="0" name=""/>
        <dsp:cNvSpPr/>
      </dsp:nvSpPr>
      <dsp:spPr>
        <a:xfrm>
          <a:off x="523359" y="2914630"/>
          <a:ext cx="2825834" cy="1794404"/>
        </a:xfrm>
        <a:prstGeom prst="roundRect">
          <a:avLst>
            <a:gd name="adj" fmla="val 10000"/>
          </a:avLst>
        </a:prstGeom>
        <a:solidFill>
          <a:srgbClr val="FFFFFF">
            <a:alpha val="94902"/>
          </a:srgb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500" kern="1200" dirty="0"/>
            <a:t>عند ملء الاستمارة والاشارة الى ملف معين يجب وضع رابط الصفحة التي تشير الى الملف وليس رابط الملف</a:t>
          </a:r>
          <a:endParaRPr lang="en-US" sz="2500" kern="1200" dirty="0"/>
        </a:p>
      </dsp:txBody>
      <dsp:txXfrm>
        <a:off x="575915" y="2967186"/>
        <a:ext cx="2720722" cy="1689292"/>
      </dsp:txXfrm>
    </dsp:sp>
    <dsp:sp modelId="{FBE0C469-B548-4CC5-9BF4-FC59F931533B}">
      <dsp:nvSpPr>
        <dsp:cNvPr id="0" name=""/>
        <dsp:cNvSpPr/>
      </dsp:nvSpPr>
      <dsp:spPr>
        <a:xfrm>
          <a:off x="3663175" y="9821"/>
          <a:ext cx="2825834" cy="1794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2738A7-AB7F-4A15-8E53-F371C1AD5A4E}">
      <dsp:nvSpPr>
        <dsp:cNvPr id="0" name=""/>
        <dsp:cNvSpPr/>
      </dsp:nvSpPr>
      <dsp:spPr>
        <a:xfrm>
          <a:off x="3977157" y="308104"/>
          <a:ext cx="2825834" cy="1794404"/>
        </a:xfrm>
        <a:prstGeom prst="roundRect">
          <a:avLst>
            <a:gd name="adj" fmla="val 10000"/>
          </a:avLst>
        </a:prstGeom>
        <a:solidFill>
          <a:srgbClr val="FFFFFF">
            <a:alpha val="94902"/>
          </a:srgb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500" kern="1200" dirty="0"/>
            <a:t>خلق صفحات جديدة فقط لإرضاء متطلبات التقييم، تكرار في محتوى الصفحات</a:t>
          </a:r>
          <a:endParaRPr lang="en-US" sz="2500" kern="1200" dirty="0"/>
        </a:p>
      </dsp:txBody>
      <dsp:txXfrm>
        <a:off x="4029713" y="360660"/>
        <a:ext cx="2720722" cy="1689292"/>
      </dsp:txXfrm>
    </dsp:sp>
    <dsp:sp modelId="{10AD40D6-704E-4E02-A36F-F2B07C78E766}">
      <dsp:nvSpPr>
        <dsp:cNvPr id="0" name=""/>
        <dsp:cNvSpPr/>
      </dsp:nvSpPr>
      <dsp:spPr>
        <a:xfrm>
          <a:off x="3663175" y="2616347"/>
          <a:ext cx="2825834" cy="17944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8D39C-CEB1-4972-BA44-24D2BED05316}">
      <dsp:nvSpPr>
        <dsp:cNvPr id="0" name=""/>
        <dsp:cNvSpPr/>
      </dsp:nvSpPr>
      <dsp:spPr>
        <a:xfrm>
          <a:off x="3977157" y="2914630"/>
          <a:ext cx="2825834" cy="1794404"/>
        </a:xfrm>
        <a:prstGeom prst="roundRect">
          <a:avLst>
            <a:gd name="adj" fmla="val 10000"/>
          </a:avLst>
        </a:prstGeom>
        <a:solidFill>
          <a:srgbClr val="FFFFFF">
            <a:alpha val="94902"/>
          </a:srgb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500" kern="1200" dirty="0"/>
            <a:t>إحصاءات التعليم الالكتروني تكون عامة عن سير العملية</a:t>
          </a:r>
          <a:endParaRPr lang="en-US" sz="2500" kern="1200" dirty="0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latin typeface="Franklin Gothic Book" panose="020B0502020104020203"/>
            <a:ea typeface="+mn-ea"/>
            <a:cs typeface="Majalla UI"/>
          </a:endParaRPr>
        </a:p>
      </dsp:txBody>
      <dsp:txXfrm>
        <a:off x="4029713" y="2967186"/>
        <a:ext cx="2720722" cy="1689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46A5A-A9A3-43EE-B2F6-D1A4E7BD7343}">
      <dsp:nvSpPr>
        <dsp:cNvPr id="0" name=""/>
        <dsp:cNvSpPr/>
      </dsp:nvSpPr>
      <dsp:spPr>
        <a:xfrm>
          <a:off x="5030373" y="1804226"/>
          <a:ext cx="91440" cy="8121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12121"/>
              </a:lnTo>
            </a:path>
          </a:pathLst>
        </a:custGeom>
        <a:noFill/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813E1B-0409-4A77-90C9-1F327D64D196}">
      <dsp:nvSpPr>
        <dsp:cNvPr id="0" name=""/>
        <dsp:cNvSpPr/>
      </dsp:nvSpPr>
      <dsp:spPr>
        <a:xfrm>
          <a:off x="1576575" y="1794500"/>
          <a:ext cx="91440" cy="8218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21846"/>
              </a:lnTo>
            </a:path>
          </a:pathLst>
        </a:custGeom>
        <a:noFill/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DB59A-49A1-4C18-96C7-ED0840AE467B}">
      <dsp:nvSpPr>
        <dsp:cNvPr id="0" name=""/>
        <dsp:cNvSpPr/>
      </dsp:nvSpPr>
      <dsp:spPr>
        <a:xfrm>
          <a:off x="209378" y="95"/>
          <a:ext cx="2825834" cy="1794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5172F1-D964-4BBC-81F0-57C9159D68AB}">
      <dsp:nvSpPr>
        <dsp:cNvPr id="0" name=""/>
        <dsp:cNvSpPr/>
      </dsp:nvSpPr>
      <dsp:spPr>
        <a:xfrm>
          <a:off x="523359" y="298378"/>
          <a:ext cx="2825834" cy="1794404"/>
        </a:xfrm>
        <a:prstGeom prst="roundRect">
          <a:avLst>
            <a:gd name="adj" fmla="val 10000"/>
          </a:avLst>
        </a:prstGeom>
        <a:solidFill>
          <a:srgbClr val="FFFFFF">
            <a:alpha val="94902"/>
          </a:srgb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500" kern="1200" dirty="0"/>
            <a:t>عدم استخدام مفردة </a:t>
          </a:r>
          <a:r>
            <a:rPr lang="en-US" sz="2500" kern="1200" dirty="0"/>
            <a:t>Indico</a:t>
          </a:r>
          <a:r>
            <a:rPr lang="ar-IQ" sz="2500" kern="1200" dirty="0"/>
            <a:t> واستبدالها بنظام إدارة النشاطات</a:t>
          </a:r>
          <a:endParaRPr lang="en-US" sz="2500" kern="1200" dirty="0"/>
        </a:p>
      </dsp:txBody>
      <dsp:txXfrm>
        <a:off x="575915" y="350934"/>
        <a:ext cx="2720722" cy="1689292"/>
      </dsp:txXfrm>
    </dsp:sp>
    <dsp:sp modelId="{410DBC99-2A57-4BBC-AB6C-DF82F1AF34E9}">
      <dsp:nvSpPr>
        <dsp:cNvPr id="0" name=""/>
        <dsp:cNvSpPr/>
      </dsp:nvSpPr>
      <dsp:spPr>
        <a:xfrm>
          <a:off x="209378" y="2616347"/>
          <a:ext cx="2825834" cy="17944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765FF-397C-4FFF-86BE-4E6BC769692C}">
      <dsp:nvSpPr>
        <dsp:cNvPr id="0" name=""/>
        <dsp:cNvSpPr/>
      </dsp:nvSpPr>
      <dsp:spPr>
        <a:xfrm>
          <a:off x="523359" y="2914630"/>
          <a:ext cx="2825834" cy="1794404"/>
        </a:xfrm>
        <a:prstGeom prst="roundRect">
          <a:avLst>
            <a:gd name="adj" fmla="val 10000"/>
          </a:avLst>
        </a:prstGeom>
        <a:solidFill>
          <a:srgbClr val="FFFFFF">
            <a:alpha val="94902"/>
          </a:srgb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500" kern="1200" dirty="0"/>
            <a:t>خطة التشكيل للنشاطات يجب ان تكون مرتبطة بنظام إدارة النشاطات</a:t>
          </a:r>
          <a:endParaRPr lang="en-US" sz="2500" kern="1200" dirty="0"/>
        </a:p>
      </dsp:txBody>
      <dsp:txXfrm>
        <a:off x="575915" y="2967186"/>
        <a:ext cx="2720722" cy="1689292"/>
      </dsp:txXfrm>
    </dsp:sp>
    <dsp:sp modelId="{FBE0C469-B548-4CC5-9BF4-FC59F931533B}">
      <dsp:nvSpPr>
        <dsp:cNvPr id="0" name=""/>
        <dsp:cNvSpPr/>
      </dsp:nvSpPr>
      <dsp:spPr>
        <a:xfrm>
          <a:off x="3663175" y="9821"/>
          <a:ext cx="2825834" cy="1794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2738A7-AB7F-4A15-8E53-F371C1AD5A4E}">
      <dsp:nvSpPr>
        <dsp:cNvPr id="0" name=""/>
        <dsp:cNvSpPr/>
      </dsp:nvSpPr>
      <dsp:spPr>
        <a:xfrm>
          <a:off x="3977157" y="308104"/>
          <a:ext cx="2825834" cy="1794404"/>
        </a:xfrm>
        <a:prstGeom prst="roundRect">
          <a:avLst>
            <a:gd name="adj" fmla="val 10000"/>
          </a:avLst>
        </a:prstGeom>
        <a:solidFill>
          <a:srgbClr val="FFFFFF">
            <a:alpha val="94902"/>
          </a:srgb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500" kern="1200" dirty="0"/>
            <a:t>التأكد من كون الصفحات</a:t>
          </a:r>
          <a:r>
            <a:rPr lang="en-US" sz="2500" kern="1200" dirty="0"/>
            <a:t> </a:t>
          </a:r>
          <a:r>
            <a:rPr lang="ar-IQ" sz="2500" kern="1200" dirty="0"/>
            <a:t>أو الملفات المراد نشرها في وضع </a:t>
          </a:r>
          <a:r>
            <a:rPr lang="en-US" sz="2500" kern="1200" dirty="0"/>
            <a:t>Publish</a:t>
          </a:r>
        </a:p>
      </dsp:txBody>
      <dsp:txXfrm>
        <a:off x="4029713" y="360660"/>
        <a:ext cx="2720722" cy="1689292"/>
      </dsp:txXfrm>
    </dsp:sp>
    <dsp:sp modelId="{10AD40D6-704E-4E02-A36F-F2B07C78E766}">
      <dsp:nvSpPr>
        <dsp:cNvPr id="0" name=""/>
        <dsp:cNvSpPr/>
      </dsp:nvSpPr>
      <dsp:spPr>
        <a:xfrm>
          <a:off x="3663175" y="2616347"/>
          <a:ext cx="2825834" cy="17944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8D39C-CEB1-4972-BA44-24D2BED05316}">
      <dsp:nvSpPr>
        <dsp:cNvPr id="0" name=""/>
        <dsp:cNvSpPr/>
      </dsp:nvSpPr>
      <dsp:spPr>
        <a:xfrm>
          <a:off x="3977157" y="2914630"/>
          <a:ext cx="2825834" cy="1794404"/>
        </a:xfrm>
        <a:prstGeom prst="roundRect">
          <a:avLst>
            <a:gd name="adj" fmla="val 10000"/>
          </a:avLst>
        </a:prstGeom>
        <a:solidFill>
          <a:srgbClr val="FFFFFF">
            <a:alpha val="94902"/>
          </a:srgb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500" kern="1200" dirty="0"/>
            <a:t>اتصل بنا هي صفحة تختص بكل وسائل التواصل والمراسلة</a:t>
          </a:r>
          <a:endParaRPr lang="en-US" sz="2500" kern="1200" dirty="0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latin typeface="Franklin Gothic Book" panose="020B0502020104020203"/>
            <a:ea typeface="+mn-ea"/>
            <a:cs typeface="Majalla UI"/>
          </a:endParaRPr>
        </a:p>
      </dsp:txBody>
      <dsp:txXfrm>
        <a:off x="4029713" y="2967186"/>
        <a:ext cx="2720722" cy="16892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46A5A-A9A3-43EE-B2F6-D1A4E7BD7343}">
      <dsp:nvSpPr>
        <dsp:cNvPr id="0" name=""/>
        <dsp:cNvSpPr/>
      </dsp:nvSpPr>
      <dsp:spPr>
        <a:xfrm>
          <a:off x="5030373" y="1804226"/>
          <a:ext cx="91440" cy="8121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12121"/>
              </a:lnTo>
            </a:path>
          </a:pathLst>
        </a:custGeom>
        <a:noFill/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813E1B-0409-4A77-90C9-1F327D64D196}">
      <dsp:nvSpPr>
        <dsp:cNvPr id="0" name=""/>
        <dsp:cNvSpPr/>
      </dsp:nvSpPr>
      <dsp:spPr>
        <a:xfrm>
          <a:off x="1576575" y="1794500"/>
          <a:ext cx="91440" cy="8218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21846"/>
              </a:lnTo>
            </a:path>
          </a:pathLst>
        </a:custGeom>
        <a:noFill/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DB59A-49A1-4C18-96C7-ED0840AE467B}">
      <dsp:nvSpPr>
        <dsp:cNvPr id="0" name=""/>
        <dsp:cNvSpPr/>
      </dsp:nvSpPr>
      <dsp:spPr>
        <a:xfrm>
          <a:off x="209378" y="95"/>
          <a:ext cx="2825834" cy="1794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5172F1-D964-4BBC-81F0-57C9159D68AB}">
      <dsp:nvSpPr>
        <dsp:cNvPr id="0" name=""/>
        <dsp:cNvSpPr/>
      </dsp:nvSpPr>
      <dsp:spPr>
        <a:xfrm>
          <a:off x="523359" y="298378"/>
          <a:ext cx="2825834" cy="1794404"/>
        </a:xfrm>
        <a:prstGeom prst="roundRect">
          <a:avLst>
            <a:gd name="adj" fmla="val 10000"/>
          </a:avLst>
        </a:prstGeom>
        <a:solidFill>
          <a:srgbClr val="FFFFFF">
            <a:alpha val="94902"/>
          </a:srgb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500" kern="1200" dirty="0"/>
            <a:t>الانتباه الى صور </a:t>
          </a:r>
          <a:r>
            <a:rPr lang="ar-IQ" sz="2500" kern="1200" dirty="0" err="1"/>
            <a:t>السلايدر</a:t>
          </a:r>
          <a:r>
            <a:rPr lang="ar-IQ" sz="2500" kern="1200" dirty="0"/>
            <a:t> في أجهزة الموبايل</a:t>
          </a:r>
          <a:endParaRPr lang="en-US" sz="2500" kern="1200" dirty="0"/>
        </a:p>
      </dsp:txBody>
      <dsp:txXfrm>
        <a:off x="575915" y="350934"/>
        <a:ext cx="2720722" cy="1689292"/>
      </dsp:txXfrm>
    </dsp:sp>
    <dsp:sp modelId="{410DBC99-2A57-4BBC-AB6C-DF82F1AF34E9}">
      <dsp:nvSpPr>
        <dsp:cNvPr id="0" name=""/>
        <dsp:cNvSpPr/>
      </dsp:nvSpPr>
      <dsp:spPr>
        <a:xfrm>
          <a:off x="209378" y="2616347"/>
          <a:ext cx="2825834" cy="17944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765FF-397C-4FFF-86BE-4E6BC769692C}">
      <dsp:nvSpPr>
        <dsp:cNvPr id="0" name=""/>
        <dsp:cNvSpPr/>
      </dsp:nvSpPr>
      <dsp:spPr>
        <a:xfrm>
          <a:off x="523359" y="2914630"/>
          <a:ext cx="2825834" cy="1794404"/>
        </a:xfrm>
        <a:prstGeom prst="roundRect">
          <a:avLst>
            <a:gd name="adj" fmla="val 10000"/>
          </a:avLst>
        </a:prstGeom>
        <a:solidFill>
          <a:srgbClr val="FFFFFF">
            <a:alpha val="94902"/>
          </a:srgb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500" kern="1200" dirty="0"/>
            <a:t>الاهتمام بطريقة عرض جداول المحاضرات الاسبوعية</a:t>
          </a:r>
          <a:endParaRPr lang="en-US" sz="2500" kern="1200" dirty="0"/>
        </a:p>
      </dsp:txBody>
      <dsp:txXfrm>
        <a:off x="575915" y="2967186"/>
        <a:ext cx="2720722" cy="1689292"/>
      </dsp:txXfrm>
    </dsp:sp>
    <dsp:sp modelId="{FBE0C469-B548-4CC5-9BF4-FC59F931533B}">
      <dsp:nvSpPr>
        <dsp:cNvPr id="0" name=""/>
        <dsp:cNvSpPr/>
      </dsp:nvSpPr>
      <dsp:spPr>
        <a:xfrm>
          <a:off x="3663175" y="9821"/>
          <a:ext cx="2825834" cy="1794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2738A7-AB7F-4A15-8E53-F371C1AD5A4E}">
      <dsp:nvSpPr>
        <dsp:cNvPr id="0" name=""/>
        <dsp:cNvSpPr/>
      </dsp:nvSpPr>
      <dsp:spPr>
        <a:xfrm>
          <a:off x="3977157" y="308104"/>
          <a:ext cx="2825834" cy="1794404"/>
        </a:xfrm>
        <a:prstGeom prst="roundRect">
          <a:avLst>
            <a:gd name="adj" fmla="val 10000"/>
          </a:avLst>
        </a:prstGeom>
        <a:solidFill>
          <a:srgbClr val="FFFFFF">
            <a:alpha val="94902"/>
          </a:srgb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500" kern="1200" dirty="0"/>
            <a:t>الهيكل الإداري يحتوي على كل الوحدات والشعب الاداري</a:t>
          </a:r>
          <a:endParaRPr lang="en-US" sz="2500" kern="1200" dirty="0"/>
        </a:p>
      </dsp:txBody>
      <dsp:txXfrm>
        <a:off x="4029713" y="360660"/>
        <a:ext cx="2720722" cy="1689292"/>
      </dsp:txXfrm>
    </dsp:sp>
    <dsp:sp modelId="{10AD40D6-704E-4E02-A36F-F2B07C78E766}">
      <dsp:nvSpPr>
        <dsp:cNvPr id="0" name=""/>
        <dsp:cNvSpPr/>
      </dsp:nvSpPr>
      <dsp:spPr>
        <a:xfrm>
          <a:off x="3663175" y="2616347"/>
          <a:ext cx="2825834" cy="17944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8D39C-CEB1-4972-BA44-24D2BED05316}">
      <dsp:nvSpPr>
        <dsp:cNvPr id="0" name=""/>
        <dsp:cNvSpPr/>
      </dsp:nvSpPr>
      <dsp:spPr>
        <a:xfrm>
          <a:off x="3977157" y="2914630"/>
          <a:ext cx="2825834" cy="1794404"/>
        </a:xfrm>
        <a:prstGeom prst="roundRect">
          <a:avLst>
            <a:gd name="adj" fmla="val 10000"/>
          </a:avLst>
        </a:prstGeom>
        <a:solidFill>
          <a:srgbClr val="FFFFFF">
            <a:alpha val="94902"/>
          </a:srgb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500" kern="1200" dirty="0"/>
            <a:t>التقويم الجامعي يجب ان يكون محدث ولجميع المراحل الأولية</a:t>
          </a:r>
          <a:endParaRPr lang="en-US" sz="2500" kern="1200" dirty="0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latin typeface="Franklin Gothic Book" panose="020B0502020104020203"/>
            <a:ea typeface="+mn-ea"/>
            <a:cs typeface="Majalla UI"/>
          </a:endParaRPr>
        </a:p>
      </dsp:txBody>
      <dsp:txXfrm>
        <a:off x="4029713" y="2967186"/>
        <a:ext cx="2720722" cy="16892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6FEC6-37CB-408E-94A3-36B768E1F6B6}">
      <dsp:nvSpPr>
        <dsp:cNvPr id="0" name=""/>
        <dsp:cNvSpPr/>
      </dsp:nvSpPr>
      <dsp:spPr>
        <a:xfrm>
          <a:off x="25" y="390550"/>
          <a:ext cx="2427219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300" kern="1200" dirty="0"/>
            <a:t>الدراسات  العليا</a:t>
          </a:r>
          <a:endParaRPr lang="en-US" sz="3300" kern="1200" dirty="0"/>
        </a:p>
      </dsp:txBody>
      <dsp:txXfrm>
        <a:off x="25" y="390550"/>
        <a:ext cx="2427219" cy="950400"/>
      </dsp:txXfrm>
    </dsp:sp>
    <dsp:sp modelId="{BD0C0A8A-CD61-4335-B068-6652D527E6C3}">
      <dsp:nvSpPr>
        <dsp:cNvPr id="0" name=""/>
        <dsp:cNvSpPr/>
      </dsp:nvSpPr>
      <dsp:spPr>
        <a:xfrm>
          <a:off x="25" y="1340951"/>
          <a:ext cx="2427219" cy="19022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0" lvl="1" indent="0" algn="r" defTabSz="2003425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tabLst/>
          </a:pPr>
          <a:r>
            <a:rPr lang="ar-IQ" sz="3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Franklin Gothic Book" panose="020B0502020104020203"/>
              <a:ea typeface="+mn-ea"/>
              <a:cs typeface="Majalla UI"/>
            </a:rPr>
            <a:t>قسم 1 المعلومات الخاصة بالدراسة العليا</a:t>
          </a:r>
          <a:endParaRPr lang="en-US" sz="3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Franklin Gothic Book" panose="020B0502020104020203"/>
            <a:ea typeface="+mn-ea"/>
            <a:cs typeface="Majalla UI"/>
          </a:endParaRPr>
        </a:p>
      </dsp:txBody>
      <dsp:txXfrm>
        <a:off x="25" y="1340951"/>
        <a:ext cx="2427219" cy="1902285"/>
      </dsp:txXfrm>
    </dsp:sp>
    <dsp:sp modelId="{42661BAD-8B27-4D55-8BB6-15E2A1EEACE9}">
      <dsp:nvSpPr>
        <dsp:cNvPr id="0" name=""/>
        <dsp:cNvSpPr/>
      </dsp:nvSpPr>
      <dsp:spPr>
        <a:xfrm>
          <a:off x="2767055" y="390550"/>
          <a:ext cx="2427219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300" kern="1200" dirty="0"/>
            <a:t>الدراسات الأولية</a:t>
          </a:r>
          <a:endParaRPr lang="en-US" sz="3300" kern="1200" dirty="0"/>
        </a:p>
      </dsp:txBody>
      <dsp:txXfrm>
        <a:off x="2767055" y="390550"/>
        <a:ext cx="2427219" cy="950400"/>
      </dsp:txXfrm>
    </dsp:sp>
    <dsp:sp modelId="{55B14039-D894-4855-8A24-A6D11B98226A}">
      <dsp:nvSpPr>
        <dsp:cNvPr id="0" name=""/>
        <dsp:cNvSpPr/>
      </dsp:nvSpPr>
      <dsp:spPr>
        <a:xfrm>
          <a:off x="2767055" y="1340951"/>
          <a:ext cx="2427219" cy="19022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0" lvl="1" indent="0" algn="r" defTabSz="2003425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tabLst/>
          </a:pPr>
          <a:r>
            <a:rPr lang="ar-IQ" sz="3000" kern="1200" dirty="0"/>
            <a:t>قسم 1 المعلومات الخاصة بالدراسة الأولية</a:t>
          </a:r>
          <a:endParaRPr lang="en-US" sz="3000" kern="1200" dirty="0"/>
        </a:p>
      </dsp:txBody>
      <dsp:txXfrm>
        <a:off x="2767055" y="1340951"/>
        <a:ext cx="2427219" cy="19022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1E990-88F1-4BE7-AE77-D5773606448A}">
      <dsp:nvSpPr>
        <dsp:cNvPr id="0" name=""/>
        <dsp:cNvSpPr/>
      </dsp:nvSpPr>
      <dsp:spPr>
        <a:xfrm>
          <a:off x="25" y="195227"/>
          <a:ext cx="2427219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300" kern="1200" dirty="0"/>
            <a:t>الدراسات  العليا</a:t>
          </a:r>
          <a:endParaRPr lang="en-US" sz="3300" kern="1200" dirty="0"/>
        </a:p>
      </dsp:txBody>
      <dsp:txXfrm>
        <a:off x="25" y="195227"/>
        <a:ext cx="2427219" cy="950400"/>
      </dsp:txXfrm>
    </dsp:sp>
    <dsp:sp modelId="{85DDC0FB-6796-4727-936A-9244EC990EDE}">
      <dsp:nvSpPr>
        <dsp:cNvPr id="0" name=""/>
        <dsp:cNvSpPr/>
      </dsp:nvSpPr>
      <dsp:spPr>
        <a:xfrm>
          <a:off x="25" y="1145627"/>
          <a:ext cx="2427219" cy="22929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IQ" sz="3300" kern="1200" dirty="0"/>
            <a:t>قسم 1</a:t>
          </a:r>
          <a:endParaRPr lang="en-US" sz="3300" kern="1200" dirty="0"/>
        </a:p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IQ" sz="3300" kern="1200" dirty="0"/>
            <a:t>قسم 3</a:t>
          </a:r>
          <a:endParaRPr lang="en-US" sz="3300" kern="1200" dirty="0"/>
        </a:p>
      </dsp:txBody>
      <dsp:txXfrm>
        <a:off x="25" y="1145627"/>
        <a:ext cx="2427219" cy="2292932"/>
      </dsp:txXfrm>
    </dsp:sp>
    <dsp:sp modelId="{4930CC61-416A-4B86-8F5E-ABD414F088D1}">
      <dsp:nvSpPr>
        <dsp:cNvPr id="0" name=""/>
        <dsp:cNvSpPr/>
      </dsp:nvSpPr>
      <dsp:spPr>
        <a:xfrm>
          <a:off x="2767055" y="195227"/>
          <a:ext cx="2427219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300" kern="1200" dirty="0"/>
            <a:t>الدراسات الأولية</a:t>
          </a:r>
          <a:endParaRPr lang="en-US" sz="3300" kern="1200" dirty="0"/>
        </a:p>
      </dsp:txBody>
      <dsp:txXfrm>
        <a:off x="2767055" y="195227"/>
        <a:ext cx="2427219" cy="950400"/>
      </dsp:txXfrm>
    </dsp:sp>
    <dsp:sp modelId="{27B8659B-E872-4025-9D30-A8C56D81ECE1}">
      <dsp:nvSpPr>
        <dsp:cNvPr id="0" name=""/>
        <dsp:cNvSpPr/>
      </dsp:nvSpPr>
      <dsp:spPr>
        <a:xfrm>
          <a:off x="2767055" y="1145627"/>
          <a:ext cx="2427219" cy="22929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IQ" sz="3300" kern="1200" dirty="0"/>
            <a:t>قسم 1</a:t>
          </a:r>
          <a:endParaRPr lang="en-US" sz="3300" kern="1200" dirty="0"/>
        </a:p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IQ" sz="3300" kern="1200" dirty="0"/>
            <a:t>قسم 2</a:t>
          </a:r>
          <a:endParaRPr lang="en-US" sz="3300" kern="1200" dirty="0"/>
        </a:p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IQ" sz="3300" kern="1200" dirty="0"/>
            <a:t>قسم 3</a:t>
          </a:r>
          <a:endParaRPr lang="en-US" sz="3300" kern="1200" dirty="0"/>
        </a:p>
      </dsp:txBody>
      <dsp:txXfrm>
        <a:off x="2767055" y="1145627"/>
        <a:ext cx="2427219" cy="2292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9AEFA-E0DF-4673-9609-BD3E2CD4DB07}" type="datetimeFigureOut">
              <a:rPr lang="en-US" smtClean="0"/>
              <a:t>2022-02-15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5763E-9E7D-4FE3-A48E-4462ECEF0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2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2022-02-15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2022-02-15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2022-02-15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2022-02-15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2022-02-15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2022-02-15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2022-02-15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2022-02-15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2022-02-15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2022-02-15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2022-02-15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2022-02-15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080743"/>
          </a:xfrm>
        </p:spPr>
        <p:txBody>
          <a:bodyPr>
            <a:normAutofit/>
          </a:bodyPr>
          <a:lstStyle/>
          <a:p>
            <a:pPr algn="r" rtl="1"/>
            <a:r>
              <a:rPr lang="ar-IQ" sz="4400" b="1" dirty="0"/>
              <a:t>ورشة عمل حول فقرات تقييم المواقع الالكترونية</a:t>
            </a:r>
            <a:endParaRPr lang="en-US" sz="4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101175"/>
            <a:ext cx="10993546" cy="468233"/>
          </a:xfrm>
        </p:spPr>
        <p:txBody>
          <a:bodyPr>
            <a:normAutofit lnSpcReduction="10000"/>
          </a:bodyPr>
          <a:lstStyle/>
          <a:p>
            <a:pPr algn="r"/>
            <a:r>
              <a:rPr lang="ar-IQ" sz="2400" b="1" dirty="0"/>
              <a:t>شعبة الموقع الالكتروني</a:t>
            </a:r>
            <a:endParaRPr lang="en-US" sz="2400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2665379"/>
            <a:ext cx="11260667" cy="3726954"/>
          </a:xfrm>
          <a:prstGeom prst="rect">
            <a:avLst/>
          </a:prstGeom>
        </p:spPr>
      </p:pic>
      <p:pic>
        <p:nvPicPr>
          <p:cNvPr id="5" name="Graphic 4" descr="Checkmark with solid fill">
            <a:extLst>
              <a:ext uri="{FF2B5EF4-FFF2-40B4-BE49-F238E27FC236}">
                <a16:creationId xmlns:a16="http://schemas.microsoft.com/office/drawing/2014/main" id="{7C46D9F3-B166-4AED-AEB8-2E18E766A7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30597" y="4941324"/>
            <a:ext cx="630054" cy="387145"/>
          </a:xfrm>
          <a:prstGeom prst="rect">
            <a:avLst/>
          </a:prstGeom>
        </p:spPr>
      </p:pic>
      <p:pic>
        <p:nvPicPr>
          <p:cNvPr id="11" name="Graphic 10" descr="Checkmark with solid fill">
            <a:extLst>
              <a:ext uri="{FF2B5EF4-FFF2-40B4-BE49-F238E27FC236}">
                <a16:creationId xmlns:a16="http://schemas.microsoft.com/office/drawing/2014/main" id="{5C7D5834-7817-4DBE-83F1-ED1C050731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91647" y="5196348"/>
            <a:ext cx="546479" cy="546479"/>
          </a:xfrm>
          <a:prstGeom prst="rect">
            <a:avLst/>
          </a:prstGeom>
        </p:spPr>
      </p:pic>
      <p:pic>
        <p:nvPicPr>
          <p:cNvPr id="12" name="Graphic 11" descr="Checkmark with solid fill">
            <a:extLst>
              <a:ext uri="{FF2B5EF4-FFF2-40B4-BE49-F238E27FC236}">
                <a16:creationId xmlns:a16="http://schemas.microsoft.com/office/drawing/2014/main" id="{7777DC30-5548-4BCD-B0F0-F5091CFEED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36607" y="4067422"/>
            <a:ext cx="457200" cy="293867"/>
          </a:xfrm>
          <a:prstGeom prst="rect">
            <a:avLst/>
          </a:prstGeom>
        </p:spPr>
      </p:pic>
      <p:pic>
        <p:nvPicPr>
          <p:cNvPr id="13" name="Graphic 12" descr="Checkmark with solid fill">
            <a:extLst>
              <a:ext uri="{FF2B5EF4-FFF2-40B4-BE49-F238E27FC236}">
                <a16:creationId xmlns:a16="http://schemas.microsoft.com/office/drawing/2014/main" id="{42DE8D27-1477-41E7-B38F-7C93195FC6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92996" y="4906297"/>
            <a:ext cx="630053" cy="457200"/>
          </a:xfrm>
          <a:prstGeom prst="rect">
            <a:avLst/>
          </a:prstGeom>
        </p:spPr>
      </p:pic>
      <p:pic>
        <p:nvPicPr>
          <p:cNvPr id="14" name="Graphic 13" descr="Checkmark with solid fill">
            <a:extLst>
              <a:ext uri="{FF2B5EF4-FFF2-40B4-BE49-F238E27FC236}">
                <a16:creationId xmlns:a16="http://schemas.microsoft.com/office/drawing/2014/main" id="{3482091A-1693-4DFC-8D1D-9818A35001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9588" y="4945597"/>
            <a:ext cx="646087" cy="387145"/>
          </a:xfrm>
          <a:prstGeom prst="rect">
            <a:avLst/>
          </a:prstGeom>
        </p:spPr>
      </p:pic>
      <p:pic>
        <p:nvPicPr>
          <p:cNvPr id="15" name="Graphic 14" descr="Checkmark with solid fill">
            <a:extLst>
              <a:ext uri="{FF2B5EF4-FFF2-40B4-BE49-F238E27FC236}">
                <a16:creationId xmlns:a16="http://schemas.microsoft.com/office/drawing/2014/main" id="{53898059-352D-47DF-93F7-C3C5AC31BC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14098" y="5742827"/>
            <a:ext cx="702083" cy="688546"/>
          </a:xfrm>
          <a:prstGeom prst="rect">
            <a:avLst/>
          </a:prstGeom>
        </p:spPr>
      </p:pic>
      <p:pic>
        <p:nvPicPr>
          <p:cNvPr id="16" name="Graphic 15" descr="Checkmark with solid fill">
            <a:extLst>
              <a:ext uri="{FF2B5EF4-FFF2-40B4-BE49-F238E27FC236}">
                <a16:creationId xmlns:a16="http://schemas.microsoft.com/office/drawing/2014/main" id="{A934FF82-F2DC-449D-A430-4802965A35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5764" y="3677154"/>
            <a:ext cx="357208" cy="239332"/>
          </a:xfrm>
          <a:prstGeom prst="rect">
            <a:avLst/>
          </a:prstGeom>
        </p:spPr>
      </p:pic>
      <p:pic>
        <p:nvPicPr>
          <p:cNvPr id="17" name="Graphic 16" descr="Checkmark with solid fill">
            <a:extLst>
              <a:ext uri="{FF2B5EF4-FFF2-40B4-BE49-F238E27FC236}">
                <a16:creationId xmlns:a16="http://schemas.microsoft.com/office/drawing/2014/main" id="{01AEB28F-17AF-49F3-9B90-6899D659A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00504" y="2984505"/>
            <a:ext cx="178604" cy="149108"/>
          </a:xfrm>
          <a:prstGeom prst="rect">
            <a:avLst/>
          </a:prstGeom>
        </p:spPr>
      </p:pic>
      <p:pic>
        <p:nvPicPr>
          <p:cNvPr id="19" name="Graphic 18" descr="Checkmark with solid fill">
            <a:extLst>
              <a:ext uri="{FF2B5EF4-FFF2-40B4-BE49-F238E27FC236}">
                <a16:creationId xmlns:a16="http://schemas.microsoft.com/office/drawing/2014/main" id="{F0A81592-97DF-4C9E-904C-2E1F516562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89806" y="4187170"/>
            <a:ext cx="357208" cy="298215"/>
          </a:xfrm>
          <a:prstGeom prst="rect">
            <a:avLst/>
          </a:prstGeom>
        </p:spPr>
      </p:pic>
      <p:pic>
        <p:nvPicPr>
          <p:cNvPr id="21" name="Graphic 20" descr="Checkmark with solid fill">
            <a:extLst>
              <a:ext uri="{FF2B5EF4-FFF2-40B4-BE49-F238E27FC236}">
                <a16:creationId xmlns:a16="http://schemas.microsoft.com/office/drawing/2014/main" id="{986BC977-C0FC-4B6E-BC6F-30587701DF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75584" y="3274663"/>
            <a:ext cx="178604" cy="149108"/>
          </a:xfrm>
          <a:prstGeom prst="rect">
            <a:avLst/>
          </a:prstGeom>
        </p:spPr>
      </p:pic>
      <p:pic>
        <p:nvPicPr>
          <p:cNvPr id="23" name="Graphic 22" descr="Checkmark with solid fill">
            <a:extLst>
              <a:ext uri="{FF2B5EF4-FFF2-40B4-BE49-F238E27FC236}">
                <a16:creationId xmlns:a16="http://schemas.microsoft.com/office/drawing/2014/main" id="{F5785310-54B0-44E7-A928-A29C140C36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19590" y="3274663"/>
            <a:ext cx="178604" cy="149108"/>
          </a:xfrm>
          <a:prstGeom prst="rect">
            <a:avLst/>
          </a:prstGeom>
        </p:spPr>
      </p:pic>
      <p:pic>
        <p:nvPicPr>
          <p:cNvPr id="25" name="Graphic 24" descr="Checkmark with solid fill">
            <a:extLst>
              <a:ext uri="{FF2B5EF4-FFF2-40B4-BE49-F238E27FC236}">
                <a16:creationId xmlns:a16="http://schemas.microsoft.com/office/drawing/2014/main" id="{2AD9C7B3-A21F-409C-AED0-118F2F3173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12181" y="2931848"/>
            <a:ext cx="178604" cy="149108"/>
          </a:xfrm>
          <a:prstGeom prst="rect">
            <a:avLst/>
          </a:prstGeom>
        </p:spPr>
      </p:pic>
      <p:pic>
        <p:nvPicPr>
          <p:cNvPr id="26" name="Graphic 25" descr="Checkmark with solid fill">
            <a:extLst>
              <a:ext uri="{FF2B5EF4-FFF2-40B4-BE49-F238E27FC236}">
                <a16:creationId xmlns:a16="http://schemas.microsoft.com/office/drawing/2014/main" id="{BEEA6A94-5E34-492F-AEF4-01108E3C69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58055" y="2917416"/>
            <a:ext cx="160721" cy="134178"/>
          </a:xfrm>
          <a:prstGeom prst="rect">
            <a:avLst/>
          </a:prstGeom>
        </p:spPr>
      </p:pic>
      <p:pic>
        <p:nvPicPr>
          <p:cNvPr id="27" name="Graphic 26" descr="Checkmark with solid fill">
            <a:extLst>
              <a:ext uri="{FF2B5EF4-FFF2-40B4-BE49-F238E27FC236}">
                <a16:creationId xmlns:a16="http://schemas.microsoft.com/office/drawing/2014/main" id="{EFA97146-5C15-497E-97C7-4896B1ABE6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34439" y="4011844"/>
            <a:ext cx="357208" cy="298215"/>
          </a:xfrm>
          <a:prstGeom prst="rect">
            <a:avLst/>
          </a:prstGeom>
        </p:spPr>
      </p:pic>
      <p:pic>
        <p:nvPicPr>
          <p:cNvPr id="28" name="Graphic 27" descr="Checkmark with solid fill">
            <a:extLst>
              <a:ext uri="{FF2B5EF4-FFF2-40B4-BE49-F238E27FC236}">
                <a16:creationId xmlns:a16="http://schemas.microsoft.com/office/drawing/2014/main" id="{7CD51E7D-B214-4C02-8D09-2FC7C96F23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71593" y="3349217"/>
            <a:ext cx="267839" cy="180623"/>
          </a:xfrm>
          <a:prstGeom prst="rect">
            <a:avLst/>
          </a:prstGeom>
        </p:spPr>
      </p:pic>
      <p:pic>
        <p:nvPicPr>
          <p:cNvPr id="29" name="Graphic 28" descr="Checkmark with solid fill">
            <a:extLst>
              <a:ext uri="{FF2B5EF4-FFF2-40B4-BE49-F238E27FC236}">
                <a16:creationId xmlns:a16="http://schemas.microsoft.com/office/drawing/2014/main" id="{CE203864-7AD2-4ABF-8F9B-748F35B3C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21054" y="3349217"/>
            <a:ext cx="267839" cy="180623"/>
          </a:xfrm>
          <a:prstGeom prst="rect">
            <a:avLst/>
          </a:prstGeom>
        </p:spPr>
      </p:pic>
      <p:pic>
        <p:nvPicPr>
          <p:cNvPr id="30" name="Graphic 29" descr="Checkmark with solid fill">
            <a:extLst>
              <a:ext uri="{FF2B5EF4-FFF2-40B4-BE49-F238E27FC236}">
                <a16:creationId xmlns:a16="http://schemas.microsoft.com/office/drawing/2014/main" id="{91FA7C95-4F69-400B-9D45-C7AE844190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64475" y="3832719"/>
            <a:ext cx="267839" cy="180623"/>
          </a:xfrm>
          <a:prstGeom prst="rect">
            <a:avLst/>
          </a:prstGeom>
        </p:spPr>
      </p:pic>
      <p:pic>
        <p:nvPicPr>
          <p:cNvPr id="31" name="Graphic 30" descr="Checkmark with solid fill">
            <a:extLst>
              <a:ext uri="{FF2B5EF4-FFF2-40B4-BE49-F238E27FC236}">
                <a16:creationId xmlns:a16="http://schemas.microsoft.com/office/drawing/2014/main" id="{B7CA40AD-6E4E-4C1C-84FE-D5AD2D01B1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38954" y="3693829"/>
            <a:ext cx="404314" cy="318015"/>
          </a:xfrm>
          <a:prstGeom prst="rect">
            <a:avLst/>
          </a:prstGeom>
        </p:spPr>
      </p:pic>
      <p:pic>
        <p:nvPicPr>
          <p:cNvPr id="33" name="Graphic 32" descr="Checkmark with solid fill">
            <a:extLst>
              <a:ext uri="{FF2B5EF4-FFF2-40B4-BE49-F238E27FC236}">
                <a16:creationId xmlns:a16="http://schemas.microsoft.com/office/drawing/2014/main" id="{2756CBE0-337E-4B35-8E03-E4AA46E048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51355" y="3610984"/>
            <a:ext cx="286676" cy="239332"/>
          </a:xfrm>
          <a:prstGeom prst="rect">
            <a:avLst/>
          </a:prstGeom>
        </p:spPr>
      </p:pic>
      <p:pic>
        <p:nvPicPr>
          <p:cNvPr id="34" name="Graphic 33" descr="Checkmark with solid fill">
            <a:extLst>
              <a:ext uri="{FF2B5EF4-FFF2-40B4-BE49-F238E27FC236}">
                <a16:creationId xmlns:a16="http://schemas.microsoft.com/office/drawing/2014/main" id="{BC55EAE1-192F-4338-B054-673D91EBB8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51849" y="2876653"/>
            <a:ext cx="160721" cy="134178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FC0C38-826A-4215-9AAF-71133E87F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pPr algn="ctr"/>
            <a:r>
              <a:rPr lang="ar-IQ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الاخبار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C7EA7B-802E-41F4-8926-C4475287A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Content Placeholder 2" descr="timeline">
            <a:extLst>
              <a:ext uri="{FF2B5EF4-FFF2-40B4-BE49-F238E27FC236}">
                <a16:creationId xmlns:a16="http://schemas.microsoft.com/office/drawing/2014/main" id="{FF3F0D82-0AA6-45C3-8367-955CBFA02E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266767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784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pPr algn="ctr"/>
            <a:r>
              <a:rPr lang="ar-IQ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ملاحظات عامة وأخطاء شائعة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C7EA7B-802E-41F4-8926-C4475287A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Content Placeholder 2" descr="timeline">
            <a:extLst>
              <a:ext uri="{FF2B5EF4-FFF2-40B4-BE49-F238E27FC236}">
                <a16:creationId xmlns:a16="http://schemas.microsoft.com/office/drawing/2014/main" id="{FF3F0D82-0AA6-45C3-8367-955CBFA02E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360964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3526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pPr algn="ctr"/>
            <a:r>
              <a:rPr lang="ar-IQ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ملاحظات عامة وأخطاء شائعة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C7EA7B-802E-41F4-8926-C4475287A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Content Placeholder 2" descr="timeline">
            <a:extLst>
              <a:ext uri="{FF2B5EF4-FFF2-40B4-BE49-F238E27FC236}">
                <a16:creationId xmlns:a16="http://schemas.microsoft.com/office/drawing/2014/main" id="{FF3F0D82-0AA6-45C3-8367-955CBFA02E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79820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5747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pPr algn="ctr"/>
            <a:r>
              <a:rPr lang="ar-IQ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ملاحظات عامة وأخطاء شائعة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C7EA7B-802E-41F4-8926-C4475287A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Content Placeholder 2" descr="timeline">
            <a:extLst>
              <a:ext uri="{FF2B5EF4-FFF2-40B4-BE49-F238E27FC236}">
                <a16:creationId xmlns:a16="http://schemas.microsoft.com/office/drawing/2014/main" id="{FF3F0D82-0AA6-45C3-8367-955CBFA02E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590256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0573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32CC8-7D78-417C-803E-1CC58F5B0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846223"/>
          </a:xfrm>
        </p:spPr>
        <p:txBody>
          <a:bodyPr>
            <a:normAutofit/>
          </a:bodyPr>
          <a:lstStyle/>
          <a:p>
            <a:pPr algn="ctr"/>
            <a:r>
              <a:rPr lang="ar-IQ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بعض من المقترحات  لطرق عرض أقسام الدراسات الأولية والعليا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BC844D4-55BC-46CD-A7EE-EBD9B105DEA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57794536"/>
              </p:ext>
            </p:extLst>
          </p:nvPr>
        </p:nvGraphicFramePr>
        <p:xfrm>
          <a:off x="581025" y="2227263"/>
          <a:ext cx="5194300" cy="3633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6037B51-2E80-49C1-BE14-8D281793782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96361"/>
              </p:ext>
            </p:extLst>
          </p:nvPr>
        </p:nvGraphicFramePr>
        <p:xfrm>
          <a:off x="6416675" y="2227263"/>
          <a:ext cx="5194300" cy="3633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470976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{5A3A7E4B-488C-491E-BB56-F526189B5815}tf33552983_win32</Template>
  <TotalTime>1166</TotalTime>
  <Words>206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Franklin Gothic Book</vt:lpstr>
      <vt:lpstr>Franklin Gothic Demi</vt:lpstr>
      <vt:lpstr>Wingdings 2</vt:lpstr>
      <vt:lpstr>DividendVTI</vt:lpstr>
      <vt:lpstr>ورشة عمل حول فقرات تقييم المواقع الالكترونية</vt:lpstr>
      <vt:lpstr>الاخبار</vt:lpstr>
      <vt:lpstr>ملاحظات عامة وأخطاء شائعة</vt:lpstr>
      <vt:lpstr>ملاحظات عامة وأخطاء شائعة</vt:lpstr>
      <vt:lpstr>ملاحظات عامة وأخطاء شائعة</vt:lpstr>
      <vt:lpstr>بعض من المقترحات  لطرق عرض أقسام الدراسات الأولية والعليا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ورشة عمل حول فقرات تقييم المواقع الالكترونية</dc:title>
  <dc:creator>furat nidhal</dc:creator>
  <cp:lastModifiedBy>pc</cp:lastModifiedBy>
  <cp:revision>1</cp:revision>
  <dcterms:created xsi:type="dcterms:W3CDTF">2022-02-09T07:49:47Z</dcterms:created>
  <dcterms:modified xsi:type="dcterms:W3CDTF">2022-02-15T17:04:45Z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