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FDC9-0ADC-43EC-A8B2-E08A8029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D055F-82B4-4BDF-91FB-F08A3C0D4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DDF6E-C266-403D-B564-9898650A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485F6-5DA2-45F5-B411-0A6A7CB8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CC096-8C52-4F54-B830-BFA9169E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1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9E6A2-9842-4F19-9CF4-4775804B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5B513-8B5F-4753-A82D-A0DDEF820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A450-EAFC-49ED-B9C8-35B6E43C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EEC5-2663-4838-B1DC-343DB5EF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1E57C-42AD-448E-9969-73C1235C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1961A-A8C5-47CE-8CC7-0D505473B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AC4C7-DABF-4BFD-B5DA-87CAE8294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A5D00-C81B-4F1B-8AA3-534D047C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70125-E565-44B9-A628-96B2484B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8676-331E-4553-AD94-EFECB54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0511-9FAE-4810-97EA-B46F1653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AD181-CCC0-4DAD-89C0-90D1148C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B7803-B600-49A5-B5E4-B76A79F1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3661F-9791-4AD7-A037-81BE3CFD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6AF06-204D-4988-8335-8AB36337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3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39BA-54F9-4571-A149-13158AEC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813C0-4F2F-45CC-BDC4-D70806A05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E2B9C-AAAF-47F5-8804-092F0181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7A17-B6CA-4D58-BB0F-D96CED23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5BA0-A447-431D-A402-2A4416CA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2D4F-A8DA-4101-806D-32DE5397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31CF-65A9-47DF-8D9D-2CF939163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9E3F7-FA9C-4613-AF06-E52514CE0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CE5E6-9061-4A86-8B84-F1BE8A6F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CE02B-F2D3-4D2B-80B9-8385BC2E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A06F8-EF22-41B4-9CD9-39237ED3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2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0F00-0E58-4641-BEBE-006D21DE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17A12-0441-437D-B68F-A25D7305E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58D3D-F6BC-4189-B9FD-AD14ADE97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835AB6-2949-4B8C-9EF0-8EC222009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BB55C-A6E1-4F5D-8BF1-F97A8D442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3C4B1-C4B0-400F-8032-0F536697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44A92-8687-4895-A692-C25F953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12676-595C-4140-A70A-3647A010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9D88-8F6E-4603-9C44-35B44855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C0FC1-0235-46DF-AC7D-60E61F55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3197A-4D66-4DB6-9B44-71D42EAA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F8D7C-A39D-445E-B4CB-3D562259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09DEB-7444-40D0-B88F-2E2908F7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ED0E8-F25D-445C-8832-A751C0E7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835F4-6928-42C1-BEE2-65B1F8A8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0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1FC0-6D5F-42C8-B8A5-0A88D43D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2412-E513-41F1-84D8-B5086BD4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E9480-5475-416A-895F-CB5048A7D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EAA3B-95F4-4D7C-891C-4568E47B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8DFEC-8517-4A5F-B714-298B5EB6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48572-223D-4DBD-A451-7132E706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06CC-F2EF-4525-A139-20AD0904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FA798-A173-42F0-8F43-C521D6014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F906A-5D27-4333-B9D1-62879F39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D5804-FF32-4025-860F-D26E00E6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D3F98-99C1-4E97-A4D7-B40D8704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B95AD-1DF5-4497-8391-80127029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23075-F91D-4BB4-B716-473002A3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4A96-D759-4540-BCD1-9D8704107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B131B-0C2C-43D9-91AA-F20F709F2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423D-DFB0-4D79-ABF1-AF2DE17BCA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1C7-FC41-4291-A83F-2709180E4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AC01-724D-4CE3-A820-0DAE476AB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7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402A-135A-487A-B1D0-C2073BAF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2995"/>
            <a:ext cx="9144000" cy="2744680"/>
          </a:xfrm>
        </p:spPr>
        <p:txBody>
          <a:bodyPr>
            <a:normAutofit/>
          </a:bodyPr>
          <a:lstStyle/>
          <a:p>
            <a:pPr rtl="1"/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72C78-FEC7-4555-B71D-7D34F23E8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5034"/>
            <a:ext cx="9144000" cy="1655762"/>
          </a:xfrm>
        </p:spPr>
        <p:txBody>
          <a:bodyPr>
            <a:noAutofit/>
          </a:bodyPr>
          <a:lstStyle/>
          <a:p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جامعة بغداد</a:t>
            </a:r>
          </a:p>
          <a:p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شعبة الموقع الالكتروني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B6691E22-5A47-431E-9FA4-852FCE1CA3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70" y="1512995"/>
            <a:ext cx="149606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4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لماذا نقيم؟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تشجيع الممارسات الصحيحة</a:t>
            </a:r>
          </a:p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تحقيق متطلبات الجامعة</a:t>
            </a:r>
          </a:p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تحفيز الابداع والتنافس</a:t>
            </a:r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ماذا نقيم؟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نقيم الموقع شكلاً وتنظيماً ومحتوى</a:t>
            </a:r>
          </a:p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لا نقيم مسؤول الموقع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كيف نقيم؟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معايير التقييم</a:t>
            </a:r>
          </a:p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توزيع المحاور على اعضاء اللجنة</a:t>
            </a:r>
          </a:p>
          <a:p>
            <a:pPr marL="914400" lvl="1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cs typeface="Arial" panose="020B0604020202020204" pitchFamily="34" charset="0"/>
              </a:rPr>
              <a:t>الدرجة الاعلى للموقع الافضل في كل فقرة ومحور</a:t>
            </a:r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اهداف النسخة الاخيرة من التقييم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تحسين اداء المواقع الالكترونية (سرعة التصفح او تحميل الصفحة)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تطوير هيكلة المواقع الالكترونية بشكل يسهل من وصول الزائر الى المعلومة المطلوبة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زيادة كمية وتحسين نوعية المعلومات والبيانات المتاحة على المواقع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تسليط الضوء على الجوانب العلمية والتدريسية للتشكيلات من نشاطات علمية وخطط بحثية وتعليم الكتروني...</a:t>
            </a:r>
            <a:endParaRPr lang="en-US" sz="2800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الخط الزمني للتقييم</a:t>
            </a:r>
            <a:endParaRPr lang="en-US" sz="3600" b="1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69F4C4D-728D-4020-945C-BA7610F88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96268"/>
              </p:ext>
            </p:extLst>
          </p:nvPr>
        </p:nvGraphicFramePr>
        <p:xfrm>
          <a:off x="700392" y="2195196"/>
          <a:ext cx="10963072" cy="3767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8636">
                  <a:extLst>
                    <a:ext uri="{9D8B030D-6E8A-4147-A177-3AD203B41FA5}">
                      <a16:colId xmlns:a16="http://schemas.microsoft.com/office/drawing/2014/main" val="564811042"/>
                    </a:ext>
                  </a:extLst>
                </a:gridCol>
                <a:gridCol w="2354436">
                  <a:extLst>
                    <a:ext uri="{9D8B030D-6E8A-4147-A177-3AD203B41FA5}">
                      <a16:colId xmlns:a16="http://schemas.microsoft.com/office/drawing/2014/main" val="745224097"/>
                    </a:ext>
                  </a:extLst>
                </a:gridCol>
              </a:tblGrid>
              <a:tr h="940118"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قامت الشعبة باجراء دورة (خمسة ايام) بالتعاون مع مركز التعليم المستمر لتدريب مسؤولي المواقع على اجراءات متقدمة في ادارة المواقع تمهيداً لتوفير متطلبات التقييم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حزيران 2021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5524436"/>
                  </a:ext>
                </a:extLst>
              </a:tr>
              <a:tr h="544672"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استحدث الشعبة نظام الدعم الفني لتوفير الدعم الفني بشكل مباشر ومستمر لمسؤولي المواقع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تشرين الاول 2021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945618"/>
                  </a:ext>
                </a:extLst>
              </a:tr>
              <a:tr h="1343026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800" b="1" dirty="0"/>
                        <a:t>اقامت الشعبة ورشة عمل اعلنت فيها معايير التقييم وناقشتها بشكل مفصل مع مسؤولي المواقع وتم تزويدهم بنسخة منها تحتوي على تفاصيل احتساب كل نقطة</a:t>
                      </a:r>
                    </a:p>
                    <a:p>
                      <a:pPr algn="just" rtl="1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تشرين الثاني 2021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9036718"/>
                  </a:ext>
                </a:extLst>
              </a:tr>
              <a:tr h="940118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800" b="1" dirty="0"/>
                        <a:t>بدء عملية التقييم، واستلام الاعتراضات ثم اعلان النتائج النهائية</a:t>
                      </a:r>
                    </a:p>
                    <a:p>
                      <a:pPr algn="just" rtl="1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1800" b="1" dirty="0"/>
                        <a:t>كانون الثاني 2022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064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2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latin typeface="Calibri" panose="020F0502020204030204" pitchFamily="34" charset="0"/>
                <a:cs typeface="Arial" panose="020B0604020202020204" pitchFamily="34" charset="0"/>
              </a:rPr>
              <a:t>ملاحظات وتوصيات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مع تقدم العمل وتراكم الخبرات تزداد اهمية ان يكون مسؤول الموقع الالكتروني متمكناً من مهارات الحاسوب ويفضل ان يكون من ذوي الاختصاص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اهمية الدعم الاداري لوحدة الموقع الالكتروني وزيادة تواصلها مع وحدات وشعب التشكيل والاقسام العلمية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عدم تغيير مسؤول الموقع الا بعد تدريبه للمسؤول الجديد بشكل كافٍ يضمن انتقال الخبرة المتراكمة</a:t>
            </a:r>
          </a:p>
          <a:p>
            <a:pPr marL="914400" lvl="1" indent="-4572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/>
              <a:t>الاهتمام بالمحاور المستجدة للموقع الالكتروني (التعليم الالكتروني، النشاطات العلمية، التنمية المستدامة، اهداف الامم المتحدة...)</a:t>
            </a:r>
            <a:endParaRPr lang="en-US" sz="2800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المواقع الالكترونية للتشكيلات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4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8158</TotalTime>
  <Words>286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تقييم المواقع الالكترونية للتشكيلات</vt:lpstr>
      <vt:lpstr>لماذا نقيم؟</vt:lpstr>
      <vt:lpstr>ماذا نقيم؟</vt:lpstr>
      <vt:lpstr>كيف نقيم؟</vt:lpstr>
      <vt:lpstr>اهداف النسخة الاخيرة من التقييم</vt:lpstr>
      <vt:lpstr>الخط الزمني للتقييم</vt:lpstr>
      <vt:lpstr>ملاحظات وتوصيات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إدارة النشاطات العلمية Indico</dc:title>
  <dc:creator>mohammed al-shammaa</dc:creator>
  <cp:lastModifiedBy>mohammed al-shammaa</cp:lastModifiedBy>
  <cp:revision>60</cp:revision>
  <dcterms:created xsi:type="dcterms:W3CDTF">2021-02-28T13:09:47Z</dcterms:created>
  <dcterms:modified xsi:type="dcterms:W3CDTF">2022-02-15T05:58:37Z</dcterms:modified>
</cp:coreProperties>
</file>