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12" r:id="rId6"/>
    <p:sldId id="311" r:id="rId7"/>
    <p:sldId id="260" r:id="rId8"/>
    <p:sldId id="309" r:id="rId9"/>
    <p:sldId id="310" r:id="rId10"/>
    <p:sldId id="261" r:id="rId11"/>
    <p:sldId id="313" r:id="rId12"/>
    <p:sldId id="262" r:id="rId13"/>
    <p:sldId id="315" r:id="rId14"/>
    <p:sldId id="314" r:id="rId15"/>
    <p:sldId id="263" r:id="rId16"/>
    <p:sldId id="318" r:id="rId17"/>
    <p:sldId id="317" r:id="rId18"/>
    <p:sldId id="264" r:id="rId19"/>
    <p:sldId id="319" r:id="rId20"/>
    <p:sldId id="265" r:id="rId21"/>
    <p:sldId id="266" r:id="rId22"/>
    <p:sldId id="322" r:id="rId23"/>
    <p:sldId id="321" r:id="rId24"/>
    <p:sldId id="320" r:id="rId25"/>
    <p:sldId id="267" r:id="rId26"/>
    <p:sldId id="316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4" r:id="rId63"/>
    <p:sldId id="303" r:id="rId64"/>
    <p:sldId id="305" r:id="rId65"/>
    <p:sldId id="306" r:id="rId66"/>
    <p:sldId id="307" r:id="rId67"/>
    <p:sldId id="308" r:id="rId68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ar-IQ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ar-IQ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ar-IQ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D0BD7DB-9FF1-4DC0-8D20-82203CEDA306}" type="datetimeFigureOut">
              <a:rPr lang="ar-IQ" smtClean="0"/>
              <a:pPr/>
              <a:t>18/03/1445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ar-IQ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DD9DC93-3776-462A-AC36-10E61D6776BC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r" rtl="1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rtl="1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r" rtl="1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r" rtl="1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428604"/>
            <a:ext cx="7572428" cy="32147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smtClean="0"/>
              <a:t>Professional Athlete</a:t>
            </a:r>
            <a:r>
              <a:rPr lang="en-US" sz="8000" dirty="0" smtClean="0"/>
              <a:t/>
            </a:r>
            <a:br>
              <a:rPr lang="en-US" sz="8000" dirty="0" smtClean="0"/>
            </a:br>
            <a:endParaRPr lang="ar-IQ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0"/>
            <a:r>
              <a:rPr lang="en-US" smtClean="0"/>
              <a:t>Prof</a:t>
            </a:r>
            <a:r>
              <a:rPr lang="en-US" dirty="0" smtClean="0"/>
              <a:t>. </a:t>
            </a:r>
            <a:r>
              <a:rPr lang="en-US" dirty="0" err="1" smtClean="0"/>
              <a:t>Ansam</a:t>
            </a:r>
            <a:r>
              <a:rPr lang="en-US" dirty="0" smtClean="0"/>
              <a:t> </a:t>
            </a:r>
            <a:r>
              <a:rPr lang="en-US" dirty="0" err="1" smtClean="0"/>
              <a:t>Yaroub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Weight class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Weight in kilos  Ex 56 Kg </a:t>
            </a:r>
          </a:p>
          <a:p>
            <a:pPr algn="l" rtl="0"/>
            <a:r>
              <a:rPr lang="en-US" dirty="0" smtClean="0"/>
              <a:t> Weight in Bounds Ex 123 IB</a:t>
            </a:r>
          </a:p>
          <a:p>
            <a:pPr algn="l" rtl="0"/>
            <a:r>
              <a:rPr lang="en-US" dirty="0" smtClean="0"/>
              <a:t>Terms describing weight Ex Heavyweight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Used in sports like boxing, wrestling and weightlifting.           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2014PDH\imag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361" y="0"/>
            <a:ext cx="894960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4. Records </a:t>
            </a:r>
            <a:r>
              <a:rPr lang="ar-IQ" smtClean="0"/>
              <a:t>الارقام القياسية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/>
            <a:r>
              <a:rPr lang="en-US" dirty="0" smtClean="0"/>
              <a:t>World records</a:t>
            </a:r>
          </a:p>
          <a:p>
            <a:pPr algn="ctr" rtl="0"/>
            <a:endParaRPr lang="en-US" dirty="0" smtClean="0"/>
          </a:p>
          <a:p>
            <a:pPr algn="ctr" rtl="0"/>
            <a:r>
              <a:rPr lang="en-US" dirty="0" smtClean="0"/>
              <a:t>Olympic records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2"/>
            <a:ext cx="9084623" cy="671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L\Desktop\2014PDH\michael-phelps-8-gold-medals-200x2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63579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en-US" dirty="0" smtClean="0"/>
              <a:t>5. Trophies &amp; Awards </a:t>
            </a:r>
            <a:r>
              <a:rPr lang="ar-IQ" dirty="0" smtClean="0"/>
              <a:t>الكؤوس والجوائز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/>
            <a:r>
              <a:rPr lang="en-US" dirty="0" smtClean="0">
                <a:solidFill>
                  <a:srgbClr val="FF0000"/>
                </a:solidFill>
              </a:rPr>
              <a:t>Trophies</a:t>
            </a:r>
          </a:p>
          <a:p>
            <a:pPr algn="ctr" rtl="0"/>
            <a:r>
              <a:rPr lang="en-US" dirty="0" smtClean="0"/>
              <a:t>All World Cups</a:t>
            </a:r>
          </a:p>
          <a:p>
            <a:pPr algn="ctr" rtl="0"/>
            <a:r>
              <a:rPr lang="en-US" dirty="0" smtClean="0"/>
              <a:t>Special Sports Cups like Wimbledon for tennis</a:t>
            </a:r>
          </a:p>
          <a:p>
            <a:pPr algn="ctr" rtl="0"/>
            <a:endParaRPr lang="en-US" dirty="0" smtClean="0"/>
          </a:p>
          <a:p>
            <a:pPr algn="ctr" rtl="0"/>
            <a:r>
              <a:rPr lang="en-US" dirty="0" smtClean="0">
                <a:solidFill>
                  <a:srgbClr val="FF0000"/>
                </a:solidFill>
              </a:rPr>
              <a:t>Awards</a:t>
            </a:r>
          </a:p>
          <a:p>
            <a:pPr algn="ctr" rtl="0"/>
            <a:r>
              <a:rPr lang="en-US" dirty="0" smtClean="0"/>
              <a:t>Athlete of the year </a:t>
            </a:r>
          </a:p>
          <a:p>
            <a:pPr algn="ctr" rtl="0"/>
            <a:r>
              <a:rPr lang="en-US" dirty="0" smtClean="0"/>
              <a:t>MVP (must valuable player)</a:t>
            </a:r>
          </a:p>
          <a:p>
            <a:pPr algn="ctr" rtl="0"/>
            <a:r>
              <a:rPr lang="en-US" dirty="0" smtClean="0"/>
              <a:t>Mr./Mrs. X Sports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\Desktop\2014PDH\germany-world-cup-champs-2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364" y="0"/>
            <a:ext cx="91823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Desktop\2014PDH\WIMBLEDON+_2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047"/>
            <a:ext cx="9144000" cy="6459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6. Medals</a:t>
            </a:r>
            <a:r>
              <a:rPr lang="ar-IQ" dirty="0" smtClean="0"/>
              <a:t> المداليات </a:t>
            </a:r>
            <a:r>
              <a:rPr lang="en-US" dirty="0" smtClean="0"/>
              <a:t> 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/>
            <a:r>
              <a:rPr lang="en-US" dirty="0" smtClean="0">
                <a:solidFill>
                  <a:srgbClr val="FF0000"/>
                </a:solidFill>
              </a:rPr>
              <a:t>Olympic medals</a:t>
            </a:r>
          </a:p>
          <a:p>
            <a:pPr algn="ctr" rtl="0"/>
            <a:r>
              <a:rPr lang="en-US" dirty="0" smtClean="0"/>
              <a:t>Gold</a:t>
            </a:r>
          </a:p>
          <a:p>
            <a:pPr algn="ctr" rtl="0"/>
            <a:r>
              <a:rPr lang="en-US" dirty="0" smtClean="0"/>
              <a:t>Silver</a:t>
            </a:r>
          </a:p>
          <a:p>
            <a:pPr algn="ctr" rtl="0"/>
            <a:r>
              <a:rPr lang="en-US" dirty="0" smtClean="0"/>
              <a:t>Bronze</a:t>
            </a:r>
          </a:p>
          <a:p>
            <a:pPr algn="ctr" rtl="0"/>
            <a:r>
              <a:rPr lang="en-US" dirty="0" smtClean="0"/>
              <a:t>The Pierre De Coubertin Medal</a:t>
            </a:r>
          </a:p>
          <a:p>
            <a:pPr algn="l" rtl="0"/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LL\Desktop\2014PDH\final_triplw_reflec_4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198"/>
            <a:ext cx="9143999" cy="6791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sz="3200" dirty="0" smtClean="0"/>
              <a:t>Athlete : is the person who practices sports as a profession. </a:t>
            </a:r>
          </a:p>
          <a:p>
            <a:pPr algn="l" rtl="0"/>
            <a:endParaRPr lang="en-US" sz="3200" dirty="0" smtClean="0"/>
          </a:p>
          <a:p>
            <a:pPr algn="l" rtl="0"/>
            <a:endParaRPr lang="en-US" sz="3200" dirty="0" smtClean="0"/>
          </a:p>
          <a:p>
            <a:pPr algn="l" rtl="0"/>
            <a:r>
              <a:rPr lang="en-US" sz="3200" dirty="0" smtClean="0"/>
              <a:t>He can be called sportsperson too</a:t>
            </a:r>
          </a:p>
          <a:p>
            <a:pPr algn="l" rtl="0"/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0"/>
            <a:r>
              <a:rPr lang="en-US" dirty="0" smtClean="0"/>
              <a:t>7. Performance &amp; Abilities </a:t>
            </a:r>
            <a:r>
              <a:rPr lang="ar-IQ" dirty="0" smtClean="0"/>
              <a:t>الاداء والقابليات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/>
            <a:r>
              <a:rPr lang="en-US" dirty="0" smtClean="0"/>
              <a:t>All – round athlete </a:t>
            </a:r>
          </a:p>
          <a:p>
            <a:pPr algn="ctr" rtl="0"/>
            <a:endParaRPr lang="en-US" dirty="0" smtClean="0"/>
          </a:p>
          <a:p>
            <a:pPr algn="ctr" rtl="0"/>
            <a:r>
              <a:rPr lang="en-US" dirty="0" smtClean="0"/>
              <a:t>World’s greatest athlete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0"/>
            <a:r>
              <a:rPr lang="en-US" dirty="0" smtClean="0"/>
              <a:t>8. Position/ specialization </a:t>
            </a:r>
            <a:r>
              <a:rPr lang="ar-IQ" sz="3600" dirty="0" smtClean="0"/>
              <a:t>المركز والتخصص</a:t>
            </a:r>
            <a:r>
              <a:rPr lang="en-US" sz="3600" dirty="0" smtClean="0"/>
              <a:t>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/>
            <a:r>
              <a:rPr lang="en-US" dirty="0" smtClean="0">
                <a:solidFill>
                  <a:srgbClr val="FF0000"/>
                </a:solidFill>
              </a:rPr>
              <a:t>In team sports</a:t>
            </a:r>
          </a:p>
          <a:p>
            <a:pPr algn="ctr" rtl="0"/>
            <a:r>
              <a:rPr lang="en-US" dirty="0" smtClean="0"/>
              <a:t>Volleyball (setter, hitter, </a:t>
            </a:r>
            <a:r>
              <a:rPr lang="en-US" dirty="0" err="1" smtClean="0"/>
              <a:t>libero</a:t>
            </a:r>
            <a:r>
              <a:rPr lang="en-US" dirty="0" smtClean="0"/>
              <a:t>, block, etc)</a:t>
            </a:r>
          </a:p>
          <a:p>
            <a:pPr algn="ctr" rtl="0"/>
            <a:r>
              <a:rPr lang="en-US" dirty="0" smtClean="0"/>
              <a:t>Soccer (goalkeeper, defense, midfield, offense)</a:t>
            </a:r>
          </a:p>
          <a:p>
            <a:pPr algn="ctr" rtl="0"/>
            <a:r>
              <a:rPr lang="en-US" dirty="0" smtClean="0"/>
              <a:t>Basketball (pivot, guards, etc)</a:t>
            </a:r>
          </a:p>
          <a:p>
            <a:pPr algn="ctr" rtl="0"/>
            <a:endParaRPr lang="en-US" dirty="0" smtClean="0"/>
          </a:p>
          <a:p>
            <a:pPr algn="ctr" rtl="0"/>
            <a:r>
              <a:rPr lang="en-US" dirty="0" smtClean="0">
                <a:solidFill>
                  <a:srgbClr val="FF0000"/>
                </a:solidFill>
              </a:rPr>
              <a:t>In individual sports</a:t>
            </a:r>
          </a:p>
          <a:p>
            <a:pPr algn="ctr" rtl="0"/>
            <a:r>
              <a:rPr lang="en-US" dirty="0" smtClean="0"/>
              <a:t>Event or discipline (athletics, swimming, gymnastics) </a:t>
            </a:r>
          </a:p>
          <a:p>
            <a:pPr algn="l" rtl="0"/>
            <a:endParaRPr lang="en-US" dirty="0" smtClean="0"/>
          </a:p>
          <a:p>
            <a:pPr algn="l" rtl="0"/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ansam pro\player-positio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18" y="214290"/>
            <a:ext cx="9106484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ansam pro\6-positions-of-volleyb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288" y="0"/>
            <a:ext cx="91784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ansam pro\_40530875_main_pic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5" y="0"/>
            <a:ext cx="91235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2428868"/>
            <a:ext cx="8153400" cy="990600"/>
          </a:xfrm>
        </p:spPr>
        <p:txBody>
          <a:bodyPr/>
          <a:lstStyle/>
          <a:p>
            <a:pPr rtl="0"/>
            <a:r>
              <a:rPr lang="en-US" dirty="0" smtClean="0"/>
              <a:t>9.World rankings </a:t>
            </a:r>
            <a:r>
              <a:rPr lang="ar-IQ" dirty="0" smtClean="0"/>
              <a:t>التصنيف العالمي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2014PDH\atp-rankings-april-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105" y="0"/>
            <a:ext cx="919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1714488"/>
            <a:ext cx="8153400" cy="307183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10. Gender &amp; Nationality </a:t>
            </a:r>
            <a:br>
              <a:rPr lang="en-US" dirty="0" smtClean="0"/>
            </a:br>
            <a:r>
              <a:rPr lang="ar-IQ" dirty="0" smtClean="0"/>
              <a:t>الجنس والجنسية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find an athlete in your sports?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/>
            <a:r>
              <a:rPr lang="en-US" dirty="0" smtClean="0"/>
              <a:t>Go to your International federation website and search for one of the classifications mentioned earlier</a:t>
            </a:r>
          </a:p>
          <a:p>
            <a:pPr algn="ctr" rtl="0"/>
            <a:endParaRPr lang="en-US" dirty="0" smtClean="0"/>
          </a:p>
          <a:p>
            <a:pPr algn="ctr" rtl="0"/>
            <a:endParaRPr lang="en-US" dirty="0" smtClean="0"/>
          </a:p>
          <a:p>
            <a:pPr algn="ctr" rtl="0"/>
            <a:r>
              <a:rPr lang="en-US" dirty="0" smtClean="0"/>
              <a:t>Examples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>
              <a:buNone/>
            </a:pPr>
            <a:endParaRPr lang="en-US" sz="9600" dirty="0" smtClean="0"/>
          </a:p>
          <a:p>
            <a:pPr algn="ctr" rtl="0">
              <a:buNone/>
            </a:pPr>
            <a:r>
              <a:rPr lang="en-US" sz="9600" dirty="0" smtClean="0"/>
              <a:t>Classification</a:t>
            </a:r>
            <a:r>
              <a:rPr lang="en-US" dirty="0" smtClean="0"/>
              <a:t> </a:t>
            </a:r>
            <a:endParaRPr lang="ar-IQ" dirty="0" smtClean="0"/>
          </a:p>
          <a:p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1. Age Group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/>
            <a:r>
              <a:rPr lang="en-US" dirty="0" smtClean="0"/>
              <a:t>Young/ Youth</a:t>
            </a:r>
          </a:p>
          <a:p>
            <a:pPr algn="ctr" rtl="0"/>
            <a:r>
              <a:rPr lang="en-US" dirty="0" smtClean="0"/>
              <a:t>Junior / senior </a:t>
            </a:r>
          </a:p>
          <a:p>
            <a:pPr algn="ctr" rtl="0"/>
            <a:r>
              <a:rPr lang="en-US" dirty="0" smtClean="0"/>
              <a:t>Masters </a:t>
            </a:r>
          </a:p>
          <a:p>
            <a:pPr algn="ctr" rtl="0">
              <a:buNone/>
            </a:pPr>
            <a:endParaRPr lang="en-US" dirty="0" smtClean="0"/>
          </a:p>
          <a:p>
            <a:pPr algn="ctr" rtl="0">
              <a:buNone/>
            </a:pPr>
            <a:r>
              <a:rPr lang="en-US" dirty="0" smtClean="0"/>
              <a:t> </a:t>
            </a:r>
          </a:p>
          <a:p>
            <a:pPr algn="ctr" rtl="0"/>
            <a:r>
              <a:rPr lang="en-US" dirty="0" smtClean="0"/>
              <a:t>U + Age = U 17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2014PDH\Beach-handball-program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80" y="0"/>
            <a:ext cx="90590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2014PDH\energybalance_calories_cha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050"/>
            <a:ext cx="9144000" cy="687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/>
            <a:endParaRPr lang="en-US" dirty="0" smtClean="0"/>
          </a:p>
          <a:p>
            <a:pPr algn="ctr" rtl="0"/>
            <a:endParaRPr lang="en-US" dirty="0" smtClean="0"/>
          </a:p>
          <a:p>
            <a:pPr algn="ctr" rtl="0"/>
            <a:r>
              <a:rPr lang="en-US" sz="4000" dirty="0" smtClean="0"/>
              <a:t>Visit the Olympics Website</a:t>
            </a:r>
            <a:endParaRPr lang="ar-IQ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Level of skill 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/>
            <a:r>
              <a:rPr lang="en-US" dirty="0" smtClean="0"/>
              <a:t>Novice (beginner/ rookie)</a:t>
            </a:r>
          </a:p>
          <a:p>
            <a:pPr algn="ctr" rtl="0"/>
            <a:r>
              <a:rPr lang="en-US" dirty="0" smtClean="0"/>
              <a:t>Amateur </a:t>
            </a:r>
          </a:p>
          <a:p>
            <a:pPr algn="ctr" rtl="0"/>
            <a:r>
              <a:rPr lang="en-US" dirty="0" smtClean="0"/>
              <a:t>Professional</a:t>
            </a:r>
          </a:p>
          <a:p>
            <a:pPr algn="ctr" rtl="0"/>
            <a:r>
              <a:rPr lang="en-US" dirty="0" smtClean="0"/>
              <a:t>Elite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freshman 2014\ansam pro\LT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967"/>
            <a:ext cx="9144000" cy="6893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Physical Fitness &amp; Training levels of skill </a:t>
            </a:r>
          </a:p>
          <a:p>
            <a:pPr algn="ctr" rtl="0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endParaRPr lang="ar-IQ" sz="4400" b="1" dirty="0" smtClean="0">
              <a:solidFill>
                <a:srgbClr val="FF0000"/>
              </a:solidFill>
            </a:endParaRPr>
          </a:p>
          <a:p>
            <a:pPr algn="ctr" rtl="0"/>
            <a:r>
              <a:rPr lang="en-US" dirty="0" smtClean="0"/>
              <a:t>Starter or beginner</a:t>
            </a:r>
          </a:p>
          <a:p>
            <a:pPr algn="ctr" rtl="0"/>
            <a:r>
              <a:rPr lang="en-US" dirty="0" smtClean="0"/>
              <a:t>Intermediate</a:t>
            </a:r>
          </a:p>
          <a:p>
            <a:pPr algn="ctr" rtl="0"/>
            <a:r>
              <a:rPr lang="en-US" dirty="0" smtClean="0"/>
              <a:t>Advanced </a:t>
            </a:r>
            <a:endParaRPr lang="ar-IQ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318</TotalTime>
  <Words>267</Words>
  <Application>Microsoft Office PowerPoint</Application>
  <PresentationFormat>On-screen Show (4:3)</PresentationFormat>
  <Paragraphs>74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Tw Cen MT</vt:lpstr>
      <vt:lpstr>Wingdings</vt:lpstr>
      <vt:lpstr>Wingdings 2</vt:lpstr>
      <vt:lpstr>Median</vt:lpstr>
      <vt:lpstr>Professional Athlete </vt:lpstr>
      <vt:lpstr>Definition  </vt:lpstr>
      <vt:lpstr>PowerPoint Presentation</vt:lpstr>
      <vt:lpstr>1. Age Group</vt:lpstr>
      <vt:lpstr>PowerPoint Presentation</vt:lpstr>
      <vt:lpstr>PowerPoint Presentation</vt:lpstr>
      <vt:lpstr>2. Level of skill </vt:lpstr>
      <vt:lpstr>PowerPoint Presentation</vt:lpstr>
      <vt:lpstr>PowerPoint Presentation</vt:lpstr>
      <vt:lpstr>3. Weight class </vt:lpstr>
      <vt:lpstr>PowerPoint Presentation</vt:lpstr>
      <vt:lpstr>4. Records الارقام القياسية</vt:lpstr>
      <vt:lpstr>PowerPoint Presentation</vt:lpstr>
      <vt:lpstr>PowerPoint Presentation</vt:lpstr>
      <vt:lpstr>5. Trophies &amp; Awards الكؤوس والجوائز</vt:lpstr>
      <vt:lpstr>PowerPoint Presentation</vt:lpstr>
      <vt:lpstr>PowerPoint Presentation</vt:lpstr>
      <vt:lpstr>6. Medals المداليات   </vt:lpstr>
      <vt:lpstr>PowerPoint Presentation</vt:lpstr>
      <vt:lpstr>7. Performance &amp; Abilities الاداء والقابليات</vt:lpstr>
      <vt:lpstr>8. Position/ specialization المركز والتخصص </vt:lpstr>
      <vt:lpstr>PowerPoint Presentation</vt:lpstr>
      <vt:lpstr>PowerPoint Presentation</vt:lpstr>
      <vt:lpstr>PowerPoint Presentation</vt:lpstr>
      <vt:lpstr>9.World rankings التصنيف العالمي</vt:lpstr>
      <vt:lpstr>PowerPoint Presentation</vt:lpstr>
      <vt:lpstr>10. Gender &amp; Nationality  الجنس والجنسية</vt:lpstr>
      <vt:lpstr>How to find an athlete in your sports?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Athlete</dc:title>
  <dc:creator>DELL</dc:creator>
  <cp:lastModifiedBy>Dell</cp:lastModifiedBy>
  <cp:revision>21</cp:revision>
  <dcterms:created xsi:type="dcterms:W3CDTF">2014-11-28T12:06:43Z</dcterms:created>
  <dcterms:modified xsi:type="dcterms:W3CDTF">2023-10-02T19:05:28Z</dcterms:modified>
</cp:coreProperties>
</file>