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82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arts-of-speech/nouns/compound-nou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nouns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Prof.Ansam</a:t>
            </a:r>
            <a:r>
              <a:rPr lang="en-US" dirty="0" smtClean="0"/>
              <a:t> </a:t>
            </a:r>
            <a:r>
              <a:rPr lang="en-US" dirty="0" err="1" smtClean="0"/>
              <a:t>Yaroub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21" y="0"/>
            <a:ext cx="561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0"/>
            <a:ext cx="746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51" y="0"/>
            <a:ext cx="5153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-9757"/>
            <a:ext cx="8925059" cy="67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11" y="0"/>
            <a:ext cx="530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33" y="0"/>
            <a:ext cx="5716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2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88" t="40273" r="5886" b="27861"/>
          <a:stretch/>
        </p:blipFill>
        <p:spPr>
          <a:xfrm>
            <a:off x="772732" y="1378039"/>
            <a:ext cx="11062954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7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51" t="24605" r="25782" b="7966"/>
          <a:stretch/>
        </p:blipFill>
        <p:spPr>
          <a:xfrm>
            <a:off x="1043190" y="0"/>
            <a:ext cx="10818252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2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56" t="20202" r="25089" b="26628"/>
          <a:stretch/>
        </p:blipFill>
        <p:spPr>
          <a:xfrm>
            <a:off x="889665" y="0"/>
            <a:ext cx="10971778" cy="67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Lifestyle </a:t>
            </a:r>
            <a:r>
              <a:rPr lang="ar-IQ" dirty="0" smtClean="0"/>
              <a:t>اسلوب حياة</a:t>
            </a:r>
            <a:endParaRPr lang="en-US" dirty="0" smtClean="0"/>
          </a:p>
          <a:p>
            <a:r>
              <a:rPr lang="en-US" dirty="0" smtClean="0"/>
              <a:t>Lifelong</a:t>
            </a:r>
            <a:r>
              <a:rPr lang="ar-IQ" dirty="0" smtClean="0"/>
              <a:t>طوال الحياة</a:t>
            </a:r>
            <a:endParaRPr lang="en-US" dirty="0" smtClean="0"/>
          </a:p>
          <a:p>
            <a:r>
              <a:rPr lang="en-US" dirty="0" smtClean="0"/>
              <a:t>Life –size</a:t>
            </a:r>
            <a:r>
              <a:rPr lang="ar-IQ" dirty="0" smtClean="0"/>
              <a:t>بحجم الحياة </a:t>
            </a:r>
            <a:endParaRPr lang="en-US" dirty="0" smtClean="0"/>
          </a:p>
          <a:p>
            <a:r>
              <a:rPr lang="en-US" dirty="0" smtClean="0"/>
              <a:t>Life expectancy</a:t>
            </a:r>
            <a:r>
              <a:rPr lang="ar-IQ" dirty="0" smtClean="0"/>
              <a:t>توقعات الحياة </a:t>
            </a:r>
            <a:endParaRPr lang="en-US" dirty="0" smtClean="0"/>
          </a:p>
          <a:p>
            <a:r>
              <a:rPr lang="en-US" dirty="0" smtClean="0"/>
              <a:t>Life insurance </a:t>
            </a:r>
            <a:r>
              <a:rPr lang="ar-IQ" dirty="0" smtClean="0"/>
              <a:t>التامين على الحياة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9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189" y="296214"/>
            <a:ext cx="107538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Compound nouns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closed (one word), 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(two words) 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hyphenated (two or more words connected by a hyphen). </a:t>
            </a:r>
            <a:endParaRPr lang="en-US" sz="2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each type of compound noun are:</a:t>
            </a:r>
            <a:b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compound nouns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toothpaste, schoolhouse, bedroom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compound nouns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ice cream, root beer, coffee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hyphenated compound nouns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four-door, daughter-in-law, six-pack</a:t>
            </a: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 nouns can be made up of a noun and an adjective as is the case with the word blackboard. Sometimes the compound noun will not have a noun within it at all, as in the word output. Even so, it will still be considered a compound noun, because it took the combination of two separate words to form this new word.</a:t>
            </a:r>
            <a:endParaRPr lang="en-U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6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8186"/>
            <a:ext cx="9601196" cy="1303867"/>
          </a:xfrm>
        </p:spPr>
        <p:txBody>
          <a:bodyPr/>
          <a:lstStyle/>
          <a:p>
            <a:r>
              <a:rPr lang="en-US" dirty="0" smtClean="0"/>
              <a:t>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3346"/>
            <a:ext cx="9601196" cy="3892522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r>
              <a:rPr lang="ar-IQ" dirty="0" smtClean="0"/>
              <a:t>واجب بيتي </a:t>
            </a:r>
            <a:endParaRPr lang="en-US" dirty="0" smtClean="0"/>
          </a:p>
          <a:p>
            <a:r>
              <a:rPr lang="en-US" dirty="0" smtClean="0"/>
              <a:t>Homegrown </a:t>
            </a:r>
            <a:r>
              <a:rPr lang="ar-IQ" dirty="0" smtClean="0"/>
              <a:t>زرع في المنزل</a:t>
            </a:r>
            <a:endParaRPr lang="en-US" dirty="0" smtClean="0"/>
          </a:p>
          <a:p>
            <a:r>
              <a:rPr lang="en-US" dirty="0" smtClean="0"/>
              <a:t>Homepage </a:t>
            </a:r>
            <a:r>
              <a:rPr lang="ar-IQ" dirty="0" smtClean="0"/>
              <a:t>الصفحة الرئيسية</a:t>
            </a:r>
            <a:endParaRPr lang="en-US" dirty="0" smtClean="0"/>
          </a:p>
          <a:p>
            <a:r>
              <a:rPr lang="en-US" dirty="0" smtClean="0"/>
              <a:t>Homeless</a:t>
            </a:r>
            <a:r>
              <a:rPr lang="ar-IQ" dirty="0" smtClean="0"/>
              <a:t>مشرد</a:t>
            </a:r>
            <a:endParaRPr lang="en-US" dirty="0" smtClean="0"/>
          </a:p>
          <a:p>
            <a:r>
              <a:rPr lang="en-US" dirty="0" smtClean="0"/>
              <a:t>Homemade</a:t>
            </a:r>
            <a:r>
              <a:rPr lang="ar-IQ" dirty="0" smtClean="0"/>
              <a:t>صنع في المنزل </a:t>
            </a:r>
            <a:endParaRPr lang="en-US" dirty="0" smtClean="0"/>
          </a:p>
          <a:p>
            <a:r>
              <a:rPr lang="en-US" dirty="0" smtClean="0"/>
              <a:t>Hometown</a:t>
            </a:r>
            <a:r>
              <a:rPr lang="ar-IQ" dirty="0" smtClean="0"/>
              <a:t>المدينة مسقط الرأس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Homesick </a:t>
            </a:r>
            <a:r>
              <a:rPr lang="ar-IQ" dirty="0" smtClean="0"/>
              <a:t>الحنين الى الوطن</a:t>
            </a:r>
          </a:p>
          <a:p>
            <a:r>
              <a:rPr lang="en-US" dirty="0" smtClean="0"/>
              <a:t>Homecoming </a:t>
            </a:r>
            <a:r>
              <a:rPr lang="ar-IQ" dirty="0" smtClean="0"/>
              <a:t>احتفال بالطلبة في مدارسهم الاعدادية بعد تخرجهم بسنوات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6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Housewife</a:t>
            </a:r>
            <a:r>
              <a:rPr lang="ar-IQ" dirty="0" smtClean="0"/>
              <a:t>ربة بيت </a:t>
            </a:r>
            <a:endParaRPr lang="en-US" dirty="0" smtClean="0"/>
          </a:p>
          <a:p>
            <a:r>
              <a:rPr lang="en-US" dirty="0" smtClean="0"/>
              <a:t>Housewarming </a:t>
            </a:r>
            <a:r>
              <a:rPr lang="ar-IQ" dirty="0" smtClean="0"/>
              <a:t>الترحيب بالساكن الجديد</a:t>
            </a:r>
            <a:endParaRPr lang="en-US" dirty="0" smtClean="0"/>
          </a:p>
          <a:p>
            <a:r>
              <a:rPr lang="en-US" dirty="0" smtClean="0"/>
              <a:t>House – proud </a:t>
            </a:r>
            <a:r>
              <a:rPr lang="ar-IQ" dirty="0" smtClean="0"/>
              <a:t>معتزا بمنزله</a:t>
            </a:r>
          </a:p>
          <a:p>
            <a:r>
              <a:rPr lang="en-US" dirty="0" smtClean="0"/>
              <a:t>Housebound </a:t>
            </a:r>
            <a:r>
              <a:rPr lang="ar-IQ" dirty="0" smtClean="0"/>
              <a:t>محجوزفي المنزل</a:t>
            </a:r>
          </a:p>
          <a:p>
            <a:r>
              <a:rPr lang="en-US" dirty="0" smtClean="0"/>
              <a:t>House plant </a:t>
            </a:r>
            <a:r>
              <a:rPr lang="ar-IQ" dirty="0" smtClean="0"/>
              <a:t>نبات منزلي</a:t>
            </a:r>
          </a:p>
          <a:p>
            <a:r>
              <a:rPr lang="en-US" dirty="0" smtClean="0"/>
              <a:t>House - made </a:t>
            </a:r>
            <a:r>
              <a:rPr lang="ar-IQ" dirty="0" smtClean="0"/>
              <a:t>صنع في المطعم</a:t>
            </a:r>
          </a:p>
          <a:p>
            <a:r>
              <a:rPr lang="en-US" dirty="0" smtClean="0"/>
              <a:t>Housework</a:t>
            </a:r>
            <a:r>
              <a:rPr lang="ar-IQ" dirty="0" smtClean="0"/>
              <a:t>اعمال المنزل</a:t>
            </a:r>
          </a:p>
          <a:p>
            <a:endParaRPr lang="ar-IQ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4953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237" y="1020769"/>
            <a:ext cx="4289736" cy="1303867"/>
          </a:xfrm>
        </p:spPr>
        <p:txBody>
          <a:bodyPr/>
          <a:lstStyle/>
          <a:p>
            <a:r>
              <a:rPr lang="en-US" dirty="0" smtClean="0"/>
              <a:t>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2490988" cy="3318936"/>
          </a:xfrm>
        </p:spPr>
        <p:txBody>
          <a:bodyPr/>
          <a:lstStyle/>
          <a:p>
            <a:r>
              <a:rPr lang="en-US" dirty="0" smtClean="0"/>
              <a:t>Blood tests</a:t>
            </a:r>
          </a:p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Blood donor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557462"/>
            <a:ext cx="3356321" cy="2233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66" y="813857"/>
            <a:ext cx="3170235" cy="2109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01" y="4216400"/>
            <a:ext cx="3309938" cy="1985963"/>
          </a:xfrm>
          <a:prstGeom prst="rect">
            <a:avLst/>
          </a:prstGeom>
        </p:spPr>
      </p:pic>
      <p:pic>
        <p:nvPicPr>
          <p:cNvPr id="1028" name="Picture 4" descr="blood | Definition, Composition, &amp; Functions | Britann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9" y="675567"/>
            <a:ext cx="2473159" cy="17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38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64" y="302812"/>
            <a:ext cx="5219635" cy="2520922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Book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book</a:t>
            </a:r>
            <a:r>
              <a:rPr lang="en-US" dirty="0" smtClean="0"/>
              <a:t> cover</a:t>
            </a:r>
            <a:br>
              <a:rPr lang="en-US" dirty="0" smtClean="0"/>
            </a:br>
            <a:r>
              <a:rPr lang="en-US" dirty="0" smtClean="0"/>
              <a:t>bookcase</a:t>
            </a:r>
            <a:br>
              <a:rPr lang="en-US" dirty="0" smtClean="0"/>
            </a:br>
            <a:r>
              <a:rPr lang="en-US" dirty="0" smtClean="0"/>
              <a:t>book shelf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679003"/>
            <a:ext cx="2015253" cy="1719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3736848"/>
            <a:ext cx="3357093" cy="312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30" y="4224270"/>
            <a:ext cx="4438390" cy="2826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38" y="3935097"/>
            <a:ext cx="2922903" cy="29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3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64" y="1033647"/>
            <a:ext cx="2246288" cy="1303867"/>
          </a:xfrm>
        </p:spPr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2246289" cy="3318936"/>
          </a:xfrm>
        </p:spPr>
        <p:txBody>
          <a:bodyPr/>
          <a:lstStyle/>
          <a:p>
            <a:r>
              <a:rPr lang="en-US" dirty="0" smtClean="0"/>
              <a:t>Waterfall</a:t>
            </a:r>
          </a:p>
          <a:p>
            <a:r>
              <a:rPr lang="en-US" dirty="0" smtClean="0"/>
              <a:t>Watermelon</a:t>
            </a:r>
          </a:p>
          <a:p>
            <a:r>
              <a:rPr lang="en-US" dirty="0" smtClean="0"/>
              <a:t>Water skiing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5" y="605782"/>
            <a:ext cx="2630511" cy="175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3" y="4108361"/>
            <a:ext cx="3861244" cy="244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04" y="463639"/>
            <a:ext cx="4011769" cy="2865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3683716"/>
            <a:ext cx="4310666" cy="28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824" y="660160"/>
            <a:ext cx="2452350" cy="1303867"/>
          </a:xfrm>
        </p:spPr>
        <p:txBody>
          <a:bodyPr/>
          <a:lstStyle/>
          <a:p>
            <a:r>
              <a:rPr lang="en-US" dirty="0" smtClean="0"/>
              <a:t>Green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2284926" cy="3318936"/>
          </a:xfrm>
        </p:spPr>
        <p:txBody>
          <a:bodyPr/>
          <a:lstStyle/>
          <a:p>
            <a:r>
              <a:rPr lang="en-US" dirty="0" smtClean="0"/>
              <a:t>Green house</a:t>
            </a:r>
          </a:p>
          <a:p>
            <a:r>
              <a:rPr lang="en-US" dirty="0" smtClean="0"/>
              <a:t>Green grocer</a:t>
            </a:r>
          </a:p>
          <a:p>
            <a:r>
              <a:rPr lang="en-US" dirty="0" smtClean="0"/>
              <a:t>Green salad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9" y="546574"/>
            <a:ext cx="2831298" cy="1887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1152189"/>
            <a:ext cx="3418444" cy="2563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3943199"/>
            <a:ext cx="4876800" cy="23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3" y="4216400"/>
            <a:ext cx="2743200" cy="22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7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06" y="2962141"/>
            <a:ext cx="2279183" cy="2595321"/>
          </a:xfrm>
        </p:spPr>
        <p:txBody>
          <a:bodyPr/>
          <a:lstStyle/>
          <a:p>
            <a:r>
              <a:rPr lang="en-US" dirty="0" smtClean="0"/>
              <a:t>Briefcase</a:t>
            </a:r>
          </a:p>
          <a:p>
            <a:r>
              <a:rPr lang="en-US" dirty="0" smtClean="0"/>
              <a:t>Suitcase</a:t>
            </a:r>
          </a:p>
          <a:p>
            <a:r>
              <a:rPr lang="en-US" dirty="0" smtClean="0"/>
              <a:t>Bookcase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6" y="3209924"/>
            <a:ext cx="3290552" cy="3290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49" y="3550089"/>
            <a:ext cx="2284626" cy="3061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09" y="479626"/>
            <a:ext cx="3645089" cy="27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790" y="995011"/>
            <a:ext cx="2310683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37" y="2621326"/>
            <a:ext cx="2400836" cy="2118099"/>
          </a:xfrm>
        </p:spPr>
        <p:txBody>
          <a:bodyPr/>
          <a:lstStyle/>
          <a:p>
            <a:r>
              <a:rPr lang="en-US" dirty="0" smtClean="0"/>
              <a:t>Sports car</a:t>
            </a:r>
          </a:p>
          <a:p>
            <a:r>
              <a:rPr lang="en-US" dirty="0" smtClean="0"/>
              <a:t>Sport center</a:t>
            </a:r>
          </a:p>
          <a:p>
            <a:r>
              <a:rPr lang="en-US" dirty="0" smtClean="0"/>
              <a:t>Sport shop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06" y="3705956"/>
            <a:ext cx="3152044" cy="3152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582768"/>
            <a:ext cx="4559121" cy="2564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2" y="4159876"/>
            <a:ext cx="4998696" cy="2562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6"/>
          <a:stretch/>
        </p:blipFill>
        <p:spPr>
          <a:xfrm>
            <a:off x="7740202" y="538824"/>
            <a:ext cx="3962400" cy="26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17111"/>
            <a:ext cx="10612192" cy="64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27" y="1874517"/>
            <a:ext cx="6319706" cy="37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1" y="463640"/>
            <a:ext cx="8004756" cy="60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8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605307"/>
            <a:ext cx="4468343" cy="625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8" y="605307"/>
            <a:ext cx="5721757" cy="57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3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9" y="0"/>
            <a:ext cx="4018208" cy="4018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-38637"/>
            <a:ext cx="4734059" cy="4295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3" y="3812146"/>
            <a:ext cx="4331881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54" y="0"/>
            <a:ext cx="514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87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495300"/>
            <a:ext cx="9347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66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5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1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7" y="0"/>
            <a:ext cx="4747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1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45" y="0"/>
            <a:ext cx="929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2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1" y="309093"/>
            <a:ext cx="10903944" cy="58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7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7" y="257576"/>
            <a:ext cx="11115899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42" y="0"/>
            <a:ext cx="110701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546708"/>
            <a:ext cx="9440214" cy="56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239454"/>
            <a:ext cx="8796270" cy="66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21" y="0"/>
            <a:ext cx="561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4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7" y="152418"/>
            <a:ext cx="4906851" cy="63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124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181</TotalTime>
  <Words>121</Words>
  <Application>Microsoft Office PowerPoint</Application>
  <PresentationFormat>Widescreen</PresentationFormat>
  <Paragraphs>55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Gill Sans MT</vt:lpstr>
      <vt:lpstr>Impact</vt:lpstr>
      <vt:lpstr>Majalla UI</vt:lpstr>
      <vt:lpstr>Times New Roman</vt:lpstr>
      <vt:lpstr>Badge</vt:lpstr>
      <vt:lpstr>Compound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</vt:lpstr>
      <vt:lpstr>Home </vt:lpstr>
      <vt:lpstr>House </vt:lpstr>
      <vt:lpstr>Blood </vt:lpstr>
      <vt:lpstr>Book book cover bookcase book shelf   </vt:lpstr>
      <vt:lpstr>water</vt:lpstr>
      <vt:lpstr>Green </vt:lpstr>
      <vt:lpstr>Case </vt:lpstr>
      <vt:lpstr>Sports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nouns</dc:title>
  <dc:creator>Dell</dc:creator>
  <cp:lastModifiedBy>Dell</cp:lastModifiedBy>
  <cp:revision>8</cp:revision>
  <dcterms:created xsi:type="dcterms:W3CDTF">2021-01-07T06:51:41Z</dcterms:created>
  <dcterms:modified xsi:type="dcterms:W3CDTF">2021-01-09T09:23:52Z</dcterms:modified>
</cp:coreProperties>
</file>